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ags/tag2.xml" ContentType="application/vnd.openxmlformats-officedocument.presentationml.tags+xml"/>
  <Override PartName="/ppt/theme/theme2.xml" ContentType="application/vnd.openxmlformats-officedocument.theme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tags/tag5.xml" ContentType="application/vnd.openxmlformats-officedocument.presentationml.tags+xml"/>
  <Override PartName="/ppt/notesSlides/notesSlide3.xml" ContentType="application/vnd.openxmlformats-officedocument.presentationml.notesSlide+xml"/>
  <Override PartName="/ppt/tags/tag6.xml" ContentType="application/vnd.openxmlformats-officedocument.presentationml.tags+xml"/>
  <Override PartName="/ppt/notesSlides/notesSlide4.xml" ContentType="application/vnd.openxmlformats-officedocument.presentationml.notesSlide+xml"/>
  <Override PartName="/ppt/tags/tag7.xml" ContentType="application/vnd.openxmlformats-officedocument.presentationml.tags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8.xml" ContentType="application/vnd.openxmlformats-officedocument.presentationml.tags+xml"/>
  <Override PartName="/ppt/notesSlides/notesSlide8.xml" ContentType="application/vnd.openxmlformats-officedocument.presentationml.notesSlide+xml"/>
  <Override PartName="/ppt/tags/tag9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0.xml" ContentType="application/vnd.openxmlformats-officedocument.presentationml.tags+xml"/>
  <Override PartName="/ppt/notesSlides/notesSlide11.xml" ContentType="application/vnd.openxmlformats-officedocument.presentationml.notesSlide+xml"/>
  <Override PartName="/ppt/tags/tag11.xml" ContentType="application/vnd.openxmlformats-officedocument.presentationml.tags+xml"/>
  <Override PartName="/ppt/notesSlides/notesSlide12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</p:sldMasterIdLst>
  <p:notesMasterIdLst>
    <p:notesMasterId r:id="rId17"/>
  </p:notesMasterIdLst>
  <p:sldIdLst>
    <p:sldId id="2147469357" r:id="rId5"/>
    <p:sldId id="2147483044" r:id="rId6"/>
    <p:sldId id="2147483045" r:id="rId7"/>
    <p:sldId id="2147483046" r:id="rId8"/>
    <p:sldId id="2147483052" r:id="rId9"/>
    <p:sldId id="2147469385" r:id="rId10"/>
    <p:sldId id="2147483061" r:id="rId11"/>
    <p:sldId id="2147483062" r:id="rId12"/>
    <p:sldId id="2147483063" r:id="rId13"/>
    <p:sldId id="2147468921" r:id="rId14"/>
    <p:sldId id="2147483049" r:id="rId15"/>
    <p:sldId id="2147483053" r:id="rId16"/>
  </p:sldIdLst>
  <p:sldSz cx="12192000" cy="6858000"/>
  <p:notesSz cx="6858000" cy="9144000"/>
  <p:custDataLst>
    <p:tags r:id="rId1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999" userDrawn="1">
          <p15:clr>
            <a:srgbClr val="A4A3A4"/>
          </p15:clr>
        </p15:guide>
        <p15:guide id="2" pos="3817" userDrawn="1">
          <p15:clr>
            <a:srgbClr val="A4A3A4"/>
          </p15:clr>
        </p15:guide>
        <p15:guide id="3" pos="3999" userDrawn="1">
          <p15:clr>
            <a:srgbClr val="A4A3A4"/>
          </p15:clr>
        </p15:guide>
        <p15:guide id="6" pos="6562" userDrawn="1">
          <p15:clr>
            <a:srgbClr val="A4A3A4"/>
          </p15:clr>
        </p15:guide>
        <p15:guide id="7" orient="horz" pos="1207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9393641-84FB-0C4D-A2D4-DD86B3F66891}" name="Frances Singer" initials="" userId="S::frances.singer@heliosmedcomms.com::ff552c37-8562-4bec-9860-6d8d0ea7f927" providerId="AD"/>
  <p188:author id="{AFC96044-A434-516D-F979-69BEFB919CAC}" name="Helios Med Comms" initials="SC" userId="Helios Med Comms" providerId="None"/>
  <p188:author id="{9157FC45-9D2C-28AF-7D3D-867D75F51D2F}" name="Amber Bullingham" initials="AB" userId="S::amber.bullingham@heliosglobalgroup.com::3d5191fc-4fa6-494a-9f61-ac0b06d2d462" providerId="AD"/>
  <p188:author id="{07A26550-45A7-DBC2-5011-B482BEA0AF6C}" name="Clarke, Deborah" initials="DC" userId="S::kmjw807@astrazeneca.net::b46daf70-3b53-4016-9f0c-ed4483be6e73" providerId="AD"/>
  <p188:author id="{66FD2D75-A7BD-AE71-6368-7C4969AF9DE5}" name="Jake Carus" initials="JC" userId="S::jake.carus@heliosmedcomms.com::eadba49d-72ad-4398-8ad8-909c4c09090e" providerId="AD"/>
  <p188:author id="{9571047D-88AE-C509-6D1B-6347C552B4E0}" name="Andrew Foster" initials="AF" userId="kBqLK5ROz/r13g0xo4ApArHzVnClAYVQKaxwRHxx5OE=" providerId="None"/>
  <p188:author id="{1DCD7CA7-1FB4-30DF-19ED-8F894FA67566}" name="Data Check" initials="DC" userId="Data Check" providerId="None"/>
  <p188:author id="{104693AE-CD0F-1135-5432-1E219DDABA08}" name="Frances Singer" initials="FS" userId="Frances Singer" providerId="None"/>
  <p188:author id="{121EE0B0-0243-F3C5-2146-03010CEF049F}" name="Sarah Neely" initials="SN" userId="Sarah Neely" providerId="None"/>
  <p188:author id="{B3F472B4-2A88-10EF-3F3B-6532E09A6ECA}" name="Helios Medical Communications" initials="HM" userId="Helios Medical Communications" providerId="None"/>
  <p188:author id="{5C6422E9-3901-F121-E940-18222ED5E4CA}" name="Sam Clark" initials="SC" userId="S::Sam.Clark@heliosmedcomms.com::a192b0f1-c447-4dab-9cde-37b584984118" providerId="AD"/>
  <p188:author id="{68D611EB-AED7-FF22-D708-CF62BAD1D40A}" name="Tezepelumab team" initials="Tt" userId="o1fxbaRRkTxlGM6TlrxFcE5YHGclHQDiF5xpgO/NbLg=" providerId="None"/>
  <p188:author id="{B9ED02F8-3894-EA34-0DD4-FB87642D5671}" name="Helios" initials="H" userId="Helios" providerId="Non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D4EEF9"/>
    <a:srgbClr val="FFFFFF"/>
    <a:srgbClr val="141414"/>
    <a:srgbClr val="12839E"/>
    <a:srgbClr val="28ABE1"/>
    <a:srgbClr val="65666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1E4AEA4-8DFA-4A89-87EB-49C32662AFE0}" styleName="Medium Style 2 –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54" d="100"/>
          <a:sy n="54" d="100"/>
        </p:scale>
        <p:origin x="1056" y="152"/>
      </p:cViewPr>
      <p:guideLst>
        <p:guide orient="horz" pos="2999"/>
        <p:guide pos="3817"/>
        <p:guide pos="3999"/>
        <p:guide pos="6562"/>
        <p:guide orient="horz" pos="1207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ags" Target="tags/tag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716393455567661"/>
          <c:y val="5.0109727457773208E-2"/>
          <c:w val="0.84021592362723263"/>
          <c:h val="0.837655308282210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With asthma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22.6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12B-4ECA-96CF-A1ECD598A87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Without asthma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numRef>
              <c:f>Sheet1!$A$2</c:f>
              <c:numCache>
                <c:formatCode>General</c:formatCode>
                <c:ptCount val="1"/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12B-4ECA-96CF-A1ECD598A871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84"/>
        <c:axId val="1209847904"/>
        <c:axId val="1209851864"/>
      </c:barChart>
      <c:catAx>
        <c:axId val="1209847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09851864"/>
        <c:crosses val="autoZero"/>
        <c:auto val="1"/>
        <c:lblAlgn val="ctr"/>
        <c:lblOffset val="100"/>
        <c:noMultiLvlLbl val="0"/>
      </c:catAx>
      <c:valAx>
        <c:axId val="1209851864"/>
        <c:scaling>
          <c:orientation val="minMax"/>
          <c:max val="3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12700" cap="sq"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09847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C240ACB-1FCE-4392-871C-7EBC1A9A23F6}" type="datetimeFigureOut">
              <a:rPr lang="en-GB" smtClean="0"/>
              <a:t>05/02/2026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518157C-4957-4CE6-B274-CA08125F3FB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10182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2476372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A61DFF-47C2-4C4E-BD51-06F88D4D766B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8" name="Notes Placeholder 37">
            <a:extLst>
              <a:ext uri="{FF2B5EF4-FFF2-40B4-BE49-F238E27FC236}">
                <a16:creationId xmlns:a16="http://schemas.microsoft.com/office/drawing/2014/main" id="{F81D681E-809C-4A1B-938D-912C5DE7B03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n-GB" sz="10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04105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185047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750503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D81AE4-661D-2C2F-9E52-8004C4BC9E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DE0698F-7B56-9576-214B-17185D43349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FBF7B9A-47E0-F563-1879-9A050EF5129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A0911A-A3FF-59E3-3F4F-FE26185535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250545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72114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46004E-350C-3048-904D-E601776AB30A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195623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28756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C8E0BB-51B3-4818-B70C-17AD83C7752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52829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401275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586544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38715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1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GB"/>
            </a:br>
            <a:r>
              <a:rPr lang="en-GB"/>
              <a:t>Click to edit</a:t>
            </a:r>
            <a:br>
              <a:rPr lang="en-GB"/>
            </a:br>
            <a:r>
              <a:rPr lang="en-GB"/>
              <a:t>presentation title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2CA5CD1-B1E1-E709-C5D1-0B0C723CA18B}"/>
              </a:ext>
            </a:extLst>
          </p:cNvPr>
          <p:cNvSpPr txBox="1"/>
          <p:nvPr userDrawn="1"/>
        </p:nvSpPr>
        <p:spPr>
          <a:xfrm>
            <a:off x="466724" y="6481729"/>
            <a:ext cx="81179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900" dirty="0">
                <a:solidFill>
                  <a:schemeClr val="bg1"/>
                </a:solidFill>
              </a:rPr>
              <a:t>Veeva ID: GB-73338; date of preparation: February 2026. ©2026 AstraZeneca. All Rights Reserved. This information is intended for healthcare professionals only. </a:t>
            </a:r>
            <a:r>
              <a:rPr lang="en-GB" sz="900" dirty="0" err="1">
                <a:solidFill>
                  <a:schemeClr val="bg1"/>
                </a:solidFill>
              </a:rPr>
              <a:t>EpiCentral</a:t>
            </a:r>
            <a:r>
              <a:rPr lang="en-GB" sz="900" dirty="0">
                <a:solidFill>
                  <a:schemeClr val="bg1"/>
                </a:solidFill>
              </a:rPr>
              <a:t> is sponsored and developed by AstraZeneca.</a:t>
            </a:r>
          </a:p>
        </p:txBody>
      </p:sp>
    </p:spTree>
    <p:extLst>
      <p:ext uri="{BB962C8B-B14F-4D97-AF65-F5344CB8AC3E}">
        <p14:creationId xmlns:p14="http://schemas.microsoft.com/office/powerpoint/2010/main" val="14006531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ACB930-CE3F-4743-B072-2338D7EF26EF}" type="datetime1">
              <a:rPr lang="en-GB" smtClean="0"/>
              <a:t>05/02/2026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5852160"/>
            <a:ext cx="9858375" cy="1005840"/>
          </a:xfrm>
        </p:spPr>
        <p:txBody>
          <a:bodyPr vert="horz" lIns="91440" tIns="45720" rIns="91440" bIns="79200" rtlCol="0" anchor="b">
            <a:normAutofit/>
          </a:bodyPr>
          <a:lstStyle>
            <a:lvl1pPr>
              <a:defRPr lang="en-US" sz="900" dirty="0"/>
            </a:lvl1pPr>
          </a:lstStyle>
          <a:p>
            <a:pPr marL="0" lvl="0" indent="0">
              <a:spcBef>
                <a:spcPts val="300"/>
              </a:spcBef>
              <a:buNone/>
            </a:pPr>
            <a:r>
              <a:rPr lang="en-GB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3042870521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GB"/>
              <a:t>Click to edit</a:t>
            </a:r>
            <a:br>
              <a:rPr lang="en-GB"/>
            </a:br>
            <a:r>
              <a:rPr lang="en-GB"/>
              <a:t>presentation title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C4BFA36-1E42-0A90-26F5-0D2E99EB24C6}"/>
              </a:ext>
            </a:extLst>
          </p:cNvPr>
          <p:cNvSpPr txBox="1"/>
          <p:nvPr userDrawn="1"/>
        </p:nvSpPr>
        <p:spPr>
          <a:xfrm>
            <a:off x="466725" y="6490610"/>
            <a:ext cx="8144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900" dirty="0">
                <a:solidFill>
                  <a:schemeClr val="tx1"/>
                </a:solidFill>
              </a:rPr>
              <a:t>Veeva ID: GB-73338; date of preparation: February 2026. ©2026 AstraZeneca. All Rights Reserved. This information is intended for healthcare professionals only. </a:t>
            </a:r>
            <a:r>
              <a:rPr lang="en-GB" sz="900" dirty="0" err="1">
                <a:solidFill>
                  <a:schemeClr val="tx1"/>
                </a:solidFill>
              </a:rPr>
              <a:t>EpiCentral</a:t>
            </a:r>
            <a:r>
              <a:rPr lang="en-GB" sz="900" dirty="0">
                <a:solidFill>
                  <a:schemeClr val="tx1"/>
                </a:solidFill>
              </a:rPr>
              <a:t> is sponsored and developed by AstraZeneca.</a:t>
            </a:r>
          </a:p>
        </p:txBody>
      </p:sp>
    </p:spTree>
    <p:extLst>
      <p:ext uri="{BB962C8B-B14F-4D97-AF65-F5344CB8AC3E}">
        <p14:creationId xmlns:p14="http://schemas.microsoft.com/office/powerpoint/2010/main" val="32471860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GB"/>
              <a:t>Click to edit</a:t>
            </a:r>
            <a:br>
              <a:rPr lang="en-GB"/>
            </a:br>
            <a:r>
              <a:rPr lang="en-GB"/>
              <a:t>section 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6CD106E-3659-B51C-1187-5593DA7FB300}"/>
              </a:ext>
            </a:extLst>
          </p:cNvPr>
          <p:cNvSpPr txBox="1"/>
          <p:nvPr userDrawn="1"/>
        </p:nvSpPr>
        <p:spPr>
          <a:xfrm>
            <a:off x="466724" y="6490608"/>
            <a:ext cx="1032532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900" dirty="0">
                <a:solidFill>
                  <a:schemeClr val="bg1"/>
                </a:solidFill>
              </a:rPr>
              <a:t>Veeva ID: GB-73338; date of preparation: February 2026. ©2026 AstraZeneca. All Rights Reserved. This information is intended for healthcare professionals only. </a:t>
            </a:r>
            <a:r>
              <a:rPr lang="en-GB" sz="900" dirty="0" err="1">
                <a:solidFill>
                  <a:schemeClr val="bg1"/>
                </a:solidFill>
              </a:rPr>
              <a:t>EpiCentral</a:t>
            </a:r>
            <a:r>
              <a:rPr lang="en-GB" sz="900" dirty="0">
                <a:solidFill>
                  <a:schemeClr val="bg1"/>
                </a:solidFill>
              </a:rPr>
              <a:t> is sponsored and developed by AstraZeneca.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0E216F69-25B0-F5F5-B07A-6317CF5CD3CF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bg2"/>
              </a:solidFill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236EFF2-BE29-AAA1-DDD7-C31E91AAC8BD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B903FF5B-1045-A00E-9F81-8EDC1ECA5EB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998"/>
            <a:ext cx="432000" cy="222086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900" b="1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88408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GB"/>
              <a:t>Click to edit</a:t>
            </a:r>
            <a:br>
              <a:rPr lang="en-GB"/>
            </a:br>
            <a:r>
              <a:rPr lang="en-GB"/>
              <a:t>section title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CB4CAE1-7276-C9F7-C308-2338555E299D}"/>
              </a:ext>
            </a:extLst>
          </p:cNvPr>
          <p:cNvSpPr txBox="1"/>
          <p:nvPr userDrawn="1"/>
        </p:nvSpPr>
        <p:spPr>
          <a:xfrm>
            <a:off x="466724" y="6490611"/>
            <a:ext cx="1032532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900" dirty="0">
                <a:solidFill>
                  <a:schemeClr val="tx1"/>
                </a:solidFill>
              </a:rPr>
              <a:t>Veeva ID: GB-73338; date of preparation: February 2026. ©2026 AstraZeneca. All Rights Reserved. This information is intended for healthcare professionals only. </a:t>
            </a:r>
            <a:r>
              <a:rPr lang="en-GB" sz="900" dirty="0" err="1">
                <a:solidFill>
                  <a:schemeClr val="tx1"/>
                </a:solidFill>
              </a:rPr>
              <a:t>EpiCentral</a:t>
            </a:r>
            <a:r>
              <a:rPr lang="en-GB" sz="900" dirty="0">
                <a:solidFill>
                  <a:schemeClr val="tx1"/>
                </a:solidFill>
              </a:rPr>
              <a:t> is sponsored and developed by AstraZeneca.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88FE10D-D96F-5E9E-6BB4-482513538286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E943779-9560-82C0-7446-410EE42FA857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C08B071F-817E-E875-890A-99F93DF3955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998"/>
            <a:ext cx="432000" cy="222086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9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956959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83157"/>
            <a:ext cx="10338026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1100"/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679067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3E7CD-F305-43E9-86B0-12355525B2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148EA7-F68C-47EF-BEC4-187C77088E8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9AFFAC-B44A-4106-AB5E-D7FEA68368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34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CAC87096-F260-406A-9CB5-46FC0F806F7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83157"/>
            <a:ext cx="10338026" cy="443887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1100" dirty="0"/>
            </a:lvl1pPr>
          </a:lstStyle>
          <a:p>
            <a:pPr marL="0" lvl="0" indent="0">
              <a:spcBef>
                <a:spcPts val="0"/>
              </a:spcBef>
              <a:buNone/>
            </a:pPr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943040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8106F4-133B-44D2-AA79-8FBAC23B12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B07320A4-EB7E-45EC-95A1-3FF279231A2A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83157"/>
            <a:ext cx="10338026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110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12149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F5475F3-7DBF-484D-A716-C31CE98B4A8B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83157"/>
            <a:ext cx="10338026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110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666396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3E7CD-F305-43E9-86B0-12355525B2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148EA7-F68C-47EF-BEC4-187C77088E8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1404000"/>
            <a:ext cx="5400000" cy="43872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9AFFAC-B44A-4106-AB5E-D7FEA68368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3482" y="1404000"/>
            <a:ext cx="5400000" cy="43872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277861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png"/><Relationship Id="rId18" Type="http://schemas.openxmlformats.org/officeDocument/2006/relationships/image" Target="../media/image7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png"/><Relationship Id="rId17" Type="http://schemas.openxmlformats.org/officeDocument/2006/relationships/image" Target="../media/image6.sv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8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3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6">
                  <a:extLs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</a:buBlip>
            </a:pPr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38447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GB"/>
              <a:t>Click to edit Master title style</a:t>
            </a:r>
          </a:p>
        </p:txBody>
      </p:sp>
      <p:pic>
        <p:nvPicPr>
          <p:cNvPr id="10" name="Picture 9" descr="Logo&#10;&#10;Description automatically generated with medium confidence">
            <a:extLst>
              <a:ext uri="{FF2B5EF4-FFF2-40B4-BE49-F238E27FC236}">
                <a16:creationId xmlns:a16="http://schemas.microsoft.com/office/drawing/2014/main" id="{7A2B70C7-A444-47D4-8047-4D84917F8E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07"/>
          <a:stretch/>
        </p:blipFill>
        <p:spPr>
          <a:xfrm>
            <a:off x="10889673" y="6278208"/>
            <a:ext cx="1302326" cy="4789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496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70" r:id="rId9"/>
    <p:sldLayoutId id="2147483672" r:id="rId10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6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9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47" userDrawn="1">
          <p15:clr>
            <a:srgbClr val="F26B43"/>
          </p15:clr>
        </p15:guide>
        <p15:guide id="4" pos="7333" userDrawn="1">
          <p15:clr>
            <a:srgbClr val="F26B43"/>
          </p15:clr>
        </p15:guide>
        <p15:guide id="5" orient="horz" pos="890" userDrawn="1">
          <p15:clr>
            <a:srgbClr val="F26B43"/>
          </p15:clr>
        </p15:guide>
        <p15:guide id="6" orient="horz" pos="3793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ginasthma.org/wp-content/uploads/2025/11/GINA-2025-Update-25_11_08-WMS.pdf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18.sv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4" Type="http://schemas.openxmlformats.org/officeDocument/2006/relationships/chart" Target="../charts/chart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1.png"/><Relationship Id="rId18" Type="http://schemas.openxmlformats.org/officeDocument/2006/relationships/image" Target="../media/image36.png"/><Relationship Id="rId26" Type="http://schemas.openxmlformats.org/officeDocument/2006/relationships/image" Target="../media/image44.png"/><Relationship Id="rId3" Type="http://schemas.openxmlformats.org/officeDocument/2006/relationships/image" Target="../media/image21.png"/><Relationship Id="rId21" Type="http://schemas.openxmlformats.org/officeDocument/2006/relationships/image" Target="../media/image39.png"/><Relationship Id="rId7" Type="http://schemas.openxmlformats.org/officeDocument/2006/relationships/image" Target="../media/image25.png"/><Relationship Id="rId12" Type="http://schemas.openxmlformats.org/officeDocument/2006/relationships/image" Target="../media/image30.png"/><Relationship Id="rId17" Type="http://schemas.openxmlformats.org/officeDocument/2006/relationships/image" Target="../media/image35.png"/><Relationship Id="rId25" Type="http://schemas.openxmlformats.org/officeDocument/2006/relationships/image" Target="../media/image4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4.png"/><Relationship Id="rId20" Type="http://schemas.openxmlformats.org/officeDocument/2006/relationships/image" Target="../media/image38.png"/><Relationship Id="rId29" Type="http://schemas.openxmlformats.org/officeDocument/2006/relationships/image" Target="../media/image47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png"/><Relationship Id="rId11" Type="http://schemas.openxmlformats.org/officeDocument/2006/relationships/image" Target="../media/image29.png"/><Relationship Id="rId24" Type="http://schemas.openxmlformats.org/officeDocument/2006/relationships/image" Target="../media/image42.png"/><Relationship Id="rId5" Type="http://schemas.openxmlformats.org/officeDocument/2006/relationships/image" Target="../media/image23.png"/><Relationship Id="rId15" Type="http://schemas.openxmlformats.org/officeDocument/2006/relationships/image" Target="../media/image33.png"/><Relationship Id="rId23" Type="http://schemas.openxmlformats.org/officeDocument/2006/relationships/image" Target="../media/image41.png"/><Relationship Id="rId28" Type="http://schemas.openxmlformats.org/officeDocument/2006/relationships/image" Target="../media/image46.png"/><Relationship Id="rId10" Type="http://schemas.openxmlformats.org/officeDocument/2006/relationships/image" Target="../media/image28.png"/><Relationship Id="rId19" Type="http://schemas.openxmlformats.org/officeDocument/2006/relationships/image" Target="../media/image37.png"/><Relationship Id="rId4" Type="http://schemas.openxmlformats.org/officeDocument/2006/relationships/image" Target="../media/image22.svg"/><Relationship Id="rId9" Type="http://schemas.openxmlformats.org/officeDocument/2006/relationships/image" Target="../media/image27.png"/><Relationship Id="rId14" Type="http://schemas.openxmlformats.org/officeDocument/2006/relationships/image" Target="../media/image32.png"/><Relationship Id="rId22" Type="http://schemas.openxmlformats.org/officeDocument/2006/relationships/image" Target="../media/image40.png"/><Relationship Id="rId27" Type="http://schemas.openxmlformats.org/officeDocument/2006/relationships/image" Target="../media/image45.png"/><Relationship Id="rId30" Type="http://schemas.openxmlformats.org/officeDocument/2006/relationships/image" Target="../media/image4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59.svg"/><Relationship Id="rId3" Type="http://schemas.openxmlformats.org/officeDocument/2006/relationships/image" Target="../media/image49.png"/><Relationship Id="rId7" Type="http://schemas.openxmlformats.org/officeDocument/2006/relationships/image" Target="../media/image53.png"/><Relationship Id="rId12" Type="http://schemas.openxmlformats.org/officeDocument/2006/relationships/image" Target="../media/image5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2.svg"/><Relationship Id="rId11" Type="http://schemas.openxmlformats.org/officeDocument/2006/relationships/image" Target="../media/image57.svg"/><Relationship Id="rId5" Type="http://schemas.openxmlformats.org/officeDocument/2006/relationships/image" Target="../media/image51.png"/><Relationship Id="rId15" Type="http://schemas.openxmlformats.org/officeDocument/2006/relationships/image" Target="../media/image61.svg"/><Relationship Id="rId10" Type="http://schemas.openxmlformats.org/officeDocument/2006/relationships/image" Target="../media/image56.png"/><Relationship Id="rId4" Type="http://schemas.openxmlformats.org/officeDocument/2006/relationships/image" Target="../media/image50.svg"/><Relationship Id="rId9" Type="http://schemas.openxmlformats.org/officeDocument/2006/relationships/image" Target="../media/image55.png"/><Relationship Id="rId14" Type="http://schemas.openxmlformats.org/officeDocument/2006/relationships/image" Target="../media/image6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5" Type="http://schemas.openxmlformats.org/officeDocument/2006/relationships/image" Target="../media/image63.jpeg"/><Relationship Id="rId4" Type="http://schemas.openxmlformats.org/officeDocument/2006/relationships/image" Target="../media/image6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8A16AF-5302-48E4-3FB1-6AB85832C7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6FFE148A-276B-A705-AA49-64FAFE0854C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8000" y="4021200"/>
            <a:ext cx="6257625" cy="1198800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3600" b="1" kern="1200" dirty="0">
                <a:solidFill>
                  <a:schemeClr val="tx2"/>
                </a:solidFill>
              </a:rPr>
              <a:t>Epithelial activation: the role of the epithelium and epithelial cytokines in upper and lower airway diseases​</a:t>
            </a:r>
          </a:p>
        </p:txBody>
      </p:sp>
      <p:sp>
        <p:nvSpPr>
          <p:cNvPr id="6" name="Subtitle 5">
            <a:extLst>
              <a:ext uri="{FF2B5EF4-FFF2-40B4-BE49-F238E27FC236}">
                <a16:creationId xmlns:a16="http://schemas.microsoft.com/office/drawing/2014/main" id="{8FBCD3D7-056D-0F11-F3A0-7672FEE3938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 vert="horz" wrap="square" lIns="0" tIns="0" rIns="0" bIns="0" rtlCol="0" anchor="t">
            <a:noAutofit/>
          </a:bodyPr>
          <a:lstStyle/>
          <a:p>
            <a:r>
              <a:rPr lang="en-GB" dirty="0">
                <a:latin typeface="Calibri"/>
                <a:ea typeface="Roboto"/>
                <a:cs typeface="Calibri"/>
              </a:rPr>
              <a:t>Professor Anju Peters</a:t>
            </a:r>
          </a:p>
          <a:p>
            <a:r>
              <a:rPr lang="en-GB" b="0" dirty="0"/>
              <a:t>Northwestern University, IL, USA</a:t>
            </a:r>
          </a:p>
          <a:p>
            <a:r>
              <a:rPr lang="en-GB" b="0" dirty="0">
                <a:latin typeface="Calibri"/>
                <a:ea typeface="Roboto"/>
                <a:cs typeface="Calibri"/>
              </a:rPr>
              <a:t>ERhS Congress 2025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3657530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Rectangle 348">
            <a:extLst>
              <a:ext uri="{FF2B5EF4-FFF2-40B4-BE49-F238E27FC236}">
                <a16:creationId xmlns:a16="http://schemas.microsoft.com/office/drawing/2014/main" id="{1AABF5A2-0362-4DCF-871B-EB31A7F0B559}"/>
              </a:ext>
            </a:extLst>
          </p:cNvPr>
          <p:cNvSpPr/>
          <p:nvPr/>
        </p:nvSpPr>
        <p:spPr>
          <a:xfrm>
            <a:off x="451737" y="1933678"/>
            <a:ext cx="5568009" cy="3859253"/>
          </a:xfrm>
          <a:prstGeom prst="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8" name="Rectangle 347">
            <a:extLst>
              <a:ext uri="{FF2B5EF4-FFF2-40B4-BE49-F238E27FC236}">
                <a16:creationId xmlns:a16="http://schemas.microsoft.com/office/drawing/2014/main" id="{771F0AD4-A9A7-4F35-AB36-EB944BB31458}"/>
              </a:ext>
            </a:extLst>
          </p:cNvPr>
          <p:cNvSpPr/>
          <p:nvPr/>
        </p:nvSpPr>
        <p:spPr>
          <a:xfrm>
            <a:off x="6162051" y="1928584"/>
            <a:ext cx="5572750" cy="3859253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E9A05D40-2B54-4A8E-A1AB-C774336E45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dirty="0"/>
              <a:t>Airway TSLP and IL-33 expression increases with </a:t>
            </a:r>
            <a:br>
              <a:rPr lang="en-GB" dirty="0"/>
            </a:br>
            <a:r>
              <a:rPr lang="en-GB" dirty="0"/>
              <a:t>asthma severity 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D962A36E-9AC1-401C-9B54-8271C6B2BC3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83157"/>
            <a:ext cx="10338026" cy="443887"/>
          </a:xfrm>
        </p:spPr>
        <p:txBody>
          <a:bodyPr/>
          <a:lstStyle/>
          <a:p>
            <a:r>
              <a:rPr lang="en-GB" sz="900" dirty="0"/>
              <a:t>Figures adapted from Li Y, et al. J Immunol 2018;200:2253–2262</a:t>
            </a:r>
            <a:br>
              <a:rPr lang="en-GB" sz="900" dirty="0"/>
            </a:br>
            <a:r>
              <a:rPr lang="en-GB" sz="900" dirty="0"/>
              <a:t>*BALF was used to measure the concentrations of TSLP or IL-33 (patients with asthma, n=70; controls, n=30)</a:t>
            </a:r>
            <a:r>
              <a:rPr lang="en-GB" sz="900" baseline="30000" dirty="0"/>
              <a:t>1</a:t>
            </a:r>
            <a:br>
              <a:rPr lang="en-GB" sz="900" dirty="0"/>
            </a:br>
            <a:r>
              <a:rPr lang="en-GB" sz="900" dirty="0"/>
              <a:t>BALF, bronchoalveolar lavage fluid; ICS, inhaled corticosteroid(s); IL, interleukin; OCS, oral corticosteroid(s); TSLP, thymic stromal lymphopoietin</a:t>
            </a:r>
            <a:br>
              <a:rPr lang="en-GB" sz="900" dirty="0"/>
            </a:br>
            <a:r>
              <a:rPr lang="en-GB" sz="900" dirty="0"/>
              <a:t>1. Li Y, et al. J Immunol 2018;200:2253–2262; 2. Global Initiative for Asthma. Global Strategy for Asthma Management and Prevention. November 2025. Available at: </a:t>
            </a:r>
            <a:r>
              <a:rPr lang="en-IN" sz="900" dirty="0">
                <a:hlinkClick r:id="rId3" tooltip="https://ginasthma.org/wp-content/uploads/2025/11/gina-2025-update-25_11_08-wms.pdf"/>
              </a:rPr>
              <a:t>https://ginasthma.org/wp-content/uploads/2025/11/GINA-2025-Update-25_11_08-WMS.pdf </a:t>
            </a:r>
            <a:r>
              <a:rPr lang="en-IN" sz="900" dirty="0"/>
              <a:t> </a:t>
            </a:r>
            <a:r>
              <a:rPr lang="en-GB" sz="900" dirty="0"/>
              <a:t>(Accessed February 2026)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C2340FF-95EC-4011-B3A3-80379637BE3C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60200" y="6332538"/>
            <a:ext cx="431800" cy="22225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16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789FD3D-89B2-4092-BD0E-4BCBAE03CB2B}"/>
              </a:ext>
            </a:extLst>
          </p:cNvPr>
          <p:cNvGrpSpPr/>
          <p:nvPr/>
        </p:nvGrpSpPr>
        <p:grpSpPr>
          <a:xfrm>
            <a:off x="1128030" y="5014425"/>
            <a:ext cx="5014039" cy="543719"/>
            <a:chOff x="6329989" y="4430832"/>
            <a:chExt cx="5014039" cy="543719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754EC21-87F3-4401-A251-0D4E02A02939}"/>
                </a:ext>
              </a:extLst>
            </p:cNvPr>
            <p:cNvSpPr txBox="1"/>
            <p:nvPr/>
          </p:nvSpPr>
          <p:spPr>
            <a:xfrm>
              <a:off x="6329989" y="4430832"/>
              <a:ext cx="133359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Healthy controls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59B8365-B314-49A5-8332-22D21B839BDC}"/>
                </a:ext>
              </a:extLst>
            </p:cNvPr>
            <p:cNvSpPr txBox="1"/>
            <p:nvPr/>
          </p:nvSpPr>
          <p:spPr>
            <a:xfrm>
              <a:off x="7477426" y="4430832"/>
              <a:ext cx="125850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Mild asthma</a:t>
              </a:r>
              <a:r>
                <a:rPr kumimoji="0" lang="en-GB" sz="1000" b="0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2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(no ICS or OCS)</a:t>
              </a:r>
              <a:endParaRPr kumimoji="0" lang="en-GB" sz="10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A8F7252-CC50-4623-AD87-EE09C261BD59}"/>
                </a:ext>
              </a:extLst>
            </p:cNvPr>
            <p:cNvSpPr txBox="1"/>
            <p:nvPr/>
          </p:nvSpPr>
          <p:spPr>
            <a:xfrm>
              <a:off x="8563289" y="4430832"/>
              <a:ext cx="161405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Mild-to-severe asthma</a:t>
              </a:r>
              <a:r>
                <a:rPr kumimoji="0" lang="en-GB" sz="1000" b="0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2</a:t>
              </a: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 requiring ICS</a:t>
              </a:r>
              <a:r>
                <a:rPr kumimoji="0" lang="en-GB" sz="1000" b="0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(no OCS)</a:t>
              </a:r>
              <a:endParaRPr kumimoji="0" lang="en-GB" sz="10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3B72012-8E04-4F28-85F8-4AED217EEDC8}"/>
                </a:ext>
              </a:extLst>
            </p:cNvPr>
            <p:cNvSpPr txBox="1"/>
            <p:nvPr/>
          </p:nvSpPr>
          <p:spPr>
            <a:xfrm>
              <a:off x="9918835" y="4430832"/>
              <a:ext cx="142519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ICS + OCS dependent asthma</a:t>
              </a:r>
              <a:endParaRPr kumimoji="0" lang="en-GB" sz="10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7646A7F2-9AD8-4BE3-87C1-66E7B8BB1D91}"/>
                </a:ext>
              </a:extLst>
            </p:cNvPr>
            <p:cNvSpPr txBox="1"/>
            <p:nvPr/>
          </p:nvSpPr>
          <p:spPr>
            <a:xfrm>
              <a:off x="6329989" y="4575930"/>
              <a:ext cx="133359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n=30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85DE618-3BDA-404B-8ABC-12E5717522E0}"/>
                </a:ext>
              </a:extLst>
            </p:cNvPr>
            <p:cNvSpPr txBox="1"/>
            <p:nvPr/>
          </p:nvSpPr>
          <p:spPr>
            <a:xfrm>
              <a:off x="7439884" y="4728330"/>
              <a:ext cx="133359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n=29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4C1ACE9-8DDF-49C3-9F04-A1CB271FFA0E}"/>
                </a:ext>
              </a:extLst>
            </p:cNvPr>
            <p:cNvSpPr txBox="1"/>
            <p:nvPr/>
          </p:nvSpPr>
          <p:spPr>
            <a:xfrm>
              <a:off x="8703521" y="4728330"/>
              <a:ext cx="133359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n=21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F79F6A3-51F3-4173-9455-3994DECE8FAB}"/>
                </a:ext>
              </a:extLst>
            </p:cNvPr>
            <p:cNvSpPr txBox="1"/>
            <p:nvPr/>
          </p:nvSpPr>
          <p:spPr>
            <a:xfrm>
              <a:off x="9964636" y="4728330"/>
              <a:ext cx="1333590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n=20</a:t>
              </a: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A5C0B59F-88A3-4AE0-9499-46761D53F455}"/>
              </a:ext>
            </a:extLst>
          </p:cNvPr>
          <p:cNvSpPr txBox="1"/>
          <p:nvPr/>
        </p:nvSpPr>
        <p:spPr>
          <a:xfrm>
            <a:off x="6814533" y="5159523"/>
            <a:ext cx="133359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n=30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34AE983-8BCC-4E51-BB35-504D24FC5A36}"/>
              </a:ext>
            </a:extLst>
          </p:cNvPr>
          <p:cNvSpPr txBox="1"/>
          <p:nvPr/>
        </p:nvSpPr>
        <p:spPr>
          <a:xfrm>
            <a:off x="3126704" y="2475362"/>
            <a:ext cx="85323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lang="en-GB" sz="1000">
                <a:solidFill>
                  <a:srgbClr val="656665"/>
                </a:solidFill>
                <a:latin typeface="Calibri"/>
                <a:cs typeface="Arial" panose="020B0604020202020204" pitchFamily="34" charset="0"/>
              </a:rPr>
              <a:t>P</a:t>
            </a: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=0.0428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4EEC53A-C229-42C1-B7B7-152D968386E7}"/>
              </a:ext>
            </a:extLst>
          </p:cNvPr>
          <p:cNvSpPr txBox="1"/>
          <p:nvPr/>
        </p:nvSpPr>
        <p:spPr>
          <a:xfrm>
            <a:off x="4416036" y="2343780"/>
            <a:ext cx="81784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lang="en-GB" sz="1000">
                <a:solidFill>
                  <a:srgbClr val="656665"/>
                </a:solidFill>
                <a:latin typeface="Calibri"/>
                <a:cs typeface="Arial" panose="020B0604020202020204" pitchFamily="34" charset="0"/>
              </a:rPr>
              <a:t>P</a:t>
            </a: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=0.0202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9FC451F-F4FB-4DA8-8619-0A31138F3793}"/>
              </a:ext>
            </a:extLst>
          </p:cNvPr>
          <p:cNvSpPr txBox="1"/>
          <p:nvPr/>
        </p:nvSpPr>
        <p:spPr>
          <a:xfrm>
            <a:off x="1968146" y="2591899"/>
            <a:ext cx="786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P=0.0378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24ABCB2-3691-4AB1-9EBE-9D522E46CE64}"/>
              </a:ext>
            </a:extLst>
          </p:cNvPr>
          <p:cNvSpPr txBox="1"/>
          <p:nvPr/>
        </p:nvSpPr>
        <p:spPr>
          <a:xfrm>
            <a:off x="451738" y="2328540"/>
            <a:ext cx="369332" cy="2644776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Log TSLP (</a:t>
            </a:r>
            <a:r>
              <a:rPr kumimoji="0" lang="en-GB" sz="1200" b="1" i="0" u="none" strike="noStrike" kern="1200" cap="none" spc="0" normalizeH="0" baseline="0" noProof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pg</a:t>
            </a: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/mL)</a:t>
            </a:r>
            <a:r>
              <a:rPr kumimoji="0" lang="en-GB" sz="12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</a:t>
            </a:r>
            <a:r>
              <a:rPr kumimoji="0" lang="en-GB" sz="1200" b="1" i="0" u="none" strike="noStrike" kern="1200" cap="none" spc="0" normalizeH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*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5092C8D6-41C9-4636-AC79-0B752E2F04C6}"/>
              </a:ext>
            </a:extLst>
          </p:cNvPr>
          <p:cNvCxnSpPr>
            <a:cxnSpLocks/>
          </p:cNvCxnSpPr>
          <p:nvPr/>
        </p:nvCxnSpPr>
        <p:spPr>
          <a:xfrm>
            <a:off x="1424246" y="4003345"/>
            <a:ext cx="7329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4602E4A9-2B98-485F-B678-969F20DAB303}"/>
              </a:ext>
            </a:extLst>
          </p:cNvPr>
          <p:cNvGrpSpPr/>
          <p:nvPr/>
        </p:nvGrpSpPr>
        <p:grpSpPr>
          <a:xfrm>
            <a:off x="1422079" y="3533523"/>
            <a:ext cx="737328" cy="806387"/>
            <a:chOff x="1422079" y="3393495"/>
            <a:chExt cx="737328" cy="806387"/>
          </a:xfrm>
          <a:solidFill>
            <a:schemeClr val="tx1">
              <a:lumMod val="60000"/>
              <a:lumOff val="40000"/>
            </a:schemeClr>
          </a:solidFill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AF53730C-5E42-4BF2-B471-BFBBA90796CD}"/>
                </a:ext>
              </a:extLst>
            </p:cNvPr>
            <p:cNvSpPr/>
            <p:nvPr/>
          </p:nvSpPr>
          <p:spPr>
            <a:xfrm>
              <a:off x="1422079" y="4053101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ADC2654F-A851-46E2-A7FA-7B80D88518B3}"/>
                </a:ext>
              </a:extLst>
            </p:cNvPr>
            <p:cNvSpPr/>
            <p:nvPr/>
          </p:nvSpPr>
          <p:spPr>
            <a:xfrm>
              <a:off x="1533997" y="407929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583E6958-DE74-4330-AAB4-F2021C329485}"/>
                </a:ext>
              </a:extLst>
            </p:cNvPr>
            <p:cNvSpPr/>
            <p:nvPr/>
          </p:nvSpPr>
          <p:spPr>
            <a:xfrm>
              <a:off x="1634010" y="4103107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1C55D485-5C8F-45A1-80BA-50488BE58EFF}"/>
                </a:ext>
              </a:extLst>
            </p:cNvPr>
            <p:cNvSpPr/>
            <p:nvPr/>
          </p:nvSpPr>
          <p:spPr>
            <a:xfrm>
              <a:off x="1748310" y="4110251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ED56B9A0-4ACF-4BA8-B697-68B40D77137E}"/>
                </a:ext>
              </a:extLst>
            </p:cNvPr>
            <p:cNvSpPr/>
            <p:nvPr/>
          </p:nvSpPr>
          <p:spPr>
            <a:xfrm>
              <a:off x="1857847" y="4107870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4CF086A0-1E90-4D11-89E3-FFA4AFAB3D85}"/>
                </a:ext>
              </a:extLst>
            </p:cNvPr>
            <p:cNvSpPr/>
            <p:nvPr/>
          </p:nvSpPr>
          <p:spPr>
            <a:xfrm>
              <a:off x="1979290" y="4112633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A5AEDFC8-D6A3-4625-BA2C-2150CB138594}"/>
                </a:ext>
              </a:extLst>
            </p:cNvPr>
            <p:cNvSpPr/>
            <p:nvPr/>
          </p:nvSpPr>
          <p:spPr>
            <a:xfrm>
              <a:off x="2069778" y="407929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1F41C552-1A1D-40E4-B2D9-DCFEB2EF766A}"/>
                </a:ext>
              </a:extLst>
            </p:cNvPr>
            <p:cNvSpPr/>
            <p:nvPr/>
          </p:nvSpPr>
          <p:spPr>
            <a:xfrm>
              <a:off x="1800697" y="3979283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A263535E-01F5-4ED7-9004-778744D957E5}"/>
                </a:ext>
              </a:extLst>
            </p:cNvPr>
            <p:cNvSpPr/>
            <p:nvPr/>
          </p:nvSpPr>
          <p:spPr>
            <a:xfrm>
              <a:off x="1700684" y="3919751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F0FC7E3F-C5C6-4A3A-8E9B-7C4257665BF4}"/>
                </a:ext>
              </a:extLst>
            </p:cNvPr>
            <p:cNvSpPr/>
            <p:nvPr/>
          </p:nvSpPr>
          <p:spPr>
            <a:xfrm>
              <a:off x="1655440" y="3862601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B936D638-B98C-4659-A0A9-3B71676A4F4B}"/>
                </a:ext>
              </a:extLst>
            </p:cNvPr>
            <p:cNvSpPr/>
            <p:nvPr/>
          </p:nvSpPr>
          <p:spPr>
            <a:xfrm>
              <a:off x="1584003" y="3893558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BDFFCB7C-DA72-4802-85CB-71C53574D1A6}"/>
                </a:ext>
              </a:extLst>
            </p:cNvPr>
            <p:cNvSpPr/>
            <p:nvPr/>
          </p:nvSpPr>
          <p:spPr>
            <a:xfrm>
              <a:off x="1548284" y="3867364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02764D55-886B-4CAB-BBAB-75BC44E240AD}"/>
                </a:ext>
              </a:extLst>
            </p:cNvPr>
            <p:cNvSpPr/>
            <p:nvPr/>
          </p:nvSpPr>
          <p:spPr>
            <a:xfrm>
              <a:off x="1424459" y="3810214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D4560F1A-8035-4B27-A2C5-B4F043198944}"/>
                </a:ext>
              </a:extLst>
            </p:cNvPr>
            <p:cNvSpPr/>
            <p:nvPr/>
          </p:nvSpPr>
          <p:spPr>
            <a:xfrm>
              <a:off x="1498278" y="3703058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54E2385D-F8BB-4083-B062-87B6A0449C99}"/>
                </a:ext>
              </a:extLst>
            </p:cNvPr>
            <p:cNvSpPr/>
            <p:nvPr/>
          </p:nvSpPr>
          <p:spPr>
            <a:xfrm>
              <a:off x="1607815" y="3719726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10D12E18-3317-402F-8674-6A330940945E}"/>
                </a:ext>
              </a:extLst>
            </p:cNvPr>
            <p:cNvSpPr/>
            <p:nvPr/>
          </p:nvSpPr>
          <p:spPr>
            <a:xfrm>
              <a:off x="1703065" y="377449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6A50FB54-DE1A-4031-B063-053A53E20DE1}"/>
                </a:ext>
              </a:extLst>
            </p:cNvPr>
            <p:cNvSpPr/>
            <p:nvPr/>
          </p:nvSpPr>
          <p:spPr>
            <a:xfrm>
              <a:off x="1810222" y="377449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286477A8-B37B-4ECD-96B2-24264F29123F}"/>
                </a:ext>
              </a:extLst>
            </p:cNvPr>
            <p:cNvSpPr/>
            <p:nvPr/>
          </p:nvSpPr>
          <p:spPr>
            <a:xfrm>
              <a:off x="1910234" y="3724489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674B6818-78E2-428D-AA8F-4440435ACC3A}"/>
                </a:ext>
              </a:extLst>
            </p:cNvPr>
            <p:cNvSpPr/>
            <p:nvPr/>
          </p:nvSpPr>
          <p:spPr>
            <a:xfrm>
              <a:off x="2019772" y="3703058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5B989543-EA48-429C-AB2B-E1015DAF3FC0}"/>
                </a:ext>
              </a:extLst>
            </p:cNvPr>
            <p:cNvSpPr/>
            <p:nvPr/>
          </p:nvSpPr>
          <p:spPr>
            <a:xfrm>
              <a:off x="1853084" y="3607808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D373361D-F644-4F16-9D71-08F9CA390673}"/>
                </a:ext>
              </a:extLst>
            </p:cNvPr>
            <p:cNvSpPr/>
            <p:nvPr/>
          </p:nvSpPr>
          <p:spPr>
            <a:xfrm>
              <a:off x="1762597" y="3653051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43AF62A0-E478-488E-9BAD-33C699D18B1C}"/>
                </a:ext>
              </a:extLst>
            </p:cNvPr>
            <p:cNvSpPr/>
            <p:nvPr/>
          </p:nvSpPr>
          <p:spPr>
            <a:xfrm>
              <a:off x="1650678" y="3598283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523EAAC1-744B-4C19-A4DA-CF09FE8FC9FA}"/>
                </a:ext>
              </a:extLst>
            </p:cNvPr>
            <p:cNvSpPr/>
            <p:nvPr/>
          </p:nvSpPr>
          <p:spPr>
            <a:xfrm>
              <a:off x="1650678" y="3472076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F73A35E5-2732-4922-8C1F-ABC71C82B9B2}"/>
                </a:ext>
              </a:extLst>
            </p:cNvPr>
            <p:cNvSpPr/>
            <p:nvPr/>
          </p:nvSpPr>
          <p:spPr>
            <a:xfrm>
              <a:off x="1750690" y="350779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C89CD418-CC21-4F79-9686-6D80BC3F0B74}"/>
                </a:ext>
              </a:extLst>
            </p:cNvPr>
            <p:cNvSpPr/>
            <p:nvPr/>
          </p:nvSpPr>
          <p:spPr>
            <a:xfrm>
              <a:off x="1757834" y="339349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E7B02071-60DD-421A-BF4B-53CFC455FE75}"/>
                </a:ext>
              </a:extLst>
            </p:cNvPr>
            <p:cNvSpPr/>
            <p:nvPr/>
          </p:nvSpPr>
          <p:spPr>
            <a:xfrm>
              <a:off x="1864990" y="3441120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5129AAE8-DA6B-4364-AE97-E4ECD1BA65D5}"/>
                </a:ext>
              </a:extLst>
            </p:cNvPr>
            <p:cNvSpPr/>
            <p:nvPr/>
          </p:nvSpPr>
          <p:spPr>
            <a:xfrm>
              <a:off x="1807840" y="3874508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C0BFA2DA-C0BB-4DEF-A197-9B5955834499}"/>
                </a:ext>
              </a:extLst>
            </p:cNvPr>
            <p:cNvSpPr/>
            <p:nvPr/>
          </p:nvSpPr>
          <p:spPr>
            <a:xfrm>
              <a:off x="1907852" y="3893558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BE1B0935-6FB6-465B-A376-13709E42D947}"/>
                </a:ext>
              </a:extLst>
            </p:cNvPr>
            <p:cNvSpPr/>
            <p:nvPr/>
          </p:nvSpPr>
          <p:spPr>
            <a:xfrm>
              <a:off x="1974527" y="3798308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F49CE75F-F119-40C1-8300-F8602D4641D3}"/>
                </a:ext>
              </a:extLst>
            </p:cNvPr>
            <p:cNvSpPr/>
            <p:nvPr/>
          </p:nvSpPr>
          <p:spPr>
            <a:xfrm>
              <a:off x="2072158" y="379354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C35E48D0-4AC4-46CB-9F17-8AE8845F6EAD}"/>
              </a:ext>
            </a:extLst>
          </p:cNvPr>
          <p:cNvCxnSpPr>
            <a:cxnSpLocks/>
          </p:cNvCxnSpPr>
          <p:nvPr/>
        </p:nvCxnSpPr>
        <p:spPr>
          <a:xfrm>
            <a:off x="2537031" y="3749700"/>
            <a:ext cx="7329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>
            <a:extLst>
              <a:ext uri="{FF2B5EF4-FFF2-40B4-BE49-F238E27FC236}">
                <a16:creationId xmlns:a16="http://schemas.microsoft.com/office/drawing/2014/main" id="{A7ED516E-292B-4730-A2A9-D9331D218F5B}"/>
              </a:ext>
            </a:extLst>
          </p:cNvPr>
          <p:cNvGrpSpPr/>
          <p:nvPr/>
        </p:nvGrpSpPr>
        <p:grpSpPr>
          <a:xfrm>
            <a:off x="2514830" y="3365105"/>
            <a:ext cx="777397" cy="967888"/>
            <a:chOff x="7873136" y="2806912"/>
            <a:chExt cx="777397" cy="967888"/>
          </a:xfrm>
          <a:solidFill>
            <a:schemeClr val="tx2"/>
          </a:solidFill>
        </p:grpSpPr>
        <p:sp>
          <p:nvSpPr>
            <p:cNvPr id="91" name="Isosceles Triangle 90">
              <a:extLst>
                <a:ext uri="{FF2B5EF4-FFF2-40B4-BE49-F238E27FC236}">
                  <a16:creationId xmlns:a16="http://schemas.microsoft.com/office/drawing/2014/main" id="{F34FE41C-43CE-4423-8406-131FCE966C50}"/>
                </a:ext>
              </a:extLst>
            </p:cNvPr>
            <p:cNvSpPr/>
            <p:nvPr/>
          </p:nvSpPr>
          <p:spPr>
            <a:xfrm>
              <a:off x="8106499" y="2806912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Isosceles Triangle 91">
              <a:extLst>
                <a:ext uri="{FF2B5EF4-FFF2-40B4-BE49-F238E27FC236}">
                  <a16:creationId xmlns:a16="http://schemas.microsoft.com/office/drawing/2014/main" id="{DBB4A5AD-69D2-4FA7-97B1-BB09CE50330E}"/>
                </a:ext>
              </a:extLst>
            </p:cNvPr>
            <p:cNvSpPr/>
            <p:nvPr/>
          </p:nvSpPr>
          <p:spPr>
            <a:xfrm>
              <a:off x="8173174" y="2873587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Isosceles Triangle 92">
              <a:extLst>
                <a:ext uri="{FF2B5EF4-FFF2-40B4-BE49-F238E27FC236}">
                  <a16:creationId xmlns:a16="http://schemas.microsoft.com/office/drawing/2014/main" id="{3B560D55-701A-477C-A149-37ACB2E675D3}"/>
                </a:ext>
              </a:extLst>
            </p:cNvPr>
            <p:cNvSpPr/>
            <p:nvPr/>
          </p:nvSpPr>
          <p:spPr>
            <a:xfrm>
              <a:off x="8213655" y="2833106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Isosceles Triangle 93">
              <a:extLst>
                <a:ext uri="{FF2B5EF4-FFF2-40B4-BE49-F238E27FC236}">
                  <a16:creationId xmlns:a16="http://schemas.microsoft.com/office/drawing/2014/main" id="{7E334813-C1A2-45D4-9F1C-FAB5FCB1089A}"/>
                </a:ext>
              </a:extLst>
            </p:cNvPr>
            <p:cNvSpPr/>
            <p:nvPr/>
          </p:nvSpPr>
          <p:spPr>
            <a:xfrm>
              <a:off x="8335099" y="2833106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Isosceles Triangle 94">
              <a:extLst>
                <a:ext uri="{FF2B5EF4-FFF2-40B4-BE49-F238E27FC236}">
                  <a16:creationId xmlns:a16="http://schemas.microsoft.com/office/drawing/2014/main" id="{E8AE8FD3-B3E0-4D8E-8EB8-9A7BEA5FA115}"/>
                </a:ext>
              </a:extLst>
            </p:cNvPr>
            <p:cNvSpPr/>
            <p:nvPr/>
          </p:nvSpPr>
          <p:spPr>
            <a:xfrm>
              <a:off x="8342242" y="2930737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Isosceles Triangle 95">
              <a:extLst>
                <a:ext uri="{FF2B5EF4-FFF2-40B4-BE49-F238E27FC236}">
                  <a16:creationId xmlns:a16="http://schemas.microsoft.com/office/drawing/2014/main" id="{3F38670C-6937-49CC-BB9F-A663061C067D}"/>
                </a:ext>
              </a:extLst>
            </p:cNvPr>
            <p:cNvSpPr/>
            <p:nvPr/>
          </p:nvSpPr>
          <p:spPr>
            <a:xfrm>
              <a:off x="8296999" y="2978362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Isosceles Triangle 96">
              <a:extLst>
                <a:ext uri="{FF2B5EF4-FFF2-40B4-BE49-F238E27FC236}">
                  <a16:creationId xmlns:a16="http://schemas.microsoft.com/office/drawing/2014/main" id="{A59A771E-953A-4A9F-99F2-E8C1B23B8ED6}"/>
                </a:ext>
              </a:extLst>
            </p:cNvPr>
            <p:cNvSpPr/>
            <p:nvPr/>
          </p:nvSpPr>
          <p:spPr>
            <a:xfrm>
              <a:off x="8173174" y="3042656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Isosceles Triangle 97">
              <a:extLst>
                <a:ext uri="{FF2B5EF4-FFF2-40B4-BE49-F238E27FC236}">
                  <a16:creationId xmlns:a16="http://schemas.microsoft.com/office/drawing/2014/main" id="{03ECAA03-098F-4F86-8310-6BBEA5EADE98}"/>
                </a:ext>
              </a:extLst>
            </p:cNvPr>
            <p:cNvSpPr/>
            <p:nvPr/>
          </p:nvSpPr>
          <p:spPr>
            <a:xfrm>
              <a:off x="7873136" y="3045037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Isosceles Triangle 98">
              <a:extLst>
                <a:ext uri="{FF2B5EF4-FFF2-40B4-BE49-F238E27FC236}">
                  <a16:creationId xmlns:a16="http://schemas.microsoft.com/office/drawing/2014/main" id="{DF3D3EAD-16A5-4D85-BCA1-14328DD776D5}"/>
                </a:ext>
              </a:extLst>
            </p:cNvPr>
            <p:cNvSpPr/>
            <p:nvPr/>
          </p:nvSpPr>
          <p:spPr>
            <a:xfrm>
              <a:off x="7980292" y="3087900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Isosceles Triangle 99">
              <a:extLst>
                <a:ext uri="{FF2B5EF4-FFF2-40B4-BE49-F238E27FC236}">
                  <a16:creationId xmlns:a16="http://schemas.microsoft.com/office/drawing/2014/main" id="{5E3FECC0-48FA-45F9-9315-513391A98371}"/>
                </a:ext>
              </a:extLst>
            </p:cNvPr>
            <p:cNvSpPr/>
            <p:nvPr/>
          </p:nvSpPr>
          <p:spPr>
            <a:xfrm>
              <a:off x="8008867" y="3166481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Isosceles Triangle 100">
              <a:extLst>
                <a:ext uri="{FF2B5EF4-FFF2-40B4-BE49-F238E27FC236}">
                  <a16:creationId xmlns:a16="http://schemas.microsoft.com/office/drawing/2014/main" id="{2DA1A1F1-3857-468D-BFBC-69EFE2000415}"/>
                </a:ext>
              </a:extLst>
            </p:cNvPr>
            <p:cNvSpPr/>
            <p:nvPr/>
          </p:nvSpPr>
          <p:spPr>
            <a:xfrm>
              <a:off x="8080305" y="3123618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Isosceles Triangle 101">
              <a:extLst>
                <a:ext uri="{FF2B5EF4-FFF2-40B4-BE49-F238E27FC236}">
                  <a16:creationId xmlns:a16="http://schemas.microsoft.com/office/drawing/2014/main" id="{59588487-63C9-4E5C-9444-B01F91F055B4}"/>
                </a:ext>
              </a:extLst>
            </p:cNvPr>
            <p:cNvSpPr/>
            <p:nvPr/>
          </p:nvSpPr>
          <p:spPr>
            <a:xfrm>
              <a:off x="8158886" y="3137906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Isosceles Triangle 102">
              <a:extLst>
                <a:ext uri="{FF2B5EF4-FFF2-40B4-BE49-F238E27FC236}">
                  <a16:creationId xmlns:a16="http://schemas.microsoft.com/office/drawing/2014/main" id="{BBF08458-C736-496B-9A97-7A1D1A7C0670}"/>
                </a:ext>
              </a:extLst>
            </p:cNvPr>
            <p:cNvSpPr/>
            <p:nvPr/>
          </p:nvSpPr>
          <p:spPr>
            <a:xfrm>
              <a:off x="8275567" y="3149812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Isosceles Triangle 103">
              <a:extLst>
                <a:ext uri="{FF2B5EF4-FFF2-40B4-BE49-F238E27FC236}">
                  <a16:creationId xmlns:a16="http://schemas.microsoft.com/office/drawing/2014/main" id="{1410FB1C-43FD-4F66-AC59-617A2304E717}"/>
                </a:ext>
              </a:extLst>
            </p:cNvPr>
            <p:cNvSpPr/>
            <p:nvPr/>
          </p:nvSpPr>
          <p:spPr>
            <a:xfrm>
              <a:off x="8387486" y="3116475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Isosceles Triangle 104">
              <a:extLst>
                <a:ext uri="{FF2B5EF4-FFF2-40B4-BE49-F238E27FC236}">
                  <a16:creationId xmlns:a16="http://schemas.microsoft.com/office/drawing/2014/main" id="{98B108EA-B557-4B0E-B3E5-5F1D20D94018}"/>
                </a:ext>
              </a:extLst>
            </p:cNvPr>
            <p:cNvSpPr/>
            <p:nvPr/>
          </p:nvSpPr>
          <p:spPr>
            <a:xfrm>
              <a:off x="8494642" y="3116475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Isosceles Triangle 105">
              <a:extLst>
                <a:ext uri="{FF2B5EF4-FFF2-40B4-BE49-F238E27FC236}">
                  <a16:creationId xmlns:a16="http://schemas.microsoft.com/office/drawing/2014/main" id="{1EC2E808-07DA-4966-B6F0-D632923340CD}"/>
                </a:ext>
              </a:extLst>
            </p:cNvPr>
            <p:cNvSpPr/>
            <p:nvPr/>
          </p:nvSpPr>
          <p:spPr>
            <a:xfrm>
              <a:off x="8561317" y="3059325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Isosceles Triangle 106">
              <a:extLst>
                <a:ext uri="{FF2B5EF4-FFF2-40B4-BE49-F238E27FC236}">
                  <a16:creationId xmlns:a16="http://schemas.microsoft.com/office/drawing/2014/main" id="{7B44B11B-E1D3-49F8-838E-DE851DDD6263}"/>
                </a:ext>
              </a:extLst>
            </p:cNvPr>
            <p:cNvSpPr/>
            <p:nvPr/>
          </p:nvSpPr>
          <p:spPr>
            <a:xfrm>
              <a:off x="8523217" y="3018844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Isosceles Triangle 107">
              <a:extLst>
                <a:ext uri="{FF2B5EF4-FFF2-40B4-BE49-F238E27FC236}">
                  <a16:creationId xmlns:a16="http://schemas.microsoft.com/office/drawing/2014/main" id="{D92685E6-00F5-47A0-A98D-D3444FC922BD}"/>
                </a:ext>
              </a:extLst>
            </p:cNvPr>
            <p:cNvSpPr/>
            <p:nvPr/>
          </p:nvSpPr>
          <p:spPr>
            <a:xfrm>
              <a:off x="8442255" y="3187913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Isosceles Triangle 108">
              <a:extLst>
                <a:ext uri="{FF2B5EF4-FFF2-40B4-BE49-F238E27FC236}">
                  <a16:creationId xmlns:a16="http://schemas.microsoft.com/office/drawing/2014/main" id="{C1B92434-4DBF-4A7F-90F5-220475127C32}"/>
                </a:ext>
              </a:extLst>
            </p:cNvPr>
            <p:cNvSpPr/>
            <p:nvPr/>
          </p:nvSpPr>
          <p:spPr>
            <a:xfrm>
              <a:off x="8120786" y="3218869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Isosceles Triangle 109">
              <a:extLst>
                <a:ext uri="{FF2B5EF4-FFF2-40B4-BE49-F238E27FC236}">
                  <a16:creationId xmlns:a16="http://schemas.microsoft.com/office/drawing/2014/main" id="{AA52B651-0CF9-48CF-BB9D-CA9EF73B66C5}"/>
                </a:ext>
              </a:extLst>
            </p:cNvPr>
            <p:cNvSpPr/>
            <p:nvPr/>
          </p:nvSpPr>
          <p:spPr>
            <a:xfrm>
              <a:off x="8225561" y="3247444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Isosceles Triangle 110">
              <a:extLst>
                <a:ext uri="{FF2B5EF4-FFF2-40B4-BE49-F238E27FC236}">
                  <a16:creationId xmlns:a16="http://schemas.microsoft.com/office/drawing/2014/main" id="{823BB48A-39AA-4EB3-848A-E24ABC263C9D}"/>
                </a:ext>
              </a:extLst>
            </p:cNvPr>
            <p:cNvSpPr/>
            <p:nvPr/>
          </p:nvSpPr>
          <p:spPr>
            <a:xfrm>
              <a:off x="8337480" y="3256969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Isosceles Triangle 111">
              <a:extLst>
                <a:ext uri="{FF2B5EF4-FFF2-40B4-BE49-F238E27FC236}">
                  <a16:creationId xmlns:a16="http://schemas.microsoft.com/office/drawing/2014/main" id="{2A2D78E7-37D9-440A-872C-1219A4D6A746}"/>
                </a:ext>
              </a:extLst>
            </p:cNvPr>
            <p:cNvSpPr/>
            <p:nvPr/>
          </p:nvSpPr>
          <p:spPr>
            <a:xfrm>
              <a:off x="8213655" y="3380794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Isosceles Triangle 112">
              <a:extLst>
                <a:ext uri="{FF2B5EF4-FFF2-40B4-BE49-F238E27FC236}">
                  <a16:creationId xmlns:a16="http://schemas.microsoft.com/office/drawing/2014/main" id="{1492C65D-D0B7-41C3-AE5C-51F28D500D0E}"/>
                </a:ext>
              </a:extLst>
            </p:cNvPr>
            <p:cNvSpPr/>
            <p:nvPr/>
          </p:nvSpPr>
          <p:spPr>
            <a:xfrm>
              <a:off x="7880280" y="3695119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Isosceles Triangle 113">
              <a:extLst>
                <a:ext uri="{FF2B5EF4-FFF2-40B4-BE49-F238E27FC236}">
                  <a16:creationId xmlns:a16="http://schemas.microsoft.com/office/drawing/2014/main" id="{CA249C44-3FD9-40D8-BBBE-E8901596843F}"/>
                </a:ext>
              </a:extLst>
            </p:cNvPr>
            <p:cNvSpPr/>
            <p:nvPr/>
          </p:nvSpPr>
          <p:spPr>
            <a:xfrm>
              <a:off x="7970768" y="3695119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Isosceles Triangle 114">
              <a:extLst>
                <a:ext uri="{FF2B5EF4-FFF2-40B4-BE49-F238E27FC236}">
                  <a16:creationId xmlns:a16="http://schemas.microsoft.com/office/drawing/2014/main" id="{CF45FDF1-4FE9-4C49-82B4-33F0CC7CD901}"/>
                </a:ext>
              </a:extLst>
            </p:cNvPr>
            <p:cNvSpPr/>
            <p:nvPr/>
          </p:nvSpPr>
          <p:spPr>
            <a:xfrm>
              <a:off x="8058874" y="3695119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Isosceles Triangle 115">
              <a:extLst>
                <a:ext uri="{FF2B5EF4-FFF2-40B4-BE49-F238E27FC236}">
                  <a16:creationId xmlns:a16="http://schemas.microsoft.com/office/drawing/2014/main" id="{3B3F8E6C-380C-49C9-8A57-36E83E539779}"/>
                </a:ext>
              </a:extLst>
            </p:cNvPr>
            <p:cNvSpPr/>
            <p:nvPr/>
          </p:nvSpPr>
          <p:spPr>
            <a:xfrm>
              <a:off x="8168411" y="3702263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Isosceles Triangle 116">
              <a:extLst>
                <a:ext uri="{FF2B5EF4-FFF2-40B4-BE49-F238E27FC236}">
                  <a16:creationId xmlns:a16="http://schemas.microsoft.com/office/drawing/2014/main" id="{FE27C150-A82F-4BBF-A2AB-0E0080370348}"/>
                </a:ext>
              </a:extLst>
            </p:cNvPr>
            <p:cNvSpPr/>
            <p:nvPr/>
          </p:nvSpPr>
          <p:spPr>
            <a:xfrm>
              <a:off x="8256518" y="3695119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Isosceles Triangle 117">
              <a:extLst>
                <a:ext uri="{FF2B5EF4-FFF2-40B4-BE49-F238E27FC236}">
                  <a16:creationId xmlns:a16="http://schemas.microsoft.com/office/drawing/2014/main" id="{AB8ECD44-4C14-4B43-AB83-2F1DEED502BD}"/>
                </a:ext>
              </a:extLst>
            </p:cNvPr>
            <p:cNvSpPr/>
            <p:nvPr/>
          </p:nvSpPr>
          <p:spPr>
            <a:xfrm>
              <a:off x="8370818" y="3695119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Isosceles Triangle 118">
              <a:extLst>
                <a:ext uri="{FF2B5EF4-FFF2-40B4-BE49-F238E27FC236}">
                  <a16:creationId xmlns:a16="http://schemas.microsoft.com/office/drawing/2014/main" id="{94CD68FA-28A1-454E-82F5-0396458B9C8B}"/>
                </a:ext>
              </a:extLst>
            </p:cNvPr>
            <p:cNvSpPr/>
            <p:nvPr/>
          </p:nvSpPr>
          <p:spPr>
            <a:xfrm>
              <a:off x="8470830" y="3695119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Isosceles Triangle 119">
              <a:extLst>
                <a:ext uri="{FF2B5EF4-FFF2-40B4-BE49-F238E27FC236}">
                  <a16:creationId xmlns:a16="http://schemas.microsoft.com/office/drawing/2014/main" id="{029F7078-A398-4CD4-BC49-0BEC022E8EB5}"/>
                </a:ext>
              </a:extLst>
            </p:cNvPr>
            <p:cNvSpPr/>
            <p:nvPr/>
          </p:nvSpPr>
          <p:spPr>
            <a:xfrm>
              <a:off x="8573224" y="3695119"/>
              <a:ext cx="77309" cy="72537"/>
            </a:xfrm>
            <a:prstGeom prst="triangl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144" name="Straight Arrow Connector 143">
            <a:extLst>
              <a:ext uri="{FF2B5EF4-FFF2-40B4-BE49-F238E27FC236}">
                <a16:creationId xmlns:a16="http://schemas.microsoft.com/office/drawing/2014/main" id="{FD429A17-8CA6-42AC-8A5B-48EF03DA1470}"/>
              </a:ext>
            </a:extLst>
          </p:cNvPr>
          <p:cNvCxnSpPr>
            <a:cxnSpLocks/>
          </p:cNvCxnSpPr>
          <p:nvPr/>
        </p:nvCxnSpPr>
        <p:spPr>
          <a:xfrm>
            <a:off x="3870560" y="3598623"/>
            <a:ext cx="734400" cy="0"/>
          </a:xfrm>
          <a:prstGeom prst="straightConnector1">
            <a:avLst/>
          </a:prstGeom>
          <a:ln w="19050"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00663E40-229E-49B6-B02C-BE4BA3CA536A}"/>
              </a:ext>
            </a:extLst>
          </p:cNvPr>
          <p:cNvGrpSpPr/>
          <p:nvPr/>
        </p:nvGrpSpPr>
        <p:grpSpPr>
          <a:xfrm>
            <a:off x="3970415" y="3023789"/>
            <a:ext cx="398960" cy="1338056"/>
            <a:chOff x="9222313" y="2465596"/>
            <a:chExt cx="398960" cy="1338056"/>
          </a:xfrm>
          <a:solidFill>
            <a:schemeClr val="tx2"/>
          </a:solidFill>
        </p:grpSpPr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24409346-D3F3-4354-A805-6FC09882D6A2}"/>
                </a:ext>
              </a:extLst>
            </p:cNvPr>
            <p:cNvSpPr/>
            <p:nvPr/>
          </p:nvSpPr>
          <p:spPr>
            <a:xfrm>
              <a:off x="9439007" y="2465596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27B779E0-6F75-421F-A588-0B6C98FCA905}"/>
                </a:ext>
              </a:extLst>
            </p:cNvPr>
            <p:cNvSpPr/>
            <p:nvPr/>
          </p:nvSpPr>
          <p:spPr>
            <a:xfrm>
              <a:off x="9331850" y="2503696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26649CCB-1585-47F0-99A9-E9AE4976BC3A}"/>
                </a:ext>
              </a:extLst>
            </p:cNvPr>
            <p:cNvSpPr/>
            <p:nvPr/>
          </p:nvSpPr>
          <p:spPr>
            <a:xfrm>
              <a:off x="9393763" y="2589421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E355EE15-FD78-4628-9C27-D7870AD0EF2B}"/>
                </a:ext>
              </a:extLst>
            </p:cNvPr>
            <p:cNvSpPr/>
            <p:nvPr/>
          </p:nvSpPr>
          <p:spPr>
            <a:xfrm>
              <a:off x="9291369" y="2696577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7F3AFA89-A130-4701-BBFF-05B7E8D67E25}"/>
                </a:ext>
              </a:extLst>
            </p:cNvPr>
            <p:cNvSpPr/>
            <p:nvPr/>
          </p:nvSpPr>
          <p:spPr>
            <a:xfrm>
              <a:off x="9391381" y="2734677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632AEC98-1942-4491-92C7-A433C90C576E}"/>
                </a:ext>
              </a:extLst>
            </p:cNvPr>
            <p:cNvSpPr/>
            <p:nvPr/>
          </p:nvSpPr>
          <p:spPr>
            <a:xfrm>
              <a:off x="9484250" y="2713246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4E73DC7C-43A4-4632-832A-83E9739ABC00}"/>
                </a:ext>
              </a:extLst>
            </p:cNvPr>
            <p:cNvSpPr/>
            <p:nvPr/>
          </p:nvSpPr>
          <p:spPr>
            <a:xfrm>
              <a:off x="9222313" y="2872790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5AD3867E-5302-465E-8E6F-A964F85CD12E}"/>
                </a:ext>
              </a:extLst>
            </p:cNvPr>
            <p:cNvSpPr/>
            <p:nvPr/>
          </p:nvSpPr>
          <p:spPr>
            <a:xfrm>
              <a:off x="9327088" y="2891840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814BEFAE-914B-4FAE-84AF-91F44F757182}"/>
                </a:ext>
              </a:extLst>
            </p:cNvPr>
            <p:cNvSpPr/>
            <p:nvPr/>
          </p:nvSpPr>
          <p:spPr>
            <a:xfrm>
              <a:off x="9450913" y="2872790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9D667F53-80D8-49BB-9C27-9B520A51B3CB}"/>
                </a:ext>
              </a:extLst>
            </p:cNvPr>
            <p:cNvSpPr/>
            <p:nvPr/>
          </p:nvSpPr>
          <p:spPr>
            <a:xfrm>
              <a:off x="9531875" y="2884696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35024193-7C8A-4484-9CD1-780F9DB42028}"/>
                </a:ext>
              </a:extLst>
            </p:cNvPr>
            <p:cNvSpPr/>
            <p:nvPr/>
          </p:nvSpPr>
          <p:spPr>
            <a:xfrm>
              <a:off x="9269938" y="3013284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007FB5FA-A5EA-4D4D-BD6E-91BB7DBD049E}"/>
                </a:ext>
              </a:extLst>
            </p:cNvPr>
            <p:cNvSpPr/>
            <p:nvPr/>
          </p:nvSpPr>
          <p:spPr>
            <a:xfrm>
              <a:off x="9381856" y="3087102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17962C89-F37C-4CA8-918B-6FF91119136F}"/>
                </a:ext>
              </a:extLst>
            </p:cNvPr>
            <p:cNvSpPr/>
            <p:nvPr/>
          </p:nvSpPr>
          <p:spPr>
            <a:xfrm>
              <a:off x="9324706" y="3158540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350D82A-8919-414B-B9A4-6264C1196F8C}"/>
                </a:ext>
              </a:extLst>
            </p:cNvPr>
            <p:cNvSpPr/>
            <p:nvPr/>
          </p:nvSpPr>
          <p:spPr>
            <a:xfrm>
              <a:off x="9434244" y="3194259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A0A796CF-31A1-44CE-8B1A-DCE831BD6E76}"/>
                </a:ext>
              </a:extLst>
            </p:cNvPr>
            <p:cNvSpPr/>
            <p:nvPr/>
          </p:nvSpPr>
          <p:spPr>
            <a:xfrm>
              <a:off x="9379476" y="3306177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E566626D-AF43-4B8B-AE5E-EB58507C91CD}"/>
                </a:ext>
              </a:extLst>
            </p:cNvPr>
            <p:cNvSpPr/>
            <p:nvPr/>
          </p:nvSpPr>
          <p:spPr>
            <a:xfrm>
              <a:off x="9334233" y="3365708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BBC99262-B69A-435C-BDBC-82FFD37FFD51}"/>
                </a:ext>
              </a:extLst>
            </p:cNvPr>
            <p:cNvSpPr/>
            <p:nvPr/>
          </p:nvSpPr>
          <p:spPr>
            <a:xfrm>
              <a:off x="9446151" y="3422858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7D48D63-4FF2-468C-806F-A2022433DBF9}"/>
                </a:ext>
              </a:extLst>
            </p:cNvPr>
            <p:cNvSpPr/>
            <p:nvPr/>
          </p:nvSpPr>
          <p:spPr>
            <a:xfrm>
              <a:off x="9301905" y="3703467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79C86651-C8BB-4D03-8926-F6CB6051F831}"/>
                </a:ext>
              </a:extLst>
            </p:cNvPr>
            <p:cNvSpPr/>
            <p:nvPr/>
          </p:nvSpPr>
          <p:spPr>
            <a:xfrm>
              <a:off x="9376549" y="3712454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D4FE6251-04FA-45E1-A347-C2CC561D4BE7}"/>
                </a:ext>
              </a:extLst>
            </p:cNvPr>
            <p:cNvSpPr/>
            <p:nvPr/>
          </p:nvSpPr>
          <p:spPr>
            <a:xfrm>
              <a:off x="9500290" y="3714254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00152B7E-B4B3-49FD-A27A-22BCE446B071}"/>
                </a:ext>
              </a:extLst>
            </p:cNvPr>
            <p:cNvSpPr/>
            <p:nvPr/>
          </p:nvSpPr>
          <p:spPr>
            <a:xfrm>
              <a:off x="9496156" y="3022809"/>
              <a:ext cx="89398" cy="89398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145" name="Straight Arrow Connector 144">
            <a:extLst>
              <a:ext uri="{FF2B5EF4-FFF2-40B4-BE49-F238E27FC236}">
                <a16:creationId xmlns:a16="http://schemas.microsoft.com/office/drawing/2014/main" id="{F3AB7A43-BAA4-47E2-8EB3-B1DC323EA639}"/>
              </a:ext>
            </a:extLst>
          </p:cNvPr>
          <p:cNvCxnSpPr>
            <a:cxnSpLocks/>
          </p:cNvCxnSpPr>
          <p:nvPr/>
        </p:nvCxnSpPr>
        <p:spPr>
          <a:xfrm>
            <a:off x="5042135" y="3360498"/>
            <a:ext cx="734400" cy="0"/>
          </a:xfrm>
          <a:prstGeom prst="straightConnector1">
            <a:avLst/>
          </a:prstGeom>
          <a:ln w="19050"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404BA42F-FE14-4A3C-9BCE-E32D21C29817}"/>
              </a:ext>
            </a:extLst>
          </p:cNvPr>
          <p:cNvGrpSpPr/>
          <p:nvPr/>
        </p:nvGrpSpPr>
        <p:grpSpPr>
          <a:xfrm>
            <a:off x="5150660" y="2851929"/>
            <a:ext cx="517350" cy="1009541"/>
            <a:chOff x="10329069" y="2293736"/>
            <a:chExt cx="517350" cy="1009541"/>
          </a:xfrm>
          <a:solidFill>
            <a:schemeClr val="tx2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E6BDFA7-9F2F-4568-B873-F08D67BBEB54}"/>
                </a:ext>
              </a:extLst>
            </p:cNvPr>
            <p:cNvSpPr/>
            <p:nvPr/>
          </p:nvSpPr>
          <p:spPr>
            <a:xfrm>
              <a:off x="10536856" y="2293736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931EB01B-A7A4-47B9-827E-7CE0B76D04A6}"/>
                </a:ext>
              </a:extLst>
            </p:cNvPr>
            <p:cNvSpPr/>
            <p:nvPr/>
          </p:nvSpPr>
          <p:spPr>
            <a:xfrm>
              <a:off x="10445751" y="2479683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7C8C1E5-B465-4CEC-865A-8B9A75379144}"/>
                </a:ext>
              </a:extLst>
            </p:cNvPr>
            <p:cNvSpPr/>
            <p:nvPr/>
          </p:nvSpPr>
          <p:spPr>
            <a:xfrm>
              <a:off x="10555289" y="2477301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89A761C-E34C-47F8-B529-3FA5FCCBD4AB}"/>
                </a:ext>
              </a:extLst>
            </p:cNvPr>
            <p:cNvSpPr/>
            <p:nvPr/>
          </p:nvSpPr>
          <p:spPr>
            <a:xfrm>
              <a:off x="10660064" y="2503495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4DF8709-FC12-4386-9D2C-3E06DEC25D04}"/>
                </a:ext>
              </a:extLst>
            </p:cNvPr>
            <p:cNvSpPr/>
            <p:nvPr/>
          </p:nvSpPr>
          <p:spPr>
            <a:xfrm>
              <a:off x="10533857" y="2553501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B3CB568B-DE8D-4039-B6D0-A098A70E7FB5}"/>
                </a:ext>
              </a:extLst>
            </p:cNvPr>
            <p:cNvSpPr/>
            <p:nvPr/>
          </p:nvSpPr>
          <p:spPr>
            <a:xfrm>
              <a:off x="10500520" y="2596364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B79412-9151-4DB1-BEDE-759CD6D4985B}"/>
                </a:ext>
              </a:extLst>
            </p:cNvPr>
            <p:cNvSpPr/>
            <p:nvPr/>
          </p:nvSpPr>
          <p:spPr>
            <a:xfrm>
              <a:off x="10610057" y="2663039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A14BBBA-D3FE-4073-9EE2-AC68ADF3C960}"/>
                </a:ext>
              </a:extLst>
            </p:cNvPr>
            <p:cNvSpPr/>
            <p:nvPr/>
          </p:nvSpPr>
          <p:spPr>
            <a:xfrm>
              <a:off x="10657682" y="2753526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32F2761-F513-4F37-B750-38B1CFBBFBE8}"/>
                </a:ext>
              </a:extLst>
            </p:cNvPr>
            <p:cNvSpPr/>
            <p:nvPr/>
          </p:nvSpPr>
          <p:spPr>
            <a:xfrm>
              <a:off x="10767219" y="2744001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A590BBC-0672-4812-BE5D-1BE85F47DC3E}"/>
                </a:ext>
              </a:extLst>
            </p:cNvPr>
            <p:cNvSpPr/>
            <p:nvPr/>
          </p:nvSpPr>
          <p:spPr>
            <a:xfrm>
              <a:off x="10562432" y="2784483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E7C4655E-710A-4C8F-A304-9A8F75868FB8}"/>
                </a:ext>
              </a:extLst>
            </p:cNvPr>
            <p:cNvSpPr/>
            <p:nvPr/>
          </p:nvSpPr>
          <p:spPr>
            <a:xfrm>
              <a:off x="10452894" y="2744001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5241979-F3E4-46CD-B7BF-A61E3BC75B81}"/>
                </a:ext>
              </a:extLst>
            </p:cNvPr>
            <p:cNvSpPr/>
            <p:nvPr/>
          </p:nvSpPr>
          <p:spPr>
            <a:xfrm>
              <a:off x="10329069" y="2710664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1DF04C-AAAB-4F5E-9F3F-C5EAD2CA36A8}"/>
                </a:ext>
              </a:extLst>
            </p:cNvPr>
            <p:cNvSpPr/>
            <p:nvPr/>
          </p:nvSpPr>
          <p:spPr>
            <a:xfrm>
              <a:off x="10386219" y="2782101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0C5E65A-84EC-4F4D-ACC4-1BB9650CC385}"/>
                </a:ext>
              </a:extLst>
            </p:cNvPr>
            <p:cNvSpPr/>
            <p:nvPr/>
          </p:nvSpPr>
          <p:spPr>
            <a:xfrm>
              <a:off x="10486232" y="2872589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3AE2931-991B-4525-A883-7AC4BF49CC67}"/>
                </a:ext>
              </a:extLst>
            </p:cNvPr>
            <p:cNvSpPr/>
            <p:nvPr/>
          </p:nvSpPr>
          <p:spPr>
            <a:xfrm>
              <a:off x="10612438" y="2872589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17A0011-F029-4141-A193-C65D3CB9B7AC}"/>
                </a:ext>
              </a:extLst>
            </p:cNvPr>
            <p:cNvSpPr/>
            <p:nvPr/>
          </p:nvSpPr>
          <p:spPr>
            <a:xfrm>
              <a:off x="10705307" y="2846395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E5763F89-CC17-468C-A856-2C8AF3BD0304}"/>
                </a:ext>
              </a:extLst>
            </p:cNvPr>
            <p:cNvSpPr/>
            <p:nvPr/>
          </p:nvSpPr>
          <p:spPr>
            <a:xfrm>
              <a:off x="10552907" y="2984508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FCC9B7C-8232-469D-A09C-98FCA3882C2F}"/>
                </a:ext>
              </a:extLst>
            </p:cNvPr>
            <p:cNvSpPr/>
            <p:nvPr/>
          </p:nvSpPr>
          <p:spPr>
            <a:xfrm>
              <a:off x="10493375" y="3020226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55FEEC-8C4D-47C2-BA76-97D8F9D069FC}"/>
                </a:ext>
              </a:extLst>
            </p:cNvPr>
            <p:cNvSpPr/>
            <p:nvPr/>
          </p:nvSpPr>
          <p:spPr>
            <a:xfrm>
              <a:off x="10612438" y="3084520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A6CF8DAA-65B2-4B68-8CE3-D64C737A1766}"/>
                </a:ext>
              </a:extLst>
            </p:cNvPr>
            <p:cNvSpPr/>
            <p:nvPr/>
          </p:nvSpPr>
          <p:spPr>
            <a:xfrm>
              <a:off x="10538619" y="3215489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C2BC516E-E624-4D44-BBBD-4F601696D278}"/>
              </a:ext>
            </a:extLst>
          </p:cNvPr>
          <p:cNvCxnSpPr>
            <a:cxnSpLocks/>
          </p:cNvCxnSpPr>
          <p:nvPr/>
        </p:nvCxnSpPr>
        <p:spPr>
          <a:xfrm>
            <a:off x="1071841" y="2401281"/>
            <a:ext cx="0" cy="24145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TextBox 168">
            <a:extLst>
              <a:ext uri="{FF2B5EF4-FFF2-40B4-BE49-F238E27FC236}">
                <a16:creationId xmlns:a16="http://schemas.microsoft.com/office/drawing/2014/main" id="{425C6335-E160-415E-B637-6CF45D325A61}"/>
              </a:ext>
            </a:extLst>
          </p:cNvPr>
          <p:cNvSpPr txBox="1"/>
          <p:nvPr/>
        </p:nvSpPr>
        <p:spPr>
          <a:xfrm>
            <a:off x="578287" y="2294835"/>
            <a:ext cx="475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1000</a:t>
            </a:r>
          </a:p>
        </p:txBody>
      </p: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0B16A695-7713-4896-B457-5C4F8FA80889}"/>
              </a:ext>
            </a:extLst>
          </p:cNvPr>
          <p:cNvCxnSpPr>
            <a:cxnSpLocks/>
          </p:cNvCxnSpPr>
          <p:nvPr/>
        </p:nvCxnSpPr>
        <p:spPr>
          <a:xfrm flipH="1">
            <a:off x="998245" y="2407588"/>
            <a:ext cx="756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A8D556A8-C0A8-4367-84EF-1DFD0E6A2FBC}"/>
              </a:ext>
            </a:extLst>
          </p:cNvPr>
          <p:cNvSpPr txBox="1"/>
          <p:nvPr/>
        </p:nvSpPr>
        <p:spPr>
          <a:xfrm>
            <a:off x="578287" y="3534357"/>
            <a:ext cx="475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10</a:t>
            </a:r>
          </a:p>
        </p:txBody>
      </p: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B96E1A1D-06CF-4B91-8602-91DDE7DBD0F9}"/>
              </a:ext>
            </a:extLst>
          </p:cNvPr>
          <p:cNvCxnSpPr>
            <a:cxnSpLocks/>
          </p:cNvCxnSpPr>
          <p:nvPr/>
        </p:nvCxnSpPr>
        <p:spPr>
          <a:xfrm flipH="1">
            <a:off x="998245" y="3648029"/>
            <a:ext cx="756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TextBox 172">
            <a:extLst>
              <a:ext uri="{FF2B5EF4-FFF2-40B4-BE49-F238E27FC236}">
                <a16:creationId xmlns:a16="http://schemas.microsoft.com/office/drawing/2014/main" id="{B36A1AAE-AFCA-4A07-88E8-5DBA38F87DE5}"/>
              </a:ext>
            </a:extLst>
          </p:cNvPr>
          <p:cNvSpPr txBox="1"/>
          <p:nvPr/>
        </p:nvSpPr>
        <p:spPr>
          <a:xfrm>
            <a:off x="578287" y="4116362"/>
            <a:ext cx="475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</a:t>
            </a:r>
          </a:p>
        </p:txBody>
      </p: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3BD9FA3A-2C2D-4C18-B852-70EA1AAF765D}"/>
              </a:ext>
            </a:extLst>
          </p:cNvPr>
          <p:cNvCxnSpPr>
            <a:cxnSpLocks/>
          </p:cNvCxnSpPr>
          <p:nvPr/>
        </p:nvCxnSpPr>
        <p:spPr>
          <a:xfrm flipH="1">
            <a:off x="998245" y="4230037"/>
            <a:ext cx="756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>
            <a:extLst>
              <a:ext uri="{FF2B5EF4-FFF2-40B4-BE49-F238E27FC236}">
                <a16:creationId xmlns:a16="http://schemas.microsoft.com/office/drawing/2014/main" id="{F99C1E86-4796-4953-8325-F27AC865FC31}"/>
              </a:ext>
            </a:extLst>
          </p:cNvPr>
          <p:cNvSpPr txBox="1"/>
          <p:nvPr/>
        </p:nvSpPr>
        <p:spPr>
          <a:xfrm>
            <a:off x="578287" y="4696473"/>
            <a:ext cx="475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0.1</a:t>
            </a:r>
          </a:p>
        </p:txBody>
      </p: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274C8DC1-4B6A-4121-B1B6-C35A7E1DFA71}"/>
              </a:ext>
            </a:extLst>
          </p:cNvPr>
          <p:cNvCxnSpPr>
            <a:cxnSpLocks/>
          </p:cNvCxnSpPr>
          <p:nvPr/>
        </p:nvCxnSpPr>
        <p:spPr>
          <a:xfrm flipH="1">
            <a:off x="998245" y="4810146"/>
            <a:ext cx="756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TextBox 176">
            <a:extLst>
              <a:ext uri="{FF2B5EF4-FFF2-40B4-BE49-F238E27FC236}">
                <a16:creationId xmlns:a16="http://schemas.microsoft.com/office/drawing/2014/main" id="{53AB5378-F6DC-4D2A-9E33-3F61B8CA2B76}"/>
              </a:ext>
            </a:extLst>
          </p:cNvPr>
          <p:cNvSpPr txBox="1"/>
          <p:nvPr/>
        </p:nvSpPr>
        <p:spPr>
          <a:xfrm>
            <a:off x="578287" y="2898085"/>
            <a:ext cx="475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100</a:t>
            </a:r>
          </a:p>
        </p:txBody>
      </p: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020EFE54-770F-40F3-8230-46A98AB2AC15}"/>
              </a:ext>
            </a:extLst>
          </p:cNvPr>
          <p:cNvCxnSpPr>
            <a:cxnSpLocks/>
          </p:cNvCxnSpPr>
          <p:nvPr/>
        </p:nvCxnSpPr>
        <p:spPr>
          <a:xfrm flipH="1">
            <a:off x="998245" y="3025729"/>
            <a:ext cx="756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B246415A-7640-4C58-89F5-C02523E79E3D}"/>
              </a:ext>
            </a:extLst>
          </p:cNvPr>
          <p:cNvGrpSpPr/>
          <p:nvPr/>
        </p:nvGrpSpPr>
        <p:grpSpPr>
          <a:xfrm>
            <a:off x="1244980" y="4980045"/>
            <a:ext cx="4729125" cy="75655"/>
            <a:chOff x="6446939" y="4421852"/>
            <a:chExt cx="4729125" cy="75655"/>
          </a:xfrm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74F8137C-0211-4DB1-B3A1-5B940DFBD5D6}"/>
                </a:ext>
              </a:extLst>
            </p:cNvPr>
            <p:cNvCxnSpPr>
              <a:cxnSpLocks/>
            </p:cNvCxnSpPr>
            <p:nvPr/>
          </p:nvCxnSpPr>
          <p:spPr>
            <a:xfrm>
              <a:off x="7000978" y="4421852"/>
              <a:ext cx="0" cy="756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FFED998F-DB23-4E1C-B671-0F0615432FD1}"/>
                </a:ext>
              </a:extLst>
            </p:cNvPr>
            <p:cNvCxnSpPr>
              <a:cxnSpLocks/>
            </p:cNvCxnSpPr>
            <p:nvPr/>
          </p:nvCxnSpPr>
          <p:spPr>
            <a:xfrm>
              <a:off x="8109053" y="4421852"/>
              <a:ext cx="0" cy="756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C25E4F4F-B69D-40E6-9675-97301BFA9C02}"/>
                </a:ext>
              </a:extLst>
            </p:cNvPr>
            <p:cNvCxnSpPr>
              <a:cxnSpLocks/>
            </p:cNvCxnSpPr>
            <p:nvPr/>
          </p:nvCxnSpPr>
          <p:spPr>
            <a:xfrm>
              <a:off x="9439970" y="4421852"/>
              <a:ext cx="0" cy="756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B82AFDB9-D771-4CAD-9474-41F0B05BF10F}"/>
                </a:ext>
              </a:extLst>
            </p:cNvPr>
            <p:cNvCxnSpPr>
              <a:cxnSpLocks/>
            </p:cNvCxnSpPr>
            <p:nvPr/>
          </p:nvCxnSpPr>
          <p:spPr>
            <a:xfrm>
              <a:off x="10558129" y="4421852"/>
              <a:ext cx="0" cy="756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8EF5F3E7-48BC-43A2-B16C-547876911CB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46939" y="4421852"/>
              <a:ext cx="4729125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951F48D5-6DAE-4DF8-B256-21BD66FA6789}"/>
              </a:ext>
            </a:extLst>
          </p:cNvPr>
          <p:cNvCxnSpPr>
            <a:cxnSpLocks/>
          </p:cNvCxnSpPr>
          <p:nvPr/>
        </p:nvCxnSpPr>
        <p:spPr>
          <a:xfrm>
            <a:off x="7120730" y="4172459"/>
            <a:ext cx="7329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" name="TextBox 186">
            <a:extLst>
              <a:ext uri="{FF2B5EF4-FFF2-40B4-BE49-F238E27FC236}">
                <a16:creationId xmlns:a16="http://schemas.microsoft.com/office/drawing/2014/main" id="{AA679631-B40E-4E21-9DDB-987E9732DE62}"/>
              </a:ext>
            </a:extLst>
          </p:cNvPr>
          <p:cNvSpPr txBox="1"/>
          <p:nvPr/>
        </p:nvSpPr>
        <p:spPr>
          <a:xfrm>
            <a:off x="6148766" y="2339368"/>
            <a:ext cx="369332" cy="2644776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Log IL-33 (</a:t>
            </a:r>
            <a:r>
              <a:rPr kumimoji="0" lang="en-GB" sz="1200" b="1" i="0" u="none" strike="noStrike" kern="1200" cap="none" spc="0" normalizeH="0" baseline="0" noProof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pg</a:t>
            </a: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/mL)</a:t>
            </a:r>
            <a:r>
              <a:rPr kumimoji="0" lang="en-GB" sz="12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</a:t>
            </a:r>
            <a:r>
              <a:rPr kumimoji="0" lang="en-GB" sz="1200" b="1" i="0" u="none" strike="noStrike" kern="1200" cap="none" spc="0" normalizeH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*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403EA67E-D425-4ED3-8A17-748E7EC2B3F2}"/>
              </a:ext>
            </a:extLst>
          </p:cNvPr>
          <p:cNvSpPr txBox="1"/>
          <p:nvPr/>
        </p:nvSpPr>
        <p:spPr>
          <a:xfrm>
            <a:off x="6814533" y="5014425"/>
            <a:ext cx="133359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Healthy controls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D5249E86-AEE3-4780-B916-9A76187A1566}"/>
              </a:ext>
            </a:extLst>
          </p:cNvPr>
          <p:cNvSpPr txBox="1"/>
          <p:nvPr/>
        </p:nvSpPr>
        <p:spPr>
          <a:xfrm>
            <a:off x="7961601" y="5014425"/>
            <a:ext cx="12585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Mild asthma</a:t>
            </a:r>
            <a:r>
              <a:rPr kumimoji="0" lang="en-GB" sz="10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(no ICS or OCS)</a:t>
            </a:r>
            <a:endParaRPr kumimoji="0" lang="en-GB" sz="1000" b="1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058CBC65-F36A-407A-8418-927754D2F98A}"/>
              </a:ext>
            </a:extLst>
          </p:cNvPr>
          <p:cNvSpPr txBox="1"/>
          <p:nvPr/>
        </p:nvSpPr>
        <p:spPr>
          <a:xfrm>
            <a:off x="9059880" y="5014425"/>
            <a:ext cx="16478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Mild-to-severe asthma</a:t>
            </a:r>
            <a:r>
              <a:rPr kumimoji="0" lang="en-GB" sz="10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</a:t>
            </a:r>
            <a:br>
              <a:rPr kumimoji="0" lang="en-GB" sz="10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requiring ICS (no OCS)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05C1A76D-4288-407E-B828-0FDFC59E76C2}"/>
              </a:ext>
            </a:extLst>
          </p:cNvPr>
          <p:cNvSpPr txBox="1"/>
          <p:nvPr/>
        </p:nvSpPr>
        <p:spPr>
          <a:xfrm>
            <a:off x="10412587" y="5014425"/>
            <a:ext cx="14251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ICS + OCS dependent asthma</a:t>
            </a:r>
            <a:endParaRPr kumimoji="0" lang="en-GB" sz="1000" b="1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CEA54FD6-4F29-4CF7-8F28-8754E4537120}"/>
              </a:ext>
            </a:extLst>
          </p:cNvPr>
          <p:cNvSpPr txBox="1"/>
          <p:nvPr/>
        </p:nvSpPr>
        <p:spPr>
          <a:xfrm>
            <a:off x="7924059" y="5311923"/>
            <a:ext cx="133359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n=29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21A7F948-9912-47B4-904C-D16FA93BD8A1}"/>
              </a:ext>
            </a:extLst>
          </p:cNvPr>
          <p:cNvSpPr txBox="1"/>
          <p:nvPr/>
        </p:nvSpPr>
        <p:spPr>
          <a:xfrm>
            <a:off x="9216997" y="5323247"/>
            <a:ext cx="133359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n=21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3701CF23-B90D-49FE-A317-720851BAEA22}"/>
              </a:ext>
            </a:extLst>
          </p:cNvPr>
          <p:cNvSpPr txBox="1"/>
          <p:nvPr/>
        </p:nvSpPr>
        <p:spPr>
          <a:xfrm>
            <a:off x="10458388" y="5311923"/>
            <a:ext cx="133359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n=20</a:t>
            </a:r>
          </a:p>
        </p:txBody>
      </p: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885F30F8-7C3C-41DE-AE61-F6819B8AA9B3}"/>
              </a:ext>
            </a:extLst>
          </p:cNvPr>
          <p:cNvCxnSpPr>
            <a:cxnSpLocks/>
          </p:cNvCxnSpPr>
          <p:nvPr/>
        </p:nvCxnSpPr>
        <p:spPr>
          <a:xfrm>
            <a:off x="6758344" y="2401281"/>
            <a:ext cx="0" cy="24145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TextBox 196">
            <a:extLst>
              <a:ext uri="{FF2B5EF4-FFF2-40B4-BE49-F238E27FC236}">
                <a16:creationId xmlns:a16="http://schemas.microsoft.com/office/drawing/2014/main" id="{BEA577AB-D83C-4911-ADFC-7242F62E93E2}"/>
              </a:ext>
            </a:extLst>
          </p:cNvPr>
          <p:cNvSpPr txBox="1"/>
          <p:nvPr/>
        </p:nvSpPr>
        <p:spPr>
          <a:xfrm>
            <a:off x="6264790" y="2294835"/>
            <a:ext cx="475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100</a:t>
            </a: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37A028CD-3BBA-4981-95C3-D4DB52E9E061}"/>
              </a:ext>
            </a:extLst>
          </p:cNvPr>
          <p:cNvCxnSpPr>
            <a:cxnSpLocks/>
          </p:cNvCxnSpPr>
          <p:nvPr/>
        </p:nvCxnSpPr>
        <p:spPr>
          <a:xfrm flipH="1">
            <a:off x="6688036" y="2407588"/>
            <a:ext cx="756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TextBox 198">
            <a:extLst>
              <a:ext uri="{FF2B5EF4-FFF2-40B4-BE49-F238E27FC236}">
                <a16:creationId xmlns:a16="http://schemas.microsoft.com/office/drawing/2014/main" id="{5CA884AD-E781-41A8-A7B2-FF14C9E0C22F}"/>
              </a:ext>
            </a:extLst>
          </p:cNvPr>
          <p:cNvSpPr txBox="1"/>
          <p:nvPr/>
        </p:nvSpPr>
        <p:spPr>
          <a:xfrm>
            <a:off x="6264790" y="3124691"/>
            <a:ext cx="475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10</a:t>
            </a: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2B81758F-9403-4F52-AED6-4381282D6CCF}"/>
              </a:ext>
            </a:extLst>
          </p:cNvPr>
          <p:cNvCxnSpPr>
            <a:cxnSpLocks/>
          </p:cNvCxnSpPr>
          <p:nvPr/>
        </p:nvCxnSpPr>
        <p:spPr>
          <a:xfrm flipH="1">
            <a:off x="6688036" y="3238363"/>
            <a:ext cx="756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00AF8FAC-B2F4-4CA9-B302-F6158D708D5C}"/>
              </a:ext>
            </a:extLst>
          </p:cNvPr>
          <p:cNvSpPr txBox="1"/>
          <p:nvPr/>
        </p:nvSpPr>
        <p:spPr>
          <a:xfrm>
            <a:off x="6264790" y="3887755"/>
            <a:ext cx="475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2D1819BC-2677-4CA4-8EA3-54086115E63D}"/>
              </a:ext>
            </a:extLst>
          </p:cNvPr>
          <p:cNvCxnSpPr>
            <a:cxnSpLocks/>
          </p:cNvCxnSpPr>
          <p:nvPr/>
        </p:nvCxnSpPr>
        <p:spPr>
          <a:xfrm flipH="1">
            <a:off x="6688036" y="4001430"/>
            <a:ext cx="756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B7F6087C-434C-41A1-AF1B-FBBEA250C47A}"/>
              </a:ext>
            </a:extLst>
          </p:cNvPr>
          <p:cNvSpPr txBox="1"/>
          <p:nvPr/>
        </p:nvSpPr>
        <p:spPr>
          <a:xfrm>
            <a:off x="6264790" y="4696473"/>
            <a:ext cx="47548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0.1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A0FBA4CB-274D-45EB-9C97-490C88DB868C}"/>
              </a:ext>
            </a:extLst>
          </p:cNvPr>
          <p:cNvCxnSpPr>
            <a:cxnSpLocks/>
          </p:cNvCxnSpPr>
          <p:nvPr/>
        </p:nvCxnSpPr>
        <p:spPr>
          <a:xfrm flipH="1">
            <a:off x="6688036" y="4810146"/>
            <a:ext cx="756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097ADE4B-9F31-4BB3-848C-095CFFA08E24}"/>
              </a:ext>
            </a:extLst>
          </p:cNvPr>
          <p:cNvGrpSpPr/>
          <p:nvPr/>
        </p:nvGrpSpPr>
        <p:grpSpPr>
          <a:xfrm>
            <a:off x="6931483" y="4980045"/>
            <a:ext cx="4729125" cy="75655"/>
            <a:chOff x="6446939" y="4421852"/>
            <a:chExt cx="4729125" cy="75655"/>
          </a:xfrm>
        </p:grpSpPr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A95D5E4F-7937-4F91-B9D3-8C34C15C933D}"/>
                </a:ext>
              </a:extLst>
            </p:cNvPr>
            <p:cNvCxnSpPr>
              <a:cxnSpLocks/>
            </p:cNvCxnSpPr>
            <p:nvPr/>
          </p:nvCxnSpPr>
          <p:spPr>
            <a:xfrm>
              <a:off x="7000978" y="4421852"/>
              <a:ext cx="0" cy="756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08249148-EC8F-430D-A718-24692C0D91BD}"/>
                </a:ext>
              </a:extLst>
            </p:cNvPr>
            <p:cNvCxnSpPr>
              <a:cxnSpLocks/>
            </p:cNvCxnSpPr>
            <p:nvPr/>
          </p:nvCxnSpPr>
          <p:spPr>
            <a:xfrm>
              <a:off x="8109053" y="4421852"/>
              <a:ext cx="0" cy="756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EBAF8DC5-E318-4D2E-85C0-180117C33083}"/>
                </a:ext>
              </a:extLst>
            </p:cNvPr>
            <p:cNvCxnSpPr>
              <a:cxnSpLocks/>
            </p:cNvCxnSpPr>
            <p:nvPr/>
          </p:nvCxnSpPr>
          <p:spPr>
            <a:xfrm>
              <a:off x="9439970" y="4421852"/>
              <a:ext cx="0" cy="756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BBEB48B4-65A0-4586-AC65-49DE2194FA4D}"/>
                </a:ext>
              </a:extLst>
            </p:cNvPr>
            <p:cNvCxnSpPr>
              <a:cxnSpLocks/>
            </p:cNvCxnSpPr>
            <p:nvPr/>
          </p:nvCxnSpPr>
          <p:spPr>
            <a:xfrm>
              <a:off x="10558129" y="4421852"/>
              <a:ext cx="0" cy="756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D90870B0-A7EA-4645-95D3-F57628BFB4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46939" y="4421852"/>
              <a:ext cx="4729125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2" name="TextBox 211">
            <a:extLst>
              <a:ext uri="{FF2B5EF4-FFF2-40B4-BE49-F238E27FC236}">
                <a16:creationId xmlns:a16="http://schemas.microsoft.com/office/drawing/2014/main" id="{EAFA7E5E-9E38-4872-BD5C-C46872BE3229}"/>
              </a:ext>
            </a:extLst>
          </p:cNvPr>
          <p:cNvSpPr txBox="1"/>
          <p:nvPr/>
        </p:nvSpPr>
        <p:spPr>
          <a:xfrm>
            <a:off x="8868185" y="2373403"/>
            <a:ext cx="85323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lang="en-GB" sz="1000">
                <a:solidFill>
                  <a:srgbClr val="656665"/>
                </a:solidFill>
                <a:latin typeface="Calibri"/>
                <a:cs typeface="Arial" panose="020B0604020202020204" pitchFamily="34" charset="0"/>
              </a:rPr>
              <a:t>P</a:t>
            </a: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=0.0342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A1C6F8A9-3031-42BD-9AC3-318DF0E543D6}"/>
              </a:ext>
            </a:extLst>
          </p:cNvPr>
          <p:cNvSpPr txBox="1"/>
          <p:nvPr/>
        </p:nvSpPr>
        <p:spPr>
          <a:xfrm>
            <a:off x="10113954" y="2210031"/>
            <a:ext cx="81784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lang="en-GB" sz="1000">
                <a:solidFill>
                  <a:srgbClr val="656665"/>
                </a:solidFill>
                <a:latin typeface="Calibri"/>
                <a:cs typeface="Arial" panose="020B0604020202020204" pitchFamily="34" charset="0"/>
              </a:rPr>
              <a:t>P</a:t>
            </a: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=0.0393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9BF95F23-CC34-41D5-896D-598EB2DB641D}"/>
              </a:ext>
            </a:extLst>
          </p:cNvPr>
          <p:cNvSpPr txBox="1"/>
          <p:nvPr/>
        </p:nvSpPr>
        <p:spPr>
          <a:xfrm>
            <a:off x="7561027" y="2532350"/>
            <a:ext cx="786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lang="en-GB" sz="1000">
                <a:solidFill>
                  <a:srgbClr val="656665"/>
                </a:solidFill>
                <a:latin typeface="Calibri"/>
                <a:cs typeface="Arial" panose="020B0604020202020204" pitchFamily="34" charset="0"/>
              </a:rPr>
              <a:t>P</a:t>
            </a: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=0.043</a:t>
            </a:r>
          </a:p>
        </p:txBody>
      </p:sp>
      <p:cxnSp>
        <p:nvCxnSpPr>
          <p:cNvPr id="215" name="Straight Connector 214">
            <a:extLst>
              <a:ext uri="{FF2B5EF4-FFF2-40B4-BE49-F238E27FC236}">
                <a16:creationId xmlns:a16="http://schemas.microsoft.com/office/drawing/2014/main" id="{DB454276-3B85-4E3E-8720-95748F497E5F}"/>
              </a:ext>
            </a:extLst>
          </p:cNvPr>
          <p:cNvCxnSpPr>
            <a:cxnSpLocks/>
          </p:cNvCxnSpPr>
          <p:nvPr/>
        </p:nvCxnSpPr>
        <p:spPr>
          <a:xfrm>
            <a:off x="8223534" y="3823869"/>
            <a:ext cx="7329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Straight Arrow Connector 215">
            <a:extLst>
              <a:ext uri="{FF2B5EF4-FFF2-40B4-BE49-F238E27FC236}">
                <a16:creationId xmlns:a16="http://schemas.microsoft.com/office/drawing/2014/main" id="{B77D15F7-4AAA-4C2E-91D8-47D7AFA992BC}"/>
              </a:ext>
            </a:extLst>
          </p:cNvPr>
          <p:cNvCxnSpPr>
            <a:cxnSpLocks/>
          </p:cNvCxnSpPr>
          <p:nvPr/>
        </p:nvCxnSpPr>
        <p:spPr>
          <a:xfrm>
            <a:off x="9557063" y="3541386"/>
            <a:ext cx="734400" cy="0"/>
          </a:xfrm>
          <a:prstGeom prst="straightConnector1">
            <a:avLst/>
          </a:prstGeom>
          <a:ln w="19050"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Arrow Connector 216">
            <a:extLst>
              <a:ext uri="{FF2B5EF4-FFF2-40B4-BE49-F238E27FC236}">
                <a16:creationId xmlns:a16="http://schemas.microsoft.com/office/drawing/2014/main" id="{E9995DE2-9288-49C4-8DBA-D5705CBAA77B}"/>
              </a:ext>
            </a:extLst>
          </p:cNvPr>
          <p:cNvCxnSpPr>
            <a:cxnSpLocks/>
          </p:cNvCxnSpPr>
          <p:nvPr/>
        </p:nvCxnSpPr>
        <p:spPr>
          <a:xfrm>
            <a:off x="10728638" y="3403357"/>
            <a:ext cx="734400" cy="0"/>
          </a:xfrm>
          <a:prstGeom prst="straightConnector1">
            <a:avLst/>
          </a:prstGeom>
          <a:ln w="19050"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60EBFD1A-7F2D-4A75-B4D2-ADAF904D6935}"/>
              </a:ext>
            </a:extLst>
          </p:cNvPr>
          <p:cNvGrpSpPr/>
          <p:nvPr/>
        </p:nvGrpSpPr>
        <p:grpSpPr>
          <a:xfrm>
            <a:off x="7268582" y="3563679"/>
            <a:ext cx="437290" cy="687323"/>
            <a:chOff x="7268582" y="3423651"/>
            <a:chExt cx="437290" cy="687323"/>
          </a:xfrm>
          <a:solidFill>
            <a:schemeClr val="tx1">
              <a:lumMod val="60000"/>
              <a:lumOff val="40000"/>
            </a:schemeClr>
          </a:solidFill>
        </p:grpSpPr>
        <p:sp>
          <p:nvSpPr>
            <p:cNvPr id="219" name="Rectangle 218">
              <a:extLst>
                <a:ext uri="{FF2B5EF4-FFF2-40B4-BE49-F238E27FC236}">
                  <a16:creationId xmlns:a16="http://schemas.microsoft.com/office/drawing/2014/main" id="{0EE34B90-4CF5-4F5D-87FD-42303601B0AD}"/>
                </a:ext>
              </a:extLst>
            </p:cNvPr>
            <p:cNvSpPr/>
            <p:nvPr/>
          </p:nvSpPr>
          <p:spPr>
            <a:xfrm>
              <a:off x="7363832" y="3423651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0" name="Rectangle 219">
              <a:extLst>
                <a:ext uri="{FF2B5EF4-FFF2-40B4-BE49-F238E27FC236}">
                  <a16:creationId xmlns:a16="http://schemas.microsoft.com/office/drawing/2014/main" id="{FB2F72A1-F730-4996-990B-F123ED450E7A}"/>
                </a:ext>
              </a:extLst>
            </p:cNvPr>
            <p:cNvSpPr/>
            <p:nvPr/>
          </p:nvSpPr>
          <p:spPr>
            <a:xfrm>
              <a:off x="7432888" y="348794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47123FDC-B8AF-46E7-861A-CB72C75BABAD}"/>
                </a:ext>
              </a:extLst>
            </p:cNvPr>
            <p:cNvSpPr/>
            <p:nvPr/>
          </p:nvSpPr>
          <p:spPr>
            <a:xfrm>
              <a:off x="7342401" y="3559382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2" name="Rectangle 221">
              <a:extLst>
                <a:ext uri="{FF2B5EF4-FFF2-40B4-BE49-F238E27FC236}">
                  <a16:creationId xmlns:a16="http://schemas.microsoft.com/office/drawing/2014/main" id="{CBAA83D3-6F6C-4269-B991-3495889D761C}"/>
                </a:ext>
              </a:extLst>
            </p:cNvPr>
            <p:cNvSpPr/>
            <p:nvPr/>
          </p:nvSpPr>
          <p:spPr>
            <a:xfrm>
              <a:off x="7478132" y="3597482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A7245566-2EF8-4C7B-911F-7C3D2D468652}"/>
                </a:ext>
              </a:extLst>
            </p:cNvPr>
            <p:cNvSpPr/>
            <p:nvPr/>
          </p:nvSpPr>
          <p:spPr>
            <a:xfrm>
              <a:off x="7416220" y="3666538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ED985F09-B394-401C-982A-E70C234ADB9D}"/>
                </a:ext>
              </a:extLst>
            </p:cNvPr>
            <p:cNvSpPr/>
            <p:nvPr/>
          </p:nvSpPr>
          <p:spPr>
            <a:xfrm>
              <a:off x="7404313" y="369749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2F7C696E-2625-48F1-9778-947DB9D59D38}"/>
                </a:ext>
              </a:extLst>
            </p:cNvPr>
            <p:cNvSpPr/>
            <p:nvPr/>
          </p:nvSpPr>
          <p:spPr>
            <a:xfrm>
              <a:off x="7463845" y="373559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D4135AE1-B0D5-4E02-AAFF-CB66896D346B}"/>
                </a:ext>
              </a:extLst>
            </p:cNvPr>
            <p:cNvSpPr/>
            <p:nvPr/>
          </p:nvSpPr>
          <p:spPr>
            <a:xfrm>
              <a:off x="7499563" y="3718926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" name="Rectangle 226">
              <a:extLst>
                <a:ext uri="{FF2B5EF4-FFF2-40B4-BE49-F238E27FC236}">
                  <a16:creationId xmlns:a16="http://schemas.microsoft.com/office/drawing/2014/main" id="{ACA7288D-AC05-474C-BAE7-E90E32FDED24}"/>
                </a:ext>
              </a:extLst>
            </p:cNvPr>
            <p:cNvSpPr/>
            <p:nvPr/>
          </p:nvSpPr>
          <p:spPr>
            <a:xfrm>
              <a:off x="7370976" y="3871326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F84ECECC-96E3-4F31-9A5F-3EE6E29B64DE}"/>
                </a:ext>
              </a:extLst>
            </p:cNvPr>
            <p:cNvSpPr/>
            <p:nvPr/>
          </p:nvSpPr>
          <p:spPr>
            <a:xfrm>
              <a:off x="7399551" y="383084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5F9AC7BC-E5BA-4498-85B6-6BF50779D378}"/>
                </a:ext>
              </a:extLst>
            </p:cNvPr>
            <p:cNvSpPr/>
            <p:nvPr/>
          </p:nvSpPr>
          <p:spPr>
            <a:xfrm>
              <a:off x="7430507" y="388799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0" name="Rectangle 229">
              <a:extLst>
                <a:ext uri="{FF2B5EF4-FFF2-40B4-BE49-F238E27FC236}">
                  <a16:creationId xmlns:a16="http://schemas.microsoft.com/office/drawing/2014/main" id="{DEC2EDD4-D4B4-4467-B73F-11DA3EC71DD6}"/>
                </a:ext>
              </a:extLst>
            </p:cNvPr>
            <p:cNvSpPr/>
            <p:nvPr/>
          </p:nvSpPr>
          <p:spPr>
            <a:xfrm>
              <a:off x="7494801" y="3916570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1" name="Rectangle 230">
              <a:extLst>
                <a:ext uri="{FF2B5EF4-FFF2-40B4-BE49-F238E27FC236}">
                  <a16:creationId xmlns:a16="http://schemas.microsoft.com/office/drawing/2014/main" id="{88D58EF4-AA17-4CA6-BBBE-704A92D17C34}"/>
                </a:ext>
              </a:extLst>
            </p:cNvPr>
            <p:cNvSpPr/>
            <p:nvPr/>
          </p:nvSpPr>
          <p:spPr>
            <a:xfrm>
              <a:off x="7547188" y="3871326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97A71DF5-2642-4CBB-ABA5-FB1B90425116}"/>
                </a:ext>
              </a:extLst>
            </p:cNvPr>
            <p:cNvSpPr/>
            <p:nvPr/>
          </p:nvSpPr>
          <p:spPr>
            <a:xfrm>
              <a:off x="7268582" y="3966576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3" name="Rectangle 232">
              <a:extLst>
                <a:ext uri="{FF2B5EF4-FFF2-40B4-BE49-F238E27FC236}">
                  <a16:creationId xmlns:a16="http://schemas.microsoft.com/office/drawing/2014/main" id="{2D42C708-52C6-4398-B6AA-7FCE736F3CF1}"/>
                </a:ext>
              </a:extLst>
            </p:cNvPr>
            <p:cNvSpPr/>
            <p:nvPr/>
          </p:nvSpPr>
          <p:spPr>
            <a:xfrm>
              <a:off x="7294776" y="3999913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4" name="Rectangle 233">
              <a:extLst>
                <a:ext uri="{FF2B5EF4-FFF2-40B4-BE49-F238E27FC236}">
                  <a16:creationId xmlns:a16="http://schemas.microsoft.com/office/drawing/2014/main" id="{F5EC4588-F602-441E-BCF5-6811215D521A}"/>
                </a:ext>
              </a:extLst>
            </p:cNvPr>
            <p:cNvSpPr/>
            <p:nvPr/>
          </p:nvSpPr>
          <p:spPr>
            <a:xfrm>
              <a:off x="7328113" y="3999913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D0158827-D5DC-4539-9C4D-5F44951F16EE}"/>
                </a:ext>
              </a:extLst>
            </p:cNvPr>
            <p:cNvSpPr/>
            <p:nvPr/>
          </p:nvSpPr>
          <p:spPr>
            <a:xfrm>
              <a:off x="7361450" y="3999913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F29F02AE-1268-4B19-A530-0F690DF98256}"/>
                </a:ext>
              </a:extLst>
            </p:cNvPr>
            <p:cNvSpPr/>
            <p:nvPr/>
          </p:nvSpPr>
          <p:spPr>
            <a:xfrm>
              <a:off x="7394787" y="3999913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1BD9715B-15F3-46CE-AF90-D46BB711A801}"/>
                </a:ext>
              </a:extLst>
            </p:cNvPr>
            <p:cNvSpPr/>
            <p:nvPr/>
          </p:nvSpPr>
          <p:spPr>
            <a:xfrm>
              <a:off x="7428124" y="3999913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8" name="Rectangle 237">
              <a:extLst>
                <a:ext uri="{FF2B5EF4-FFF2-40B4-BE49-F238E27FC236}">
                  <a16:creationId xmlns:a16="http://schemas.microsoft.com/office/drawing/2014/main" id="{9390AA55-A8B1-4A80-B50D-04E86813363D}"/>
                </a:ext>
              </a:extLst>
            </p:cNvPr>
            <p:cNvSpPr/>
            <p:nvPr/>
          </p:nvSpPr>
          <p:spPr>
            <a:xfrm>
              <a:off x="7461461" y="3999913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695990D9-3C17-4ACB-931F-6D77CC6D005E}"/>
                </a:ext>
              </a:extLst>
            </p:cNvPr>
            <p:cNvSpPr/>
            <p:nvPr/>
          </p:nvSpPr>
          <p:spPr>
            <a:xfrm>
              <a:off x="7540042" y="4002294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7A6F683E-295B-4B90-8FA0-B22749CCD243}"/>
                </a:ext>
              </a:extLst>
            </p:cNvPr>
            <p:cNvSpPr/>
            <p:nvPr/>
          </p:nvSpPr>
          <p:spPr>
            <a:xfrm>
              <a:off x="7556711" y="4023725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1" name="Rectangle 240">
              <a:extLst>
                <a:ext uri="{FF2B5EF4-FFF2-40B4-BE49-F238E27FC236}">
                  <a16:creationId xmlns:a16="http://schemas.microsoft.com/office/drawing/2014/main" id="{9E2DFA7B-F0AB-4EC8-BE25-E190C9D1029A}"/>
                </a:ext>
              </a:extLst>
            </p:cNvPr>
            <p:cNvSpPr/>
            <p:nvPr/>
          </p:nvSpPr>
          <p:spPr>
            <a:xfrm>
              <a:off x="7590048" y="3995150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2" name="Rectangle 241">
              <a:extLst>
                <a:ext uri="{FF2B5EF4-FFF2-40B4-BE49-F238E27FC236}">
                  <a16:creationId xmlns:a16="http://schemas.microsoft.com/office/drawing/2014/main" id="{9D4AB981-1834-4898-903D-E3EF5A8A8DA6}"/>
                </a:ext>
              </a:extLst>
            </p:cNvPr>
            <p:cNvSpPr/>
            <p:nvPr/>
          </p:nvSpPr>
          <p:spPr>
            <a:xfrm>
              <a:off x="7618623" y="3976100"/>
              <a:ext cx="87249" cy="87249"/>
            </a:xfrm>
            <a:prstGeom prst="rect">
              <a:avLst/>
            </a:prstGeom>
            <a:grpFill/>
            <a:ln>
              <a:solidFill>
                <a:schemeClr val="tx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56E0B4A-1E51-4297-9C37-59B3998441BE}"/>
              </a:ext>
            </a:extLst>
          </p:cNvPr>
          <p:cNvGrpSpPr/>
          <p:nvPr/>
        </p:nvGrpSpPr>
        <p:grpSpPr>
          <a:xfrm>
            <a:off x="8324256" y="2934263"/>
            <a:ext cx="528474" cy="1317932"/>
            <a:chOff x="8324256" y="2794235"/>
            <a:chExt cx="528474" cy="1317932"/>
          </a:xfrm>
          <a:solidFill>
            <a:schemeClr val="accent6"/>
          </a:solidFill>
        </p:grpSpPr>
        <p:sp>
          <p:nvSpPr>
            <p:cNvPr id="244" name="Isosceles Triangle 243">
              <a:extLst>
                <a:ext uri="{FF2B5EF4-FFF2-40B4-BE49-F238E27FC236}">
                  <a16:creationId xmlns:a16="http://schemas.microsoft.com/office/drawing/2014/main" id="{BCE59728-427C-4F1B-976D-7D2F45B3C550}"/>
                </a:ext>
              </a:extLst>
            </p:cNvPr>
            <p:cNvSpPr/>
            <p:nvPr/>
          </p:nvSpPr>
          <p:spPr>
            <a:xfrm>
              <a:off x="8531425" y="2794235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5" name="Isosceles Triangle 244">
              <a:extLst>
                <a:ext uri="{FF2B5EF4-FFF2-40B4-BE49-F238E27FC236}">
                  <a16:creationId xmlns:a16="http://schemas.microsoft.com/office/drawing/2014/main" id="{273E29A8-EA29-4345-9664-28529E30734A}"/>
                </a:ext>
              </a:extLst>
            </p:cNvPr>
            <p:cNvSpPr/>
            <p:nvPr/>
          </p:nvSpPr>
          <p:spPr>
            <a:xfrm>
              <a:off x="8462368" y="2815666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6" name="Isosceles Triangle 245">
              <a:extLst>
                <a:ext uri="{FF2B5EF4-FFF2-40B4-BE49-F238E27FC236}">
                  <a16:creationId xmlns:a16="http://schemas.microsoft.com/office/drawing/2014/main" id="{4F5D987A-D602-46C9-BCDD-A7AAF5FEF77E}"/>
                </a:ext>
              </a:extLst>
            </p:cNvPr>
            <p:cNvSpPr/>
            <p:nvPr/>
          </p:nvSpPr>
          <p:spPr>
            <a:xfrm>
              <a:off x="8457606" y="2913297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7" name="Isosceles Triangle 246">
              <a:extLst>
                <a:ext uri="{FF2B5EF4-FFF2-40B4-BE49-F238E27FC236}">
                  <a16:creationId xmlns:a16="http://schemas.microsoft.com/office/drawing/2014/main" id="{ED6D2FEE-3C30-4CCA-8CA9-F1717A3B8489}"/>
                </a:ext>
              </a:extLst>
            </p:cNvPr>
            <p:cNvSpPr/>
            <p:nvPr/>
          </p:nvSpPr>
          <p:spPr>
            <a:xfrm>
              <a:off x="8579050" y="2958541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8" name="Isosceles Triangle 247">
              <a:extLst>
                <a:ext uri="{FF2B5EF4-FFF2-40B4-BE49-F238E27FC236}">
                  <a16:creationId xmlns:a16="http://schemas.microsoft.com/office/drawing/2014/main" id="{B48863AC-9AC1-45B2-97ED-E7FC377CE4D3}"/>
                </a:ext>
              </a:extLst>
            </p:cNvPr>
            <p:cNvSpPr/>
            <p:nvPr/>
          </p:nvSpPr>
          <p:spPr>
            <a:xfrm>
              <a:off x="8533806" y="3025216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9" name="Isosceles Triangle 248">
              <a:extLst>
                <a:ext uri="{FF2B5EF4-FFF2-40B4-BE49-F238E27FC236}">
                  <a16:creationId xmlns:a16="http://schemas.microsoft.com/office/drawing/2014/main" id="{62BF25E7-0BB0-451F-BFFD-458ACEFA4BCA}"/>
                </a:ext>
              </a:extLst>
            </p:cNvPr>
            <p:cNvSpPr/>
            <p:nvPr/>
          </p:nvSpPr>
          <p:spPr>
            <a:xfrm>
              <a:off x="8457606" y="3094272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0" name="Isosceles Triangle 249">
              <a:extLst>
                <a:ext uri="{FF2B5EF4-FFF2-40B4-BE49-F238E27FC236}">
                  <a16:creationId xmlns:a16="http://schemas.microsoft.com/office/drawing/2014/main" id="{C3D21DA0-5A01-48B0-8F8F-F134E8F4603C}"/>
                </a:ext>
              </a:extLst>
            </p:cNvPr>
            <p:cNvSpPr/>
            <p:nvPr/>
          </p:nvSpPr>
          <p:spPr>
            <a:xfrm>
              <a:off x="8383787" y="3082366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1" name="Isosceles Triangle 250">
              <a:extLst>
                <a:ext uri="{FF2B5EF4-FFF2-40B4-BE49-F238E27FC236}">
                  <a16:creationId xmlns:a16="http://schemas.microsoft.com/office/drawing/2014/main" id="{A1A8EC8C-DEB4-44CC-B7DE-43BEA7AD85CC}"/>
                </a:ext>
              </a:extLst>
            </p:cNvPr>
            <p:cNvSpPr/>
            <p:nvPr/>
          </p:nvSpPr>
          <p:spPr>
            <a:xfrm>
              <a:off x="8519518" y="3218097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2" name="Isosceles Triangle 251">
              <a:extLst>
                <a:ext uri="{FF2B5EF4-FFF2-40B4-BE49-F238E27FC236}">
                  <a16:creationId xmlns:a16="http://schemas.microsoft.com/office/drawing/2014/main" id="{F4DBF70A-0321-40F0-B690-B7323B910984}"/>
                </a:ext>
              </a:extLst>
            </p:cNvPr>
            <p:cNvSpPr/>
            <p:nvPr/>
          </p:nvSpPr>
          <p:spPr>
            <a:xfrm>
              <a:off x="8490943" y="3375260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3" name="Isosceles Triangle 252">
              <a:extLst>
                <a:ext uri="{FF2B5EF4-FFF2-40B4-BE49-F238E27FC236}">
                  <a16:creationId xmlns:a16="http://schemas.microsoft.com/office/drawing/2014/main" id="{F152DFF2-12FD-446E-A5A6-52BCC3A3C227}"/>
                </a:ext>
              </a:extLst>
            </p:cNvPr>
            <p:cNvSpPr/>
            <p:nvPr/>
          </p:nvSpPr>
          <p:spPr>
            <a:xfrm>
              <a:off x="8552856" y="3420504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4" name="Isosceles Triangle 253">
              <a:extLst>
                <a:ext uri="{FF2B5EF4-FFF2-40B4-BE49-F238E27FC236}">
                  <a16:creationId xmlns:a16="http://schemas.microsoft.com/office/drawing/2014/main" id="{45D4B901-9E4A-4C61-911D-5DC07130CB13}"/>
                </a:ext>
              </a:extLst>
            </p:cNvPr>
            <p:cNvSpPr/>
            <p:nvPr/>
          </p:nvSpPr>
          <p:spPr>
            <a:xfrm>
              <a:off x="8479038" y="3482416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5" name="Isosceles Triangle 254">
              <a:extLst>
                <a:ext uri="{FF2B5EF4-FFF2-40B4-BE49-F238E27FC236}">
                  <a16:creationId xmlns:a16="http://schemas.microsoft.com/office/drawing/2014/main" id="{7FF3D005-3142-40D3-ADAE-8A6FD9E94517}"/>
                </a:ext>
              </a:extLst>
            </p:cNvPr>
            <p:cNvSpPr/>
            <p:nvPr/>
          </p:nvSpPr>
          <p:spPr>
            <a:xfrm>
              <a:off x="8388550" y="3460985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6" name="Isosceles Triangle 255">
              <a:extLst>
                <a:ext uri="{FF2B5EF4-FFF2-40B4-BE49-F238E27FC236}">
                  <a16:creationId xmlns:a16="http://schemas.microsoft.com/office/drawing/2014/main" id="{6475CD2C-03FC-4FBF-8D7D-3774E3BC6459}"/>
                </a:ext>
              </a:extLst>
            </p:cNvPr>
            <p:cNvSpPr/>
            <p:nvPr/>
          </p:nvSpPr>
          <p:spPr>
            <a:xfrm>
              <a:off x="8390931" y="356099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7" name="Isosceles Triangle 256">
              <a:extLst>
                <a:ext uri="{FF2B5EF4-FFF2-40B4-BE49-F238E27FC236}">
                  <a16:creationId xmlns:a16="http://schemas.microsoft.com/office/drawing/2014/main" id="{8066B7DA-212F-4285-B9E4-C0CF21A7045F}"/>
                </a:ext>
              </a:extLst>
            </p:cNvPr>
            <p:cNvSpPr/>
            <p:nvPr/>
          </p:nvSpPr>
          <p:spPr>
            <a:xfrm>
              <a:off x="8459988" y="3677679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8" name="Isosceles Triangle 257">
              <a:extLst>
                <a:ext uri="{FF2B5EF4-FFF2-40B4-BE49-F238E27FC236}">
                  <a16:creationId xmlns:a16="http://schemas.microsoft.com/office/drawing/2014/main" id="{383CECC3-25D5-493D-9BDE-289213A28B0E}"/>
                </a:ext>
              </a:extLst>
            </p:cNvPr>
            <p:cNvSpPr/>
            <p:nvPr/>
          </p:nvSpPr>
          <p:spPr>
            <a:xfrm>
              <a:off x="8498088" y="363719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9" name="Isosceles Triangle 258">
              <a:extLst>
                <a:ext uri="{FF2B5EF4-FFF2-40B4-BE49-F238E27FC236}">
                  <a16:creationId xmlns:a16="http://schemas.microsoft.com/office/drawing/2014/main" id="{44DEA70A-7F15-40F0-91EF-585887DF1C68}"/>
                </a:ext>
              </a:extLst>
            </p:cNvPr>
            <p:cNvSpPr/>
            <p:nvPr/>
          </p:nvSpPr>
          <p:spPr>
            <a:xfrm>
              <a:off x="8586194" y="3601479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0" name="Isosceles Triangle 259">
              <a:extLst>
                <a:ext uri="{FF2B5EF4-FFF2-40B4-BE49-F238E27FC236}">
                  <a16:creationId xmlns:a16="http://schemas.microsoft.com/office/drawing/2014/main" id="{14FBAE16-A896-460E-A7A8-8DD01DA51FA4}"/>
                </a:ext>
              </a:extLst>
            </p:cNvPr>
            <p:cNvSpPr/>
            <p:nvPr/>
          </p:nvSpPr>
          <p:spPr>
            <a:xfrm>
              <a:off x="8617150" y="3734829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1" name="Isosceles Triangle 260">
              <a:extLst>
                <a:ext uri="{FF2B5EF4-FFF2-40B4-BE49-F238E27FC236}">
                  <a16:creationId xmlns:a16="http://schemas.microsoft.com/office/drawing/2014/main" id="{0F2B1CB3-DEE1-40C4-925C-86D27E9AD1DD}"/>
                </a:ext>
              </a:extLst>
            </p:cNvPr>
            <p:cNvSpPr/>
            <p:nvPr/>
          </p:nvSpPr>
          <p:spPr>
            <a:xfrm>
              <a:off x="8579050" y="380864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2" name="Isosceles Triangle 261">
              <a:extLst>
                <a:ext uri="{FF2B5EF4-FFF2-40B4-BE49-F238E27FC236}">
                  <a16:creationId xmlns:a16="http://schemas.microsoft.com/office/drawing/2014/main" id="{A93BCA75-BC0A-43F1-8DD9-EE26FC32CABD}"/>
                </a:ext>
              </a:extLst>
            </p:cNvPr>
            <p:cNvSpPr/>
            <p:nvPr/>
          </p:nvSpPr>
          <p:spPr>
            <a:xfrm>
              <a:off x="8509994" y="3830079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3" name="Isosceles Triangle 262">
              <a:extLst>
                <a:ext uri="{FF2B5EF4-FFF2-40B4-BE49-F238E27FC236}">
                  <a16:creationId xmlns:a16="http://schemas.microsoft.com/office/drawing/2014/main" id="{E2A3C0F0-F657-4CF6-898A-A857C5DA9445}"/>
                </a:ext>
              </a:extLst>
            </p:cNvPr>
            <p:cNvSpPr/>
            <p:nvPr/>
          </p:nvSpPr>
          <p:spPr>
            <a:xfrm>
              <a:off x="8507613" y="394199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4" name="Isosceles Triangle 263">
              <a:extLst>
                <a:ext uri="{FF2B5EF4-FFF2-40B4-BE49-F238E27FC236}">
                  <a16:creationId xmlns:a16="http://schemas.microsoft.com/office/drawing/2014/main" id="{B20D74FA-55E1-4E36-8FDA-4E66689D0DB1}"/>
                </a:ext>
              </a:extLst>
            </p:cNvPr>
            <p:cNvSpPr/>
            <p:nvPr/>
          </p:nvSpPr>
          <p:spPr>
            <a:xfrm>
              <a:off x="8581431" y="394199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5" name="Isosceles Triangle 264">
              <a:extLst>
                <a:ext uri="{FF2B5EF4-FFF2-40B4-BE49-F238E27FC236}">
                  <a16:creationId xmlns:a16="http://schemas.microsoft.com/office/drawing/2014/main" id="{3C6BCE32-410F-472E-A835-25BF74EBB74D}"/>
                </a:ext>
              </a:extLst>
            </p:cNvPr>
            <p:cNvSpPr/>
            <p:nvPr/>
          </p:nvSpPr>
          <p:spPr>
            <a:xfrm>
              <a:off x="8324256" y="4039630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6" name="Isosceles Triangle 265">
              <a:extLst>
                <a:ext uri="{FF2B5EF4-FFF2-40B4-BE49-F238E27FC236}">
                  <a16:creationId xmlns:a16="http://schemas.microsoft.com/office/drawing/2014/main" id="{1BE1DEBA-3A39-4CCA-BA0E-F047777DCE91}"/>
                </a:ext>
              </a:extLst>
            </p:cNvPr>
            <p:cNvSpPr/>
            <p:nvPr/>
          </p:nvSpPr>
          <p:spPr>
            <a:xfrm>
              <a:off x="8395694" y="4039630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7" name="Isosceles Triangle 266">
              <a:extLst>
                <a:ext uri="{FF2B5EF4-FFF2-40B4-BE49-F238E27FC236}">
                  <a16:creationId xmlns:a16="http://schemas.microsoft.com/office/drawing/2014/main" id="{83143B4A-1A4F-49D9-BCB6-AADD8E36EEDD}"/>
                </a:ext>
              </a:extLst>
            </p:cNvPr>
            <p:cNvSpPr/>
            <p:nvPr/>
          </p:nvSpPr>
          <p:spPr>
            <a:xfrm>
              <a:off x="8464750" y="403724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8" name="Isosceles Triangle 267">
              <a:extLst>
                <a:ext uri="{FF2B5EF4-FFF2-40B4-BE49-F238E27FC236}">
                  <a16:creationId xmlns:a16="http://schemas.microsoft.com/office/drawing/2014/main" id="{B64C3711-41DE-4E20-8CBE-F51C57A5C7A9}"/>
                </a:ext>
              </a:extLst>
            </p:cNvPr>
            <p:cNvSpPr/>
            <p:nvPr/>
          </p:nvSpPr>
          <p:spPr>
            <a:xfrm>
              <a:off x="8514756" y="403724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9" name="Isosceles Triangle 268">
              <a:extLst>
                <a:ext uri="{FF2B5EF4-FFF2-40B4-BE49-F238E27FC236}">
                  <a16:creationId xmlns:a16="http://schemas.microsoft.com/office/drawing/2014/main" id="{74625BC5-8D00-4F6D-90CD-DFBC3E823DA7}"/>
                </a:ext>
              </a:extLst>
            </p:cNvPr>
            <p:cNvSpPr/>
            <p:nvPr/>
          </p:nvSpPr>
          <p:spPr>
            <a:xfrm>
              <a:off x="8564762" y="403724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0" name="Isosceles Triangle 269">
              <a:extLst>
                <a:ext uri="{FF2B5EF4-FFF2-40B4-BE49-F238E27FC236}">
                  <a16:creationId xmlns:a16="http://schemas.microsoft.com/office/drawing/2014/main" id="{2293EAA5-C076-48F2-AA99-8BC37E168F05}"/>
                </a:ext>
              </a:extLst>
            </p:cNvPr>
            <p:cNvSpPr/>
            <p:nvPr/>
          </p:nvSpPr>
          <p:spPr>
            <a:xfrm>
              <a:off x="8642071" y="403724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1" name="Isosceles Triangle 270">
              <a:extLst>
                <a:ext uri="{FF2B5EF4-FFF2-40B4-BE49-F238E27FC236}">
                  <a16:creationId xmlns:a16="http://schemas.microsoft.com/office/drawing/2014/main" id="{A5E6DE92-ADF0-4EB0-AD7C-558BD9AE4B79}"/>
                </a:ext>
              </a:extLst>
            </p:cNvPr>
            <p:cNvSpPr/>
            <p:nvPr/>
          </p:nvSpPr>
          <p:spPr>
            <a:xfrm>
              <a:off x="8703984" y="403724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2" name="Isosceles Triangle 271">
              <a:extLst>
                <a:ext uri="{FF2B5EF4-FFF2-40B4-BE49-F238E27FC236}">
                  <a16:creationId xmlns:a16="http://schemas.microsoft.com/office/drawing/2014/main" id="{33D468D4-31BC-4635-A98D-E10175B7AD86}"/>
                </a:ext>
              </a:extLst>
            </p:cNvPr>
            <p:cNvSpPr/>
            <p:nvPr/>
          </p:nvSpPr>
          <p:spPr>
            <a:xfrm>
              <a:off x="8775421" y="4037248"/>
              <a:ext cx="77309" cy="72537"/>
            </a:xfrm>
            <a:prstGeom prst="triangl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7DAA924-6571-4B0E-A6D5-BCDC2162E8AA}"/>
              </a:ext>
            </a:extLst>
          </p:cNvPr>
          <p:cNvGrpSpPr/>
          <p:nvPr/>
        </p:nvGrpSpPr>
        <p:grpSpPr>
          <a:xfrm>
            <a:off x="9679570" y="2861807"/>
            <a:ext cx="503735" cy="1291930"/>
            <a:chOff x="9679570" y="2721779"/>
            <a:chExt cx="503735" cy="1291930"/>
          </a:xfrm>
          <a:solidFill>
            <a:schemeClr val="accent6"/>
          </a:solidFill>
        </p:grpSpPr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C46E82EB-5EC7-4FFA-8445-10DCF5A8181F}"/>
                </a:ext>
              </a:extLst>
            </p:cNvPr>
            <p:cNvSpPr/>
            <p:nvPr/>
          </p:nvSpPr>
          <p:spPr>
            <a:xfrm>
              <a:off x="9953413" y="2721779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360A15A-35C2-4D2E-B4C9-BB3675C37758}"/>
                </a:ext>
              </a:extLst>
            </p:cNvPr>
            <p:cNvSpPr/>
            <p:nvPr/>
          </p:nvSpPr>
          <p:spPr>
            <a:xfrm>
              <a:off x="9865307" y="2755117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6" name="Oval 275">
              <a:extLst>
                <a:ext uri="{FF2B5EF4-FFF2-40B4-BE49-F238E27FC236}">
                  <a16:creationId xmlns:a16="http://schemas.microsoft.com/office/drawing/2014/main" id="{5F46C393-EB0A-492A-B923-ED847FB72222}"/>
                </a:ext>
              </a:extLst>
            </p:cNvPr>
            <p:cNvSpPr/>
            <p:nvPr/>
          </p:nvSpPr>
          <p:spPr>
            <a:xfrm>
              <a:off x="9870070" y="2947998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7" name="Oval 276">
              <a:extLst>
                <a:ext uri="{FF2B5EF4-FFF2-40B4-BE49-F238E27FC236}">
                  <a16:creationId xmlns:a16="http://schemas.microsoft.com/office/drawing/2014/main" id="{FD1CA186-3134-4C6C-9B50-A2E23DB39984}"/>
                </a:ext>
              </a:extLst>
            </p:cNvPr>
            <p:cNvSpPr/>
            <p:nvPr/>
          </p:nvSpPr>
          <p:spPr>
            <a:xfrm>
              <a:off x="9953413" y="2950380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2172EEFC-BE48-4C44-9D74-C6A212B6A21F}"/>
                </a:ext>
              </a:extLst>
            </p:cNvPr>
            <p:cNvSpPr/>
            <p:nvPr/>
          </p:nvSpPr>
          <p:spPr>
            <a:xfrm>
              <a:off x="9953413" y="3074205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9" name="Oval 278">
              <a:extLst>
                <a:ext uri="{FF2B5EF4-FFF2-40B4-BE49-F238E27FC236}">
                  <a16:creationId xmlns:a16="http://schemas.microsoft.com/office/drawing/2014/main" id="{03926130-4C80-4B14-A5E3-B9777010FED4}"/>
                </a:ext>
              </a:extLst>
            </p:cNvPr>
            <p:cNvSpPr/>
            <p:nvPr/>
          </p:nvSpPr>
          <p:spPr>
            <a:xfrm>
              <a:off x="9991513" y="3171836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ACD61769-0BE3-4640-84ED-8ABD2976DE1D}"/>
                </a:ext>
              </a:extLst>
            </p:cNvPr>
            <p:cNvSpPr/>
            <p:nvPr/>
          </p:nvSpPr>
          <p:spPr>
            <a:xfrm>
              <a:off x="9872451" y="3171836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6404028B-4F59-44E1-A7FB-9B2CFEA140EF}"/>
                </a:ext>
              </a:extLst>
            </p:cNvPr>
            <p:cNvSpPr/>
            <p:nvPr/>
          </p:nvSpPr>
          <p:spPr>
            <a:xfrm>
              <a:off x="9810538" y="3219461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2" name="Oval 281">
              <a:extLst>
                <a:ext uri="{FF2B5EF4-FFF2-40B4-BE49-F238E27FC236}">
                  <a16:creationId xmlns:a16="http://schemas.microsoft.com/office/drawing/2014/main" id="{5B496D34-EC49-48E4-BE29-CBBC57FCCB18}"/>
                </a:ext>
              </a:extLst>
            </p:cNvPr>
            <p:cNvSpPr/>
            <p:nvPr/>
          </p:nvSpPr>
          <p:spPr>
            <a:xfrm>
              <a:off x="9912932" y="3274230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76E088B7-130E-4C77-B815-1ABCD7B69145}"/>
                </a:ext>
              </a:extLst>
            </p:cNvPr>
            <p:cNvSpPr/>
            <p:nvPr/>
          </p:nvSpPr>
          <p:spPr>
            <a:xfrm>
              <a:off x="9679570" y="3374242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A7418FB7-4CF6-4423-9408-3C8B1AD221F4}"/>
                </a:ext>
              </a:extLst>
            </p:cNvPr>
            <p:cNvSpPr/>
            <p:nvPr/>
          </p:nvSpPr>
          <p:spPr>
            <a:xfrm>
              <a:off x="9765295" y="3379005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24DE231A-674A-432E-9D97-88D3AFFA8B1D}"/>
                </a:ext>
              </a:extLst>
            </p:cNvPr>
            <p:cNvSpPr/>
            <p:nvPr/>
          </p:nvSpPr>
          <p:spPr>
            <a:xfrm>
              <a:off x="9858163" y="3424249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AD82EC8B-9436-4B6E-94A7-9824AFAE92CD}"/>
                </a:ext>
              </a:extLst>
            </p:cNvPr>
            <p:cNvSpPr/>
            <p:nvPr/>
          </p:nvSpPr>
          <p:spPr>
            <a:xfrm>
              <a:off x="9812920" y="3481399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F37147CD-EF12-42A4-9C7A-00C5578A493E}"/>
                </a:ext>
              </a:extLst>
            </p:cNvPr>
            <p:cNvSpPr/>
            <p:nvPr/>
          </p:nvSpPr>
          <p:spPr>
            <a:xfrm>
              <a:off x="9929601" y="3543311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CFED494A-9C92-452F-90F1-1DC58AC94224}"/>
                </a:ext>
              </a:extLst>
            </p:cNvPr>
            <p:cNvSpPr/>
            <p:nvPr/>
          </p:nvSpPr>
          <p:spPr>
            <a:xfrm>
              <a:off x="9958176" y="3414724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B59BD328-DADD-41DE-8409-9BA41587135E}"/>
                </a:ext>
              </a:extLst>
            </p:cNvPr>
            <p:cNvSpPr/>
            <p:nvPr/>
          </p:nvSpPr>
          <p:spPr>
            <a:xfrm>
              <a:off x="10024851" y="3455205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5C32A7A3-59CF-4E39-A2F9-F1E4234D543A}"/>
                </a:ext>
              </a:extLst>
            </p:cNvPr>
            <p:cNvSpPr/>
            <p:nvPr/>
          </p:nvSpPr>
          <p:spPr>
            <a:xfrm>
              <a:off x="10024851" y="3364717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1" name="Oval 290">
              <a:extLst>
                <a:ext uri="{FF2B5EF4-FFF2-40B4-BE49-F238E27FC236}">
                  <a16:creationId xmlns:a16="http://schemas.microsoft.com/office/drawing/2014/main" id="{7EE4ED16-DEDF-447D-986B-232B3D88CEB1}"/>
                </a:ext>
              </a:extLst>
            </p:cNvPr>
            <p:cNvSpPr/>
            <p:nvPr/>
          </p:nvSpPr>
          <p:spPr>
            <a:xfrm>
              <a:off x="10093907" y="3343286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2" name="Oval 291">
              <a:extLst>
                <a:ext uri="{FF2B5EF4-FFF2-40B4-BE49-F238E27FC236}">
                  <a16:creationId xmlns:a16="http://schemas.microsoft.com/office/drawing/2014/main" id="{E36813AD-B201-4969-8B51-BDEF4CF7E480}"/>
                </a:ext>
              </a:extLst>
            </p:cNvPr>
            <p:cNvSpPr/>
            <p:nvPr/>
          </p:nvSpPr>
          <p:spPr>
            <a:xfrm>
              <a:off x="9829588" y="3819536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3" name="Oval 292">
              <a:extLst>
                <a:ext uri="{FF2B5EF4-FFF2-40B4-BE49-F238E27FC236}">
                  <a16:creationId xmlns:a16="http://schemas.microsoft.com/office/drawing/2014/main" id="{058555C2-076C-48A1-9A4A-1CEF1D09631C}"/>
                </a:ext>
              </a:extLst>
            </p:cNvPr>
            <p:cNvSpPr/>
            <p:nvPr/>
          </p:nvSpPr>
          <p:spPr>
            <a:xfrm>
              <a:off x="9953413" y="3924311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D767DDBE-C989-42A0-851D-46A7ADF0D8CA}"/>
                </a:ext>
              </a:extLst>
            </p:cNvPr>
            <p:cNvSpPr/>
            <p:nvPr/>
          </p:nvSpPr>
          <p:spPr>
            <a:xfrm>
              <a:off x="10027232" y="3862399"/>
              <a:ext cx="89398" cy="89398"/>
            </a:xfrm>
            <a:prstGeom prst="ellipse">
              <a:avLst/>
            </a:prstGeom>
            <a:grpFill/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6682D38-2829-49C4-A8CE-6786CF248393}"/>
              </a:ext>
            </a:extLst>
          </p:cNvPr>
          <p:cNvGrpSpPr/>
          <p:nvPr/>
        </p:nvGrpSpPr>
        <p:grpSpPr>
          <a:xfrm>
            <a:off x="10844531" y="2904174"/>
            <a:ext cx="405431" cy="725963"/>
            <a:chOff x="10844531" y="2764146"/>
            <a:chExt cx="405431" cy="725963"/>
          </a:xfrm>
          <a:solidFill>
            <a:schemeClr val="accent6"/>
          </a:solidFill>
        </p:grpSpPr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BD3C68E3-039A-4BA5-8F04-9D8DF75C8CCC}"/>
                </a:ext>
              </a:extLst>
            </p:cNvPr>
            <p:cNvSpPr/>
            <p:nvPr/>
          </p:nvSpPr>
          <p:spPr>
            <a:xfrm>
              <a:off x="10989787" y="2764146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E592B978-F71C-452A-A326-95061BEB0D6D}"/>
                </a:ext>
              </a:extLst>
            </p:cNvPr>
            <p:cNvSpPr/>
            <p:nvPr/>
          </p:nvSpPr>
          <p:spPr>
            <a:xfrm>
              <a:off x="10844531" y="2892733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465FC25B-6E10-46B2-B66D-2C814C160FD9}"/>
                </a:ext>
              </a:extLst>
            </p:cNvPr>
            <p:cNvSpPr/>
            <p:nvPr/>
          </p:nvSpPr>
          <p:spPr>
            <a:xfrm>
              <a:off x="10925493" y="2937977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C9766A0-35F4-40C6-9E56-05C17A388E57}"/>
                </a:ext>
              </a:extLst>
            </p:cNvPr>
            <p:cNvSpPr/>
            <p:nvPr/>
          </p:nvSpPr>
          <p:spPr>
            <a:xfrm>
              <a:off x="11011218" y="3004652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85E33262-4ED9-4BED-949D-D57D33C15804}"/>
                </a:ext>
              </a:extLst>
            </p:cNvPr>
            <p:cNvSpPr/>
            <p:nvPr/>
          </p:nvSpPr>
          <p:spPr>
            <a:xfrm>
              <a:off x="11011218" y="3076090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B4A5409-2E09-4267-A038-6BEA2B3D2954}"/>
                </a:ext>
              </a:extLst>
            </p:cNvPr>
            <p:cNvSpPr/>
            <p:nvPr/>
          </p:nvSpPr>
          <p:spPr>
            <a:xfrm>
              <a:off x="11075512" y="2976077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1ADB36A1-3409-4255-B971-B56AB2B33086}"/>
                </a:ext>
              </a:extLst>
            </p:cNvPr>
            <p:cNvSpPr/>
            <p:nvPr/>
          </p:nvSpPr>
          <p:spPr>
            <a:xfrm>
              <a:off x="11170762" y="2909402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D18FD4FC-5A15-4FB9-BCD9-557EA2E717B6}"/>
                </a:ext>
              </a:extLst>
            </p:cNvPr>
            <p:cNvSpPr/>
            <p:nvPr/>
          </p:nvSpPr>
          <p:spPr>
            <a:xfrm>
              <a:off x="11151712" y="3114190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14C26FA7-634D-4648-BE2A-0EB7618C194C}"/>
                </a:ext>
              </a:extLst>
            </p:cNvPr>
            <p:cNvSpPr/>
            <p:nvPr/>
          </p:nvSpPr>
          <p:spPr>
            <a:xfrm>
              <a:off x="11061225" y="3190390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11F1B7A-2495-497C-9DBF-C50E9FCB6090}"/>
                </a:ext>
              </a:extLst>
            </p:cNvPr>
            <p:cNvSpPr/>
            <p:nvPr/>
          </p:nvSpPr>
          <p:spPr>
            <a:xfrm>
              <a:off x="11139806" y="3238015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87E2079E-4734-461D-9272-E3F96CD8D92A}"/>
                </a:ext>
              </a:extLst>
            </p:cNvPr>
            <p:cNvSpPr/>
            <p:nvPr/>
          </p:nvSpPr>
          <p:spPr>
            <a:xfrm>
              <a:off x="11166000" y="3321359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55DDF9F7-60E8-4141-B444-F5E77ABE5836}"/>
                </a:ext>
              </a:extLst>
            </p:cNvPr>
            <p:cNvSpPr/>
            <p:nvPr/>
          </p:nvSpPr>
          <p:spPr>
            <a:xfrm>
              <a:off x="11099325" y="3371365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B70C5652-D124-456A-AF4B-3BCE50595607}"/>
                </a:ext>
              </a:extLst>
            </p:cNvPr>
            <p:cNvSpPr/>
            <p:nvPr/>
          </p:nvSpPr>
          <p:spPr>
            <a:xfrm>
              <a:off x="11032650" y="3402321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768E7F0-E5B0-44B0-B112-0B17958966D3}"/>
                </a:ext>
              </a:extLst>
            </p:cNvPr>
            <p:cNvSpPr/>
            <p:nvPr/>
          </p:nvSpPr>
          <p:spPr>
            <a:xfrm>
              <a:off x="11054081" y="3314215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B5482B2D-92E0-43CD-B805-188B2061DC49}"/>
                </a:ext>
              </a:extLst>
            </p:cNvPr>
            <p:cNvSpPr/>
            <p:nvPr/>
          </p:nvSpPr>
          <p:spPr>
            <a:xfrm>
              <a:off x="10977881" y="3295165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C8508824-75DA-4418-B1EF-CE1A754CFCFC}"/>
                </a:ext>
              </a:extLst>
            </p:cNvPr>
            <p:cNvSpPr/>
            <p:nvPr/>
          </p:nvSpPr>
          <p:spPr>
            <a:xfrm>
              <a:off x="10946925" y="3359459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626FD71-2E0B-47CA-8E0D-09756D49C300}"/>
                </a:ext>
              </a:extLst>
            </p:cNvPr>
            <p:cNvSpPr/>
            <p:nvPr/>
          </p:nvSpPr>
          <p:spPr>
            <a:xfrm>
              <a:off x="10863581" y="3316596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D9D9DE8A-32EC-4D05-904E-FCB1D8275125}"/>
                </a:ext>
              </a:extLst>
            </p:cNvPr>
            <p:cNvSpPr/>
            <p:nvPr/>
          </p:nvSpPr>
          <p:spPr>
            <a:xfrm>
              <a:off x="10899300" y="3249921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39E5450-5DF0-4882-853A-6F51EA34305B}"/>
                </a:ext>
              </a:extLst>
            </p:cNvPr>
            <p:cNvSpPr/>
            <p:nvPr/>
          </p:nvSpPr>
          <p:spPr>
            <a:xfrm>
              <a:off x="10935018" y="3228490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B42B40F-5EAC-476A-B097-B90AAD8B9E5A}"/>
                </a:ext>
              </a:extLst>
            </p:cNvPr>
            <p:cNvSpPr/>
            <p:nvPr/>
          </p:nvSpPr>
          <p:spPr>
            <a:xfrm>
              <a:off x="10870725" y="3178484"/>
              <a:ext cx="79200" cy="87788"/>
            </a:xfrm>
            <a:custGeom>
              <a:avLst/>
              <a:gdLst>
                <a:gd name="connsiteX0" fmla="*/ 0 w 346636"/>
                <a:gd name="connsiteY0" fmla="*/ 191247 h 382494"/>
                <a:gd name="connsiteX1" fmla="*/ 179295 w 346636"/>
                <a:gd name="connsiteY1" fmla="*/ 0 h 382494"/>
                <a:gd name="connsiteX2" fmla="*/ 346636 w 346636"/>
                <a:gd name="connsiteY2" fmla="*/ 191247 h 382494"/>
                <a:gd name="connsiteX3" fmla="*/ 179295 w 346636"/>
                <a:gd name="connsiteY3" fmla="*/ 382494 h 382494"/>
                <a:gd name="connsiteX4" fmla="*/ 0 w 346636"/>
                <a:gd name="connsiteY4" fmla="*/ 191247 h 38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636" h="382494">
                  <a:moveTo>
                    <a:pt x="0" y="191247"/>
                  </a:moveTo>
                  <a:lnTo>
                    <a:pt x="179295" y="0"/>
                  </a:lnTo>
                  <a:lnTo>
                    <a:pt x="346636" y="191247"/>
                  </a:lnTo>
                  <a:lnTo>
                    <a:pt x="179295" y="382494"/>
                  </a:lnTo>
                  <a:lnTo>
                    <a:pt x="0" y="191247"/>
                  </a:lnTo>
                  <a:close/>
                </a:path>
              </a:pathLst>
            </a:custGeom>
            <a:grpFill/>
            <a:ln w="317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C057B32B-39DB-4B3E-A8E0-0097E269D98C}"/>
              </a:ext>
            </a:extLst>
          </p:cNvPr>
          <p:cNvGrpSpPr/>
          <p:nvPr/>
        </p:nvGrpSpPr>
        <p:grpSpPr>
          <a:xfrm>
            <a:off x="1789900" y="2829906"/>
            <a:ext cx="1147260" cy="90487"/>
            <a:chOff x="1810252" y="2271713"/>
            <a:chExt cx="1147260" cy="90487"/>
          </a:xfrm>
        </p:grpSpPr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15B6E456-C9BC-42F5-B2DF-27F619BC6468}"/>
                </a:ext>
              </a:extLst>
            </p:cNvPr>
            <p:cNvCxnSpPr>
              <a:cxnSpLocks/>
            </p:cNvCxnSpPr>
            <p:nvPr/>
          </p:nvCxnSpPr>
          <p:spPr>
            <a:xfrm>
              <a:off x="1810252" y="2278646"/>
              <a:ext cx="1143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>
              <a:extLst>
                <a:ext uri="{FF2B5EF4-FFF2-40B4-BE49-F238E27FC236}">
                  <a16:creationId xmlns:a16="http://schemas.microsoft.com/office/drawing/2014/main" id="{13AF9511-1714-4E7A-A06E-601DB5099B77}"/>
                </a:ext>
              </a:extLst>
            </p:cNvPr>
            <p:cNvCxnSpPr/>
            <p:nvPr/>
          </p:nvCxnSpPr>
          <p:spPr>
            <a:xfrm>
              <a:off x="1819275" y="2281238"/>
              <a:ext cx="0" cy="8096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43A71174-87AC-44B4-AAC8-1D4ABCB10546}"/>
                </a:ext>
              </a:extLst>
            </p:cNvPr>
            <p:cNvCxnSpPr/>
            <p:nvPr/>
          </p:nvCxnSpPr>
          <p:spPr>
            <a:xfrm>
              <a:off x="2957512" y="2271713"/>
              <a:ext cx="0" cy="8096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1F3E5710-3CC8-4CDC-9FE3-881B67D00B6E}"/>
              </a:ext>
            </a:extLst>
          </p:cNvPr>
          <p:cNvGrpSpPr/>
          <p:nvPr/>
        </p:nvGrpSpPr>
        <p:grpSpPr>
          <a:xfrm>
            <a:off x="2934300" y="2717836"/>
            <a:ext cx="1332000" cy="80962"/>
            <a:chOff x="2935196" y="2138363"/>
            <a:chExt cx="1276350" cy="80962"/>
          </a:xfrm>
        </p:grpSpPr>
        <p:cxnSp>
          <p:nvCxnSpPr>
            <p:cNvPr id="322" name="Straight Connector 321">
              <a:extLst>
                <a:ext uri="{FF2B5EF4-FFF2-40B4-BE49-F238E27FC236}">
                  <a16:creationId xmlns:a16="http://schemas.microsoft.com/office/drawing/2014/main" id="{B45D378D-C75D-4B80-B0A7-FE2EF948D674}"/>
                </a:ext>
              </a:extLst>
            </p:cNvPr>
            <p:cNvCxnSpPr>
              <a:cxnSpLocks/>
            </p:cNvCxnSpPr>
            <p:nvPr/>
          </p:nvCxnSpPr>
          <p:spPr>
            <a:xfrm>
              <a:off x="2935196" y="2138363"/>
              <a:ext cx="127635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47CC7E54-BB0D-45C1-BAD5-A51360971EEB}"/>
                </a:ext>
              </a:extLst>
            </p:cNvPr>
            <p:cNvCxnSpPr/>
            <p:nvPr/>
          </p:nvCxnSpPr>
          <p:spPr>
            <a:xfrm>
              <a:off x="2938462" y="2138363"/>
              <a:ext cx="0" cy="8096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Straight Connector 323">
              <a:extLst>
                <a:ext uri="{FF2B5EF4-FFF2-40B4-BE49-F238E27FC236}">
                  <a16:creationId xmlns:a16="http://schemas.microsoft.com/office/drawing/2014/main" id="{EBCF144B-336F-448F-8FEF-3BD04559CAA2}"/>
                </a:ext>
              </a:extLst>
            </p:cNvPr>
            <p:cNvCxnSpPr/>
            <p:nvPr/>
          </p:nvCxnSpPr>
          <p:spPr>
            <a:xfrm>
              <a:off x="4205288" y="2138363"/>
              <a:ext cx="0" cy="8096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1A8507DA-F162-442A-A766-FB29946A75F1}"/>
              </a:ext>
            </a:extLst>
          </p:cNvPr>
          <p:cNvGrpSpPr/>
          <p:nvPr/>
        </p:nvGrpSpPr>
        <p:grpSpPr>
          <a:xfrm>
            <a:off x="4260843" y="2578932"/>
            <a:ext cx="1143293" cy="85724"/>
            <a:chOff x="4281195" y="2052638"/>
            <a:chExt cx="1143293" cy="85724"/>
          </a:xfrm>
        </p:grpSpPr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E9A2E24-6CFC-4E1C-85AC-E7DE5E8C61CF}"/>
                </a:ext>
              </a:extLst>
            </p:cNvPr>
            <p:cNvCxnSpPr>
              <a:cxnSpLocks/>
            </p:cNvCxnSpPr>
            <p:nvPr/>
          </p:nvCxnSpPr>
          <p:spPr>
            <a:xfrm>
              <a:off x="4281195" y="2055663"/>
              <a:ext cx="114329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7AEE78E4-9B9A-478D-9F79-0404A9408FCF}"/>
                </a:ext>
              </a:extLst>
            </p:cNvPr>
            <p:cNvCxnSpPr/>
            <p:nvPr/>
          </p:nvCxnSpPr>
          <p:spPr>
            <a:xfrm>
              <a:off x="4286250" y="2057400"/>
              <a:ext cx="0" cy="8096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6277CDEE-68C1-4143-84E4-6105F41ADFF6}"/>
                </a:ext>
              </a:extLst>
            </p:cNvPr>
            <p:cNvCxnSpPr/>
            <p:nvPr/>
          </p:nvCxnSpPr>
          <p:spPr>
            <a:xfrm>
              <a:off x="5424487" y="2052638"/>
              <a:ext cx="0" cy="8096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25CECB75-C55E-453B-AE73-611E2E4E14F6}"/>
              </a:ext>
            </a:extLst>
          </p:cNvPr>
          <p:cNvGrpSpPr/>
          <p:nvPr/>
        </p:nvGrpSpPr>
        <p:grpSpPr>
          <a:xfrm>
            <a:off x="7417580" y="2791805"/>
            <a:ext cx="1143293" cy="85724"/>
            <a:chOff x="4281195" y="2052638"/>
            <a:chExt cx="1143293" cy="85724"/>
          </a:xfrm>
          <a:solidFill>
            <a:schemeClr val="accent3"/>
          </a:solidFill>
        </p:grpSpPr>
        <p:cxnSp>
          <p:nvCxnSpPr>
            <p:cNvPr id="330" name="Straight Connector 329">
              <a:extLst>
                <a:ext uri="{FF2B5EF4-FFF2-40B4-BE49-F238E27FC236}">
                  <a16:creationId xmlns:a16="http://schemas.microsoft.com/office/drawing/2014/main" id="{9BE8A2A0-7050-4093-9B41-CA4F3673E315}"/>
                </a:ext>
              </a:extLst>
            </p:cNvPr>
            <p:cNvCxnSpPr>
              <a:cxnSpLocks/>
            </p:cNvCxnSpPr>
            <p:nvPr/>
          </p:nvCxnSpPr>
          <p:spPr>
            <a:xfrm>
              <a:off x="4281195" y="2055663"/>
              <a:ext cx="1143293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Straight Connector 330">
              <a:extLst>
                <a:ext uri="{FF2B5EF4-FFF2-40B4-BE49-F238E27FC236}">
                  <a16:creationId xmlns:a16="http://schemas.microsoft.com/office/drawing/2014/main" id="{16C36F01-C4CA-4915-AC22-DC01AB29139E}"/>
                </a:ext>
              </a:extLst>
            </p:cNvPr>
            <p:cNvCxnSpPr/>
            <p:nvPr/>
          </p:nvCxnSpPr>
          <p:spPr>
            <a:xfrm>
              <a:off x="4286250" y="2057400"/>
              <a:ext cx="0" cy="80962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341BF129-831D-4E04-8E96-412BEB7DA674}"/>
                </a:ext>
              </a:extLst>
            </p:cNvPr>
            <p:cNvCxnSpPr/>
            <p:nvPr/>
          </p:nvCxnSpPr>
          <p:spPr>
            <a:xfrm>
              <a:off x="5424487" y="2052638"/>
              <a:ext cx="0" cy="80962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D2A0DAD3-F07C-4275-B984-8355789F2EE8}"/>
              </a:ext>
            </a:extLst>
          </p:cNvPr>
          <p:cNvGrpSpPr/>
          <p:nvPr/>
        </p:nvGrpSpPr>
        <p:grpSpPr>
          <a:xfrm>
            <a:off x="8560580" y="2615591"/>
            <a:ext cx="1386181" cy="114300"/>
            <a:chOff x="4281195" y="2052638"/>
            <a:chExt cx="1143293" cy="85724"/>
          </a:xfrm>
          <a:solidFill>
            <a:schemeClr val="accent3"/>
          </a:solidFill>
        </p:grpSpPr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B9D54F17-BF70-426B-9551-80F9502B05D0}"/>
                </a:ext>
              </a:extLst>
            </p:cNvPr>
            <p:cNvCxnSpPr>
              <a:cxnSpLocks/>
            </p:cNvCxnSpPr>
            <p:nvPr/>
          </p:nvCxnSpPr>
          <p:spPr>
            <a:xfrm>
              <a:off x="4281195" y="2055663"/>
              <a:ext cx="1143293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B346F628-4040-42CA-A0FE-C3EFB523B31C}"/>
                </a:ext>
              </a:extLst>
            </p:cNvPr>
            <p:cNvCxnSpPr/>
            <p:nvPr/>
          </p:nvCxnSpPr>
          <p:spPr>
            <a:xfrm>
              <a:off x="4286250" y="2057400"/>
              <a:ext cx="0" cy="80962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EB6FDDE2-AE15-46AB-BF11-037E31452927}"/>
                </a:ext>
              </a:extLst>
            </p:cNvPr>
            <p:cNvCxnSpPr/>
            <p:nvPr/>
          </p:nvCxnSpPr>
          <p:spPr>
            <a:xfrm>
              <a:off x="5424487" y="2052638"/>
              <a:ext cx="0" cy="80962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ED59F3AB-4F4B-4F5C-901E-2C719F5A8D69}"/>
              </a:ext>
            </a:extLst>
          </p:cNvPr>
          <p:cNvGrpSpPr/>
          <p:nvPr/>
        </p:nvGrpSpPr>
        <p:grpSpPr>
          <a:xfrm>
            <a:off x="9951230" y="2467955"/>
            <a:ext cx="1143293" cy="85724"/>
            <a:chOff x="4281195" y="2052638"/>
            <a:chExt cx="1143293" cy="85724"/>
          </a:xfrm>
          <a:solidFill>
            <a:schemeClr val="accent3"/>
          </a:solidFill>
        </p:grpSpPr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D64431A-1680-4358-BB1A-F7CC54C1FD43}"/>
                </a:ext>
              </a:extLst>
            </p:cNvPr>
            <p:cNvCxnSpPr>
              <a:cxnSpLocks/>
            </p:cNvCxnSpPr>
            <p:nvPr/>
          </p:nvCxnSpPr>
          <p:spPr>
            <a:xfrm>
              <a:off x="4281195" y="2055663"/>
              <a:ext cx="1143293" cy="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B51CEC2C-2898-4A60-864D-C092F22C607F}"/>
                </a:ext>
              </a:extLst>
            </p:cNvPr>
            <p:cNvCxnSpPr/>
            <p:nvPr/>
          </p:nvCxnSpPr>
          <p:spPr>
            <a:xfrm>
              <a:off x="4286250" y="2057400"/>
              <a:ext cx="0" cy="80962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4338AC54-D706-4368-97CC-10418E1E056F}"/>
                </a:ext>
              </a:extLst>
            </p:cNvPr>
            <p:cNvCxnSpPr/>
            <p:nvPr/>
          </p:nvCxnSpPr>
          <p:spPr>
            <a:xfrm>
              <a:off x="5424487" y="2052638"/>
              <a:ext cx="0" cy="80962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3" name="Rectangle 4">
            <a:extLst>
              <a:ext uri="{FF2B5EF4-FFF2-40B4-BE49-F238E27FC236}">
                <a16:creationId xmlns:a16="http://schemas.microsoft.com/office/drawing/2014/main" id="{5F7320DE-1EEE-4ED5-8896-337F268D9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429" y="2030046"/>
            <a:ext cx="3703234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Total TSLP in BALF of subgroups</a:t>
            </a:r>
            <a:endParaRPr kumimoji="0" lang="en-GB" altLang="en-US" sz="1050" b="1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345" name="Rectangle 4">
            <a:extLst>
              <a:ext uri="{FF2B5EF4-FFF2-40B4-BE49-F238E27FC236}">
                <a16:creationId xmlns:a16="http://schemas.microsoft.com/office/drawing/2014/main" id="{E3EEE4D5-7C58-40E3-A86C-B72D16752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9809" y="2030046"/>
            <a:ext cx="3703234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Total IL-33 in BALF of subgroups</a:t>
            </a:r>
            <a:endParaRPr kumimoji="0" lang="en-GB" altLang="en-US" sz="1050" b="1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331258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6DBA4990-A078-6EE1-D4AB-4D004DD513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Epithelial cytokines are implicated in asthma severity </a:t>
            </a:r>
            <a:br>
              <a:rPr lang="en-GB" dirty="0"/>
            </a:br>
            <a:r>
              <a:rPr lang="en-GB" dirty="0"/>
              <a:t>across the airways 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23B123-44BC-18AA-CC47-D66FD17699EC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83157"/>
            <a:ext cx="10338026" cy="443887"/>
          </a:xfrm>
        </p:spPr>
        <p:txBody>
          <a:bodyPr/>
          <a:lstStyle/>
          <a:p>
            <a:r>
              <a:rPr lang="en-GB" sz="900" dirty="0"/>
              <a:t>The data presented was collected from 40 patients with asthma. Asthma was diagnosed and categorised by severity according to GINA. Patients were recruited into 4 groups as per the GINA steps (GINA 1/2, 3, 4 and 5), with</a:t>
            </a:r>
            <a:br>
              <a:rPr lang="en-GB" sz="900" dirty="0"/>
            </a:br>
            <a:r>
              <a:rPr lang="en-GB" sz="900" dirty="0"/>
              <a:t>10 patients in each group. Samples were collected from nasal, buccal and throat brushings. Intracellular cytokine expression (TSLP, IL-25 and IL-33) was assessed by flow cytometry in cytokeratin 8+ (Ck8+) epithelial cells immediately following collection</a:t>
            </a:r>
          </a:p>
          <a:p>
            <a:r>
              <a:rPr lang="en-GB" sz="900" b="0" i="0" dirty="0">
                <a:effectLst/>
                <a:latin typeface="+mn-lt"/>
              </a:rPr>
              <a:t>GINA, Global Initiative for Asthma; IL, interleukin; TSLP, thymic stromal lymphopoietin </a:t>
            </a:r>
          </a:p>
          <a:p>
            <a:r>
              <a:rPr lang="en-GB" sz="900" b="0" i="0" dirty="0">
                <a:effectLst/>
                <a:latin typeface="+mn-lt"/>
              </a:rPr>
              <a:t>Marriott H, et al. J Clin Med</a:t>
            </a:r>
            <a:r>
              <a:rPr lang="en-GB" sz="900" dirty="0">
                <a:latin typeface="+mn-lt"/>
              </a:rPr>
              <a:t> </a:t>
            </a:r>
            <a:r>
              <a:rPr lang="en-GB" sz="900" b="0" i="0" dirty="0">
                <a:effectLst/>
                <a:latin typeface="+mn-lt"/>
              </a:rPr>
              <a:t>2024;13:3721</a:t>
            </a:r>
            <a:endParaRPr lang="en-GB" sz="900" dirty="0">
              <a:latin typeface="+mn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6A3A96F-2162-19E8-DF9D-C2CC659A2581}"/>
              </a:ext>
            </a:extLst>
          </p:cNvPr>
          <p:cNvSpPr/>
          <p:nvPr/>
        </p:nvSpPr>
        <p:spPr>
          <a:xfrm>
            <a:off x="546100" y="1374917"/>
            <a:ext cx="3209596" cy="695597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377AD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cytokines were detected in nasal, buccal and throat samples from patients with asthma of varying severities</a:t>
            </a:r>
          </a:p>
        </p:txBody>
      </p:sp>
      <p:sp>
        <p:nvSpPr>
          <p:cNvPr id="192" name="Rectangle 191">
            <a:extLst>
              <a:ext uri="{FF2B5EF4-FFF2-40B4-BE49-F238E27FC236}">
                <a16:creationId xmlns:a16="http://schemas.microsoft.com/office/drawing/2014/main" id="{B21FB8AA-120D-DCD7-A17D-1D33C3A55CEF}"/>
              </a:ext>
            </a:extLst>
          </p:cNvPr>
          <p:cNvSpPr/>
          <p:nvPr/>
        </p:nvSpPr>
        <p:spPr>
          <a:xfrm>
            <a:off x="4067970" y="1374917"/>
            <a:ext cx="3209594" cy="822828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377AD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 nasal brushings, significantly higher levels of TSLP and IL-25 were expressed in patients at GINA step 5, compared with steps 1–4</a:t>
            </a:r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BD57A62C-1DEF-15BE-1F61-34D026FBFAEB}"/>
              </a:ext>
            </a:extLst>
          </p:cNvPr>
          <p:cNvSpPr/>
          <p:nvPr/>
        </p:nvSpPr>
        <p:spPr>
          <a:xfrm>
            <a:off x="7691437" y="1374917"/>
            <a:ext cx="4033197" cy="822828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377AD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 was significantly elevated in patients at GINA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step 5, compared with steps 1/2, 3 and 4; no significant difference was observed for IL-33 and IL-25</a:t>
            </a:r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048197F6-A528-87AE-F1A7-AA06529AE0EF}"/>
              </a:ext>
            </a:extLst>
          </p:cNvPr>
          <p:cNvCxnSpPr>
            <a:cxnSpLocks/>
          </p:cNvCxnSpPr>
          <p:nvPr/>
        </p:nvCxnSpPr>
        <p:spPr>
          <a:xfrm>
            <a:off x="3850873" y="1414343"/>
            <a:ext cx="0" cy="656171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F585D016-9D48-0743-C87B-E95BE0161C36}"/>
              </a:ext>
            </a:extLst>
          </p:cNvPr>
          <p:cNvCxnSpPr>
            <a:cxnSpLocks/>
          </p:cNvCxnSpPr>
          <p:nvPr/>
        </p:nvCxnSpPr>
        <p:spPr>
          <a:xfrm>
            <a:off x="7484501" y="1414343"/>
            <a:ext cx="0" cy="656171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Rectangle 195">
            <a:extLst>
              <a:ext uri="{FF2B5EF4-FFF2-40B4-BE49-F238E27FC236}">
                <a16:creationId xmlns:a16="http://schemas.microsoft.com/office/drawing/2014/main" id="{EB5792F1-4011-8C18-69B2-3099218CBF3D}"/>
              </a:ext>
            </a:extLst>
          </p:cNvPr>
          <p:cNvSpPr/>
          <p:nvPr/>
        </p:nvSpPr>
        <p:spPr>
          <a:xfrm>
            <a:off x="550863" y="2128215"/>
            <a:ext cx="5443538" cy="3630062"/>
          </a:xfrm>
          <a:prstGeom prst="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061F6B50-682D-9F71-76F6-5CC84BD0ACEA}"/>
              </a:ext>
            </a:extLst>
          </p:cNvPr>
          <p:cNvSpPr/>
          <p:nvPr/>
        </p:nvSpPr>
        <p:spPr>
          <a:xfrm>
            <a:off x="1565907" y="2638435"/>
            <a:ext cx="4176809" cy="2763224"/>
          </a:xfrm>
          <a:custGeom>
            <a:avLst/>
            <a:gdLst>
              <a:gd name="connsiteX0" fmla="*/ 0 w 3417319"/>
              <a:gd name="connsiteY0" fmla="*/ 0 h 2763224"/>
              <a:gd name="connsiteX1" fmla="*/ 0 w 3417319"/>
              <a:gd name="connsiteY1" fmla="*/ 2763224 h 2763224"/>
              <a:gd name="connsiteX2" fmla="*/ 3417319 w 3417319"/>
              <a:gd name="connsiteY2" fmla="*/ 2763224 h 276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17319" h="2763224">
                <a:moveTo>
                  <a:pt x="0" y="0"/>
                </a:moveTo>
                <a:lnTo>
                  <a:pt x="0" y="2763224"/>
                </a:lnTo>
                <a:lnTo>
                  <a:pt x="3417319" y="2763224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012558F9-2800-FA42-D1E2-D5A5666D6E17}"/>
              </a:ext>
            </a:extLst>
          </p:cNvPr>
          <p:cNvCxnSpPr/>
          <p:nvPr/>
        </p:nvCxnSpPr>
        <p:spPr>
          <a:xfrm>
            <a:off x="1489515" y="4753354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TextBox 198">
            <a:extLst>
              <a:ext uri="{FF2B5EF4-FFF2-40B4-BE49-F238E27FC236}">
                <a16:creationId xmlns:a16="http://schemas.microsoft.com/office/drawing/2014/main" id="{556B4820-E8E4-B7F8-4A2D-EE11E988F30E}"/>
              </a:ext>
            </a:extLst>
          </p:cNvPr>
          <p:cNvSpPr txBox="1"/>
          <p:nvPr/>
        </p:nvSpPr>
        <p:spPr>
          <a:xfrm>
            <a:off x="1053482" y="4661021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D1277978-4AFB-01EA-71F7-8046E2004052}"/>
              </a:ext>
            </a:extLst>
          </p:cNvPr>
          <p:cNvCxnSpPr/>
          <p:nvPr/>
        </p:nvCxnSpPr>
        <p:spPr>
          <a:xfrm>
            <a:off x="1489515" y="423496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D271CA4A-CBBF-9383-E367-ADB33F720264}"/>
              </a:ext>
            </a:extLst>
          </p:cNvPr>
          <p:cNvSpPr txBox="1"/>
          <p:nvPr/>
        </p:nvSpPr>
        <p:spPr>
          <a:xfrm>
            <a:off x="1053482" y="4142630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533379A1-EF19-DC8F-7531-4AC5A0BA0D9B}"/>
              </a:ext>
            </a:extLst>
          </p:cNvPr>
          <p:cNvCxnSpPr/>
          <p:nvPr/>
        </p:nvCxnSpPr>
        <p:spPr>
          <a:xfrm>
            <a:off x="1489515" y="3698769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CFECE62D-FEDD-F512-3BCC-EE1234CD2AE0}"/>
              </a:ext>
            </a:extLst>
          </p:cNvPr>
          <p:cNvSpPr txBox="1"/>
          <p:nvPr/>
        </p:nvSpPr>
        <p:spPr>
          <a:xfrm>
            <a:off x="1053482" y="3606436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06F0EB89-8594-72FB-8A1A-3BC1AC3F6E6A}"/>
              </a:ext>
            </a:extLst>
          </p:cNvPr>
          <p:cNvCxnSpPr/>
          <p:nvPr/>
        </p:nvCxnSpPr>
        <p:spPr>
          <a:xfrm>
            <a:off x="1489515" y="3171288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15025AAF-E2EE-B007-CE57-C96A0535E88A}"/>
              </a:ext>
            </a:extLst>
          </p:cNvPr>
          <p:cNvSpPr txBox="1"/>
          <p:nvPr/>
        </p:nvSpPr>
        <p:spPr>
          <a:xfrm>
            <a:off x="1053482" y="3078955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ACF2F56E-386B-E18A-25EB-FF9B6257FA4B}"/>
              </a:ext>
            </a:extLst>
          </p:cNvPr>
          <p:cNvCxnSpPr/>
          <p:nvPr/>
        </p:nvCxnSpPr>
        <p:spPr>
          <a:xfrm>
            <a:off x="1489515" y="2643808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7" name="TextBox 206">
            <a:extLst>
              <a:ext uri="{FF2B5EF4-FFF2-40B4-BE49-F238E27FC236}">
                <a16:creationId xmlns:a16="http://schemas.microsoft.com/office/drawing/2014/main" id="{AAE413E4-B934-D04B-BF44-9B8F35DD4D52}"/>
              </a:ext>
            </a:extLst>
          </p:cNvPr>
          <p:cNvSpPr txBox="1"/>
          <p:nvPr/>
        </p:nvSpPr>
        <p:spPr>
          <a:xfrm>
            <a:off x="989328" y="2551475"/>
            <a:ext cx="4636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EE8DFDB6-9EF8-5C4A-4DC2-781D0B94C62F}"/>
              </a:ext>
            </a:extLst>
          </p:cNvPr>
          <p:cNvCxnSpPr/>
          <p:nvPr/>
        </p:nvCxnSpPr>
        <p:spPr>
          <a:xfrm>
            <a:off x="1489515" y="5281067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TextBox 208">
            <a:extLst>
              <a:ext uri="{FF2B5EF4-FFF2-40B4-BE49-F238E27FC236}">
                <a16:creationId xmlns:a16="http://schemas.microsoft.com/office/drawing/2014/main" id="{9DCDF130-12EA-AB4E-897D-71780B6265E3}"/>
              </a:ext>
            </a:extLst>
          </p:cNvPr>
          <p:cNvSpPr txBox="1"/>
          <p:nvPr/>
        </p:nvSpPr>
        <p:spPr>
          <a:xfrm>
            <a:off x="1053482" y="5188734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24A9DCE8-4DF4-8E21-56C5-D1187C13F421}"/>
              </a:ext>
            </a:extLst>
          </p:cNvPr>
          <p:cNvSpPr txBox="1"/>
          <p:nvPr/>
        </p:nvSpPr>
        <p:spPr>
          <a:xfrm rot="16200000">
            <a:off x="-544103" y="3927715"/>
            <a:ext cx="2763225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Mean fluorescence intensity (MFI)</a:t>
            </a:r>
            <a:endParaRPr kumimoji="0" lang="en-GB" sz="1200" b="1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46775B0F-AB75-4A59-C4F2-C2B94195F7C8}"/>
              </a:ext>
            </a:extLst>
          </p:cNvPr>
          <p:cNvCxnSpPr>
            <a:cxnSpLocks/>
          </p:cNvCxnSpPr>
          <p:nvPr/>
        </p:nvCxnSpPr>
        <p:spPr>
          <a:xfrm rot="16200000">
            <a:off x="2919249" y="5437659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7477590A-4D77-DBD0-D2D3-55E1012C6D4A}"/>
              </a:ext>
            </a:extLst>
          </p:cNvPr>
          <p:cNvCxnSpPr>
            <a:cxnSpLocks/>
          </p:cNvCxnSpPr>
          <p:nvPr/>
        </p:nvCxnSpPr>
        <p:spPr>
          <a:xfrm rot="16200000">
            <a:off x="4312983" y="5437658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TextBox 212">
            <a:extLst>
              <a:ext uri="{FF2B5EF4-FFF2-40B4-BE49-F238E27FC236}">
                <a16:creationId xmlns:a16="http://schemas.microsoft.com/office/drawing/2014/main" id="{CE3D9792-3877-D670-102E-A6F41631C47F}"/>
              </a:ext>
            </a:extLst>
          </p:cNvPr>
          <p:cNvSpPr txBox="1"/>
          <p:nvPr/>
        </p:nvSpPr>
        <p:spPr>
          <a:xfrm>
            <a:off x="1561515" y="5450370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D1AF1766-1214-7442-996C-356D31248E92}"/>
              </a:ext>
            </a:extLst>
          </p:cNvPr>
          <p:cNvSpPr txBox="1"/>
          <p:nvPr/>
        </p:nvSpPr>
        <p:spPr>
          <a:xfrm>
            <a:off x="2962245" y="5450370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IL-25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646F7FF2-9C03-2326-2D81-1AED12B42431}"/>
              </a:ext>
            </a:extLst>
          </p:cNvPr>
          <p:cNvSpPr txBox="1"/>
          <p:nvPr/>
        </p:nvSpPr>
        <p:spPr>
          <a:xfrm>
            <a:off x="4362974" y="5450370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IL-33</a:t>
            </a:r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A496C89B-97D1-EB80-30AA-25B34ADD4AE0}"/>
              </a:ext>
            </a:extLst>
          </p:cNvPr>
          <p:cNvSpPr/>
          <p:nvPr/>
        </p:nvSpPr>
        <p:spPr>
          <a:xfrm>
            <a:off x="1785816" y="5096789"/>
            <a:ext cx="409575" cy="109538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5D3CBA53-27DA-73E3-1318-CE6E05755990}"/>
              </a:ext>
            </a:extLst>
          </p:cNvPr>
          <p:cNvCxnSpPr>
            <a:cxnSpLocks/>
          </p:cNvCxnSpPr>
          <p:nvPr/>
        </p:nvCxnSpPr>
        <p:spPr>
          <a:xfrm>
            <a:off x="1917975" y="4946770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7C50233F-BEC1-03C9-F483-3F66034BCF99}"/>
              </a:ext>
            </a:extLst>
          </p:cNvPr>
          <p:cNvCxnSpPr>
            <a:cxnSpLocks/>
          </p:cNvCxnSpPr>
          <p:nvPr/>
        </p:nvCxnSpPr>
        <p:spPr>
          <a:xfrm flipV="1">
            <a:off x="1990603" y="4946770"/>
            <a:ext cx="0" cy="150019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6186E704-A811-6407-E2CA-C84F1226736E}"/>
              </a:ext>
            </a:extLst>
          </p:cNvPr>
          <p:cNvCxnSpPr>
            <a:cxnSpLocks/>
          </p:cNvCxnSpPr>
          <p:nvPr/>
        </p:nvCxnSpPr>
        <p:spPr>
          <a:xfrm rot="10800000">
            <a:off x="1917975" y="5206318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95231352-05EE-5D59-81BE-CB1D3E5FF1B4}"/>
              </a:ext>
            </a:extLst>
          </p:cNvPr>
          <p:cNvCxnSpPr>
            <a:cxnSpLocks/>
          </p:cNvCxnSpPr>
          <p:nvPr/>
        </p:nvCxnSpPr>
        <p:spPr>
          <a:xfrm flipH="1">
            <a:off x="1990603" y="5210254"/>
            <a:ext cx="1" cy="67613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C6F1E109-3417-1C9A-7471-D4930873A923}"/>
              </a:ext>
            </a:extLst>
          </p:cNvPr>
          <p:cNvCxnSpPr>
            <a:cxnSpLocks/>
            <a:stCxn id="216" idx="3"/>
            <a:endCxn id="216" idx="1"/>
          </p:cNvCxnSpPr>
          <p:nvPr/>
        </p:nvCxnSpPr>
        <p:spPr>
          <a:xfrm flipH="1">
            <a:off x="1785816" y="5151558"/>
            <a:ext cx="409575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914FFB40-B135-7FC7-53B9-66757ED3BF22}"/>
              </a:ext>
            </a:extLst>
          </p:cNvPr>
          <p:cNvCxnSpPr>
            <a:cxnSpLocks/>
          </p:cNvCxnSpPr>
          <p:nvPr/>
        </p:nvCxnSpPr>
        <p:spPr>
          <a:xfrm>
            <a:off x="2476775" y="3363250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0BC99A9F-8098-D560-55AF-11016BD2693D}"/>
              </a:ext>
            </a:extLst>
          </p:cNvPr>
          <p:cNvCxnSpPr>
            <a:cxnSpLocks/>
          </p:cNvCxnSpPr>
          <p:nvPr/>
        </p:nvCxnSpPr>
        <p:spPr>
          <a:xfrm flipV="1">
            <a:off x="2549403" y="3363250"/>
            <a:ext cx="0" cy="754781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9CA252B6-9D42-429C-E39A-D685CAE83ECE}"/>
              </a:ext>
            </a:extLst>
          </p:cNvPr>
          <p:cNvCxnSpPr>
            <a:cxnSpLocks/>
          </p:cNvCxnSpPr>
          <p:nvPr/>
        </p:nvCxnSpPr>
        <p:spPr>
          <a:xfrm rot="10800000">
            <a:off x="2476775" y="4865031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C688C0F2-00DD-B60C-7860-9444E7F1DC5A}"/>
              </a:ext>
            </a:extLst>
          </p:cNvPr>
          <p:cNvCxnSpPr>
            <a:cxnSpLocks/>
          </p:cNvCxnSpPr>
          <p:nvPr/>
        </p:nvCxnSpPr>
        <p:spPr>
          <a:xfrm flipH="1">
            <a:off x="2549403" y="4617119"/>
            <a:ext cx="1" cy="244821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Rectangle 225">
            <a:extLst>
              <a:ext uri="{FF2B5EF4-FFF2-40B4-BE49-F238E27FC236}">
                <a16:creationId xmlns:a16="http://schemas.microsoft.com/office/drawing/2014/main" id="{EBB58A33-5BD0-E94E-1C4A-B80BAEF4E171}"/>
              </a:ext>
            </a:extLst>
          </p:cNvPr>
          <p:cNvSpPr/>
          <p:nvPr/>
        </p:nvSpPr>
        <p:spPr>
          <a:xfrm>
            <a:off x="2344616" y="4118026"/>
            <a:ext cx="409575" cy="50218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AF7812E9-8DD1-3A1F-F05B-63CADC7A715E}"/>
              </a:ext>
            </a:extLst>
          </p:cNvPr>
          <p:cNvCxnSpPr>
            <a:cxnSpLocks/>
          </p:cNvCxnSpPr>
          <p:nvPr/>
        </p:nvCxnSpPr>
        <p:spPr>
          <a:xfrm flipH="1">
            <a:off x="2344616" y="4513314"/>
            <a:ext cx="409575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Oval 227">
            <a:extLst>
              <a:ext uri="{FF2B5EF4-FFF2-40B4-BE49-F238E27FC236}">
                <a16:creationId xmlns:a16="http://schemas.microsoft.com/office/drawing/2014/main" id="{A58AFF2C-A472-29CB-DA0E-D615CA31D455}"/>
              </a:ext>
            </a:extLst>
          </p:cNvPr>
          <p:cNvSpPr/>
          <p:nvPr/>
        </p:nvSpPr>
        <p:spPr>
          <a:xfrm>
            <a:off x="2521747" y="3082379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" name="Oval 228">
            <a:extLst>
              <a:ext uri="{FF2B5EF4-FFF2-40B4-BE49-F238E27FC236}">
                <a16:creationId xmlns:a16="http://schemas.microsoft.com/office/drawing/2014/main" id="{F783A673-468F-8053-1A7D-F82D1107067E}"/>
              </a:ext>
            </a:extLst>
          </p:cNvPr>
          <p:cNvSpPr/>
          <p:nvPr/>
        </p:nvSpPr>
        <p:spPr>
          <a:xfrm>
            <a:off x="1962948" y="4594171"/>
            <a:ext cx="55309" cy="5530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" name="Oval 229">
            <a:extLst>
              <a:ext uri="{FF2B5EF4-FFF2-40B4-BE49-F238E27FC236}">
                <a16:creationId xmlns:a16="http://schemas.microsoft.com/office/drawing/2014/main" id="{E2FAF4F8-D989-8184-B97C-9967CCB52F7F}"/>
              </a:ext>
            </a:extLst>
          </p:cNvPr>
          <p:cNvSpPr/>
          <p:nvPr/>
        </p:nvSpPr>
        <p:spPr>
          <a:xfrm>
            <a:off x="1962948" y="4699911"/>
            <a:ext cx="55309" cy="5530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2E548839-9154-B9C2-107C-9DD011705EFD}"/>
              </a:ext>
            </a:extLst>
          </p:cNvPr>
          <p:cNvSpPr/>
          <p:nvPr/>
        </p:nvSpPr>
        <p:spPr>
          <a:xfrm>
            <a:off x="1962948" y="4810051"/>
            <a:ext cx="55309" cy="5530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F03FF89E-0C5F-E9DE-540A-BA682DF99355}"/>
              </a:ext>
            </a:extLst>
          </p:cNvPr>
          <p:cNvSpPr/>
          <p:nvPr/>
        </p:nvSpPr>
        <p:spPr>
          <a:xfrm>
            <a:off x="3179892" y="5121760"/>
            <a:ext cx="409575" cy="74385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124ECDD7-970B-2D43-9FC3-1C1ADD016EAF}"/>
              </a:ext>
            </a:extLst>
          </p:cNvPr>
          <p:cNvCxnSpPr>
            <a:cxnSpLocks/>
          </p:cNvCxnSpPr>
          <p:nvPr/>
        </p:nvCxnSpPr>
        <p:spPr>
          <a:xfrm>
            <a:off x="3312051" y="5001539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E613F6D3-5148-B87B-0EB4-554CF508BE6F}"/>
              </a:ext>
            </a:extLst>
          </p:cNvPr>
          <p:cNvCxnSpPr>
            <a:cxnSpLocks/>
          </p:cNvCxnSpPr>
          <p:nvPr/>
        </p:nvCxnSpPr>
        <p:spPr>
          <a:xfrm flipV="1">
            <a:off x="3384679" y="5001539"/>
            <a:ext cx="0" cy="120221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B4D9BFAB-B2C7-BDCE-3D91-F70AAE491FD3}"/>
              </a:ext>
            </a:extLst>
          </p:cNvPr>
          <p:cNvCxnSpPr>
            <a:cxnSpLocks/>
          </p:cNvCxnSpPr>
          <p:nvPr/>
        </p:nvCxnSpPr>
        <p:spPr>
          <a:xfrm rot="10800000">
            <a:off x="3312051" y="5196142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FDB5B369-2BEF-4A87-3FDF-0CA4697BC8DF}"/>
              </a:ext>
            </a:extLst>
          </p:cNvPr>
          <p:cNvCxnSpPr>
            <a:cxnSpLocks/>
          </p:cNvCxnSpPr>
          <p:nvPr/>
        </p:nvCxnSpPr>
        <p:spPr>
          <a:xfrm flipH="1">
            <a:off x="3384679" y="5195601"/>
            <a:ext cx="1" cy="64967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F1B5772D-46E2-B311-CB66-CF8301CB34C8}"/>
              </a:ext>
            </a:extLst>
          </p:cNvPr>
          <p:cNvCxnSpPr>
            <a:cxnSpLocks/>
          </p:cNvCxnSpPr>
          <p:nvPr/>
        </p:nvCxnSpPr>
        <p:spPr>
          <a:xfrm flipH="1">
            <a:off x="3179892" y="5179461"/>
            <a:ext cx="409575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Oval 237">
            <a:extLst>
              <a:ext uri="{FF2B5EF4-FFF2-40B4-BE49-F238E27FC236}">
                <a16:creationId xmlns:a16="http://schemas.microsoft.com/office/drawing/2014/main" id="{2783D3F6-BCA2-94F3-6FC7-E0FA4D69DD9E}"/>
              </a:ext>
            </a:extLst>
          </p:cNvPr>
          <p:cNvSpPr/>
          <p:nvPr/>
        </p:nvSpPr>
        <p:spPr>
          <a:xfrm>
            <a:off x="3357023" y="4952828"/>
            <a:ext cx="55309" cy="5530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" name="Rectangle 238">
            <a:extLst>
              <a:ext uri="{FF2B5EF4-FFF2-40B4-BE49-F238E27FC236}">
                <a16:creationId xmlns:a16="http://schemas.microsoft.com/office/drawing/2014/main" id="{A0F3E30E-A2BB-1B2E-E44A-6A7528A39DF8}"/>
              </a:ext>
            </a:extLst>
          </p:cNvPr>
          <p:cNvSpPr/>
          <p:nvPr/>
        </p:nvSpPr>
        <p:spPr>
          <a:xfrm>
            <a:off x="3739483" y="4936626"/>
            <a:ext cx="409575" cy="214931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B4F13F56-896D-67EA-9AAF-CAC397E3B46C}"/>
              </a:ext>
            </a:extLst>
          </p:cNvPr>
          <p:cNvCxnSpPr>
            <a:cxnSpLocks/>
          </p:cNvCxnSpPr>
          <p:nvPr/>
        </p:nvCxnSpPr>
        <p:spPr>
          <a:xfrm rot="10800000">
            <a:off x="3871642" y="5151555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06036334-F0B3-B33D-32B9-F8D22548E170}"/>
              </a:ext>
            </a:extLst>
          </p:cNvPr>
          <p:cNvCxnSpPr>
            <a:cxnSpLocks/>
            <a:stCxn id="239" idx="2"/>
          </p:cNvCxnSpPr>
          <p:nvPr/>
        </p:nvCxnSpPr>
        <p:spPr>
          <a:xfrm flipH="1">
            <a:off x="3944270" y="5151557"/>
            <a:ext cx="1" cy="95078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B6C40B0C-86BD-C5BC-33B5-27B7B61F3986}"/>
              </a:ext>
            </a:extLst>
          </p:cNvPr>
          <p:cNvCxnSpPr>
            <a:cxnSpLocks/>
          </p:cNvCxnSpPr>
          <p:nvPr/>
        </p:nvCxnSpPr>
        <p:spPr>
          <a:xfrm flipH="1">
            <a:off x="3739483" y="5051477"/>
            <a:ext cx="409575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Oval 242">
            <a:extLst>
              <a:ext uri="{FF2B5EF4-FFF2-40B4-BE49-F238E27FC236}">
                <a16:creationId xmlns:a16="http://schemas.microsoft.com/office/drawing/2014/main" id="{A5A436AC-2FA0-8D60-7C80-126EE581A582}"/>
              </a:ext>
            </a:extLst>
          </p:cNvPr>
          <p:cNvSpPr/>
          <p:nvPr/>
        </p:nvSpPr>
        <p:spPr>
          <a:xfrm>
            <a:off x="3916617" y="4497564"/>
            <a:ext cx="55309" cy="55309"/>
          </a:xfrm>
          <a:prstGeom prst="ellipse">
            <a:avLst/>
          </a:prstGeom>
          <a:solidFill>
            <a:schemeClr val="tx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232E373E-15CA-17DC-C1B0-B6BCC4E0E2E9}"/>
              </a:ext>
            </a:extLst>
          </p:cNvPr>
          <p:cNvSpPr/>
          <p:nvPr/>
        </p:nvSpPr>
        <p:spPr>
          <a:xfrm>
            <a:off x="3916617" y="4515067"/>
            <a:ext cx="55309" cy="55309"/>
          </a:xfrm>
          <a:prstGeom prst="ellipse">
            <a:avLst/>
          </a:prstGeom>
          <a:solidFill>
            <a:schemeClr val="tx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id="{32A5C0AC-A3B6-EEED-4969-ADC4BC60A15F}"/>
              </a:ext>
            </a:extLst>
          </p:cNvPr>
          <p:cNvSpPr/>
          <p:nvPr/>
        </p:nvSpPr>
        <p:spPr>
          <a:xfrm>
            <a:off x="4573965" y="5251229"/>
            <a:ext cx="409575" cy="13102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0175D43-DC44-D2E4-22C6-C8E7875AC009}"/>
              </a:ext>
            </a:extLst>
          </p:cNvPr>
          <p:cNvCxnSpPr>
            <a:cxnSpLocks/>
          </p:cNvCxnSpPr>
          <p:nvPr/>
        </p:nvCxnSpPr>
        <p:spPr>
          <a:xfrm>
            <a:off x="4706124" y="5234816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D0DAFD34-2934-D283-E923-FEF8DC1A1447}"/>
              </a:ext>
            </a:extLst>
          </p:cNvPr>
          <p:cNvCxnSpPr>
            <a:cxnSpLocks/>
          </p:cNvCxnSpPr>
          <p:nvPr/>
        </p:nvCxnSpPr>
        <p:spPr>
          <a:xfrm flipV="1">
            <a:off x="4778752" y="5234816"/>
            <a:ext cx="0" cy="21175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2D5F0110-32B2-13BF-7D01-CB530B4D96B7}"/>
              </a:ext>
            </a:extLst>
          </p:cNvPr>
          <p:cNvCxnSpPr>
            <a:cxnSpLocks/>
          </p:cNvCxnSpPr>
          <p:nvPr/>
        </p:nvCxnSpPr>
        <p:spPr>
          <a:xfrm rot="10800000">
            <a:off x="4706124" y="5264334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Rectangle 248">
            <a:extLst>
              <a:ext uri="{FF2B5EF4-FFF2-40B4-BE49-F238E27FC236}">
                <a16:creationId xmlns:a16="http://schemas.microsoft.com/office/drawing/2014/main" id="{97026A17-2988-F227-4975-990A73892E9A}"/>
              </a:ext>
            </a:extLst>
          </p:cNvPr>
          <p:cNvSpPr/>
          <p:nvPr/>
        </p:nvSpPr>
        <p:spPr>
          <a:xfrm>
            <a:off x="5128574" y="5226523"/>
            <a:ext cx="409575" cy="216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3468294B-5608-896D-BB48-4E459B50748C}"/>
              </a:ext>
            </a:extLst>
          </p:cNvPr>
          <p:cNvCxnSpPr>
            <a:cxnSpLocks/>
          </p:cNvCxnSpPr>
          <p:nvPr/>
        </p:nvCxnSpPr>
        <p:spPr>
          <a:xfrm>
            <a:off x="5260733" y="5217266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D5A72C15-C7DF-6454-748D-CA086D2410E6}"/>
              </a:ext>
            </a:extLst>
          </p:cNvPr>
          <p:cNvCxnSpPr>
            <a:cxnSpLocks/>
          </p:cNvCxnSpPr>
          <p:nvPr/>
        </p:nvCxnSpPr>
        <p:spPr>
          <a:xfrm rot="10800000">
            <a:off x="5260733" y="5272473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2" name="Oval 251">
            <a:extLst>
              <a:ext uri="{FF2B5EF4-FFF2-40B4-BE49-F238E27FC236}">
                <a16:creationId xmlns:a16="http://schemas.microsoft.com/office/drawing/2014/main" id="{BC70FF8C-7A34-79D4-75B7-FF27774D0E45}"/>
              </a:ext>
            </a:extLst>
          </p:cNvPr>
          <p:cNvSpPr/>
          <p:nvPr/>
        </p:nvSpPr>
        <p:spPr>
          <a:xfrm>
            <a:off x="4751096" y="5153225"/>
            <a:ext cx="55309" cy="55309"/>
          </a:xfrm>
          <a:prstGeom prst="ellipse">
            <a:avLst/>
          </a:prstGeom>
          <a:solidFill>
            <a:schemeClr val="bg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" name="Oval 252">
            <a:extLst>
              <a:ext uri="{FF2B5EF4-FFF2-40B4-BE49-F238E27FC236}">
                <a16:creationId xmlns:a16="http://schemas.microsoft.com/office/drawing/2014/main" id="{1A3BF198-D32F-6DC7-44AF-F42CA1E008E3}"/>
              </a:ext>
            </a:extLst>
          </p:cNvPr>
          <p:cNvSpPr/>
          <p:nvPr/>
        </p:nvSpPr>
        <p:spPr>
          <a:xfrm>
            <a:off x="4751096" y="5174707"/>
            <a:ext cx="55309" cy="55309"/>
          </a:xfrm>
          <a:prstGeom prst="ellipse">
            <a:avLst/>
          </a:prstGeom>
          <a:solidFill>
            <a:schemeClr val="bg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" name="Oval 253">
            <a:extLst>
              <a:ext uri="{FF2B5EF4-FFF2-40B4-BE49-F238E27FC236}">
                <a16:creationId xmlns:a16="http://schemas.microsoft.com/office/drawing/2014/main" id="{870E17A2-EF99-4F97-575D-B307FD691E70}"/>
              </a:ext>
            </a:extLst>
          </p:cNvPr>
          <p:cNvSpPr/>
          <p:nvPr/>
        </p:nvSpPr>
        <p:spPr>
          <a:xfrm>
            <a:off x="4750202" y="5026996"/>
            <a:ext cx="55309" cy="55309"/>
          </a:xfrm>
          <a:prstGeom prst="ellipse">
            <a:avLst/>
          </a:prstGeom>
          <a:solidFill>
            <a:schemeClr val="bg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" name="Oval 254">
            <a:extLst>
              <a:ext uri="{FF2B5EF4-FFF2-40B4-BE49-F238E27FC236}">
                <a16:creationId xmlns:a16="http://schemas.microsoft.com/office/drawing/2014/main" id="{9BC90C09-559A-9450-223C-0695A0AEAF2C}"/>
              </a:ext>
            </a:extLst>
          </p:cNvPr>
          <p:cNvSpPr/>
          <p:nvPr/>
        </p:nvSpPr>
        <p:spPr>
          <a:xfrm>
            <a:off x="5310687" y="5138377"/>
            <a:ext cx="55309" cy="55309"/>
          </a:xfrm>
          <a:prstGeom prst="ellipse">
            <a:avLst/>
          </a:prstGeom>
          <a:solidFill>
            <a:schemeClr val="tx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A613F722-9F63-B2AA-80DA-7E2EE5EED46D}"/>
              </a:ext>
            </a:extLst>
          </p:cNvPr>
          <p:cNvSpPr/>
          <p:nvPr/>
        </p:nvSpPr>
        <p:spPr>
          <a:xfrm flipV="1">
            <a:off x="4778753" y="4835030"/>
            <a:ext cx="554606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D5BDC18E-7F4F-9A53-2670-CBCAF9666B73}"/>
              </a:ext>
            </a:extLst>
          </p:cNvPr>
          <p:cNvSpPr txBox="1"/>
          <p:nvPr/>
        </p:nvSpPr>
        <p:spPr>
          <a:xfrm>
            <a:off x="4778751" y="4637263"/>
            <a:ext cx="554607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=0.05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F41CC1B8-5187-79D8-F020-6DD40C87474B}"/>
              </a:ext>
            </a:extLst>
          </p:cNvPr>
          <p:cNvSpPr/>
          <p:nvPr/>
        </p:nvSpPr>
        <p:spPr>
          <a:xfrm flipV="1">
            <a:off x="3389664" y="4264699"/>
            <a:ext cx="554606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B269A307-3766-075C-2DEB-D1A0C17EC61D}"/>
              </a:ext>
            </a:extLst>
          </p:cNvPr>
          <p:cNvSpPr txBox="1"/>
          <p:nvPr/>
        </p:nvSpPr>
        <p:spPr>
          <a:xfrm>
            <a:off x="3317033" y="4066932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=0.002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F863DEAC-ECA5-CEFA-1488-61490852D143}"/>
              </a:ext>
            </a:extLst>
          </p:cNvPr>
          <p:cNvSpPr/>
          <p:nvPr/>
        </p:nvSpPr>
        <p:spPr>
          <a:xfrm flipV="1">
            <a:off x="1991113" y="2954524"/>
            <a:ext cx="554606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DB0E537-7DE5-75CF-15F5-9ED997406BE4}"/>
              </a:ext>
            </a:extLst>
          </p:cNvPr>
          <p:cNvSpPr txBox="1"/>
          <p:nvPr/>
        </p:nvSpPr>
        <p:spPr>
          <a:xfrm>
            <a:off x="1918482" y="2756757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&lt;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0.001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408A4528-6FED-B4B7-6D4C-17B295179C61}"/>
              </a:ext>
            </a:extLst>
          </p:cNvPr>
          <p:cNvSpPr txBox="1"/>
          <p:nvPr/>
        </p:nvSpPr>
        <p:spPr>
          <a:xfrm>
            <a:off x="4360445" y="2609153"/>
            <a:ext cx="6380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1–4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" name="Rectangle 262">
            <a:extLst>
              <a:ext uri="{FF2B5EF4-FFF2-40B4-BE49-F238E27FC236}">
                <a16:creationId xmlns:a16="http://schemas.microsoft.com/office/drawing/2014/main" id="{FB802CFF-2995-67C4-EE8A-354EC7B9E55B}"/>
              </a:ext>
            </a:extLst>
          </p:cNvPr>
          <p:cNvSpPr/>
          <p:nvPr/>
        </p:nvSpPr>
        <p:spPr>
          <a:xfrm>
            <a:off x="4163613" y="2647110"/>
            <a:ext cx="108751" cy="108751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F803D180-7A4C-4E33-E529-DCD255F43513}"/>
              </a:ext>
            </a:extLst>
          </p:cNvPr>
          <p:cNvSpPr txBox="1"/>
          <p:nvPr/>
        </p:nvSpPr>
        <p:spPr>
          <a:xfrm>
            <a:off x="5290228" y="2609153"/>
            <a:ext cx="63957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5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" name="Rectangle 264">
            <a:extLst>
              <a:ext uri="{FF2B5EF4-FFF2-40B4-BE49-F238E27FC236}">
                <a16:creationId xmlns:a16="http://schemas.microsoft.com/office/drawing/2014/main" id="{4F81803B-3C41-CC22-7A83-5977FCBF873D}"/>
              </a:ext>
            </a:extLst>
          </p:cNvPr>
          <p:cNvSpPr/>
          <p:nvPr/>
        </p:nvSpPr>
        <p:spPr>
          <a:xfrm>
            <a:off x="5093396" y="2647110"/>
            <a:ext cx="108751" cy="108751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>
                <a:alpha val="6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8F798051-0DEE-7FE2-6FF3-D8B12FB15C40}"/>
              </a:ext>
            </a:extLst>
          </p:cNvPr>
          <p:cNvCxnSpPr>
            <a:cxnSpLocks/>
          </p:cNvCxnSpPr>
          <p:nvPr/>
        </p:nvCxnSpPr>
        <p:spPr>
          <a:xfrm>
            <a:off x="8765744" y="4972192"/>
            <a:ext cx="145256" cy="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A02E5D9C-BA84-7C41-C220-CDD149B5CBEB}"/>
              </a:ext>
            </a:extLst>
          </p:cNvPr>
          <p:cNvSpPr/>
          <p:nvPr/>
        </p:nvSpPr>
        <p:spPr>
          <a:xfrm>
            <a:off x="7194308" y="2638435"/>
            <a:ext cx="4176809" cy="2763224"/>
          </a:xfrm>
          <a:custGeom>
            <a:avLst/>
            <a:gdLst>
              <a:gd name="connsiteX0" fmla="*/ 0 w 3417319"/>
              <a:gd name="connsiteY0" fmla="*/ 0 h 2763224"/>
              <a:gd name="connsiteX1" fmla="*/ 0 w 3417319"/>
              <a:gd name="connsiteY1" fmla="*/ 2763224 h 2763224"/>
              <a:gd name="connsiteX2" fmla="*/ 3417319 w 3417319"/>
              <a:gd name="connsiteY2" fmla="*/ 2763224 h 276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17319" h="2763224">
                <a:moveTo>
                  <a:pt x="0" y="0"/>
                </a:moveTo>
                <a:lnTo>
                  <a:pt x="0" y="2763224"/>
                </a:lnTo>
                <a:lnTo>
                  <a:pt x="3417319" y="2763224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95D7244F-29A9-B874-578C-D93883F94362}"/>
              </a:ext>
            </a:extLst>
          </p:cNvPr>
          <p:cNvCxnSpPr/>
          <p:nvPr/>
        </p:nvCxnSpPr>
        <p:spPr>
          <a:xfrm>
            <a:off x="7117916" y="4753354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>
            <a:extLst>
              <a:ext uri="{FF2B5EF4-FFF2-40B4-BE49-F238E27FC236}">
                <a16:creationId xmlns:a16="http://schemas.microsoft.com/office/drawing/2014/main" id="{22C959AC-02A7-68E0-111E-0CAACC91B376}"/>
              </a:ext>
            </a:extLst>
          </p:cNvPr>
          <p:cNvSpPr txBox="1"/>
          <p:nvPr/>
        </p:nvSpPr>
        <p:spPr>
          <a:xfrm>
            <a:off x="6681883" y="4661021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DD718622-5321-ABBD-E25C-CBF48B5DCC5F}"/>
              </a:ext>
            </a:extLst>
          </p:cNvPr>
          <p:cNvCxnSpPr/>
          <p:nvPr/>
        </p:nvCxnSpPr>
        <p:spPr>
          <a:xfrm>
            <a:off x="7117916" y="423496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TextBox 271">
            <a:extLst>
              <a:ext uri="{FF2B5EF4-FFF2-40B4-BE49-F238E27FC236}">
                <a16:creationId xmlns:a16="http://schemas.microsoft.com/office/drawing/2014/main" id="{8D98675C-9055-E384-FD00-7ABB540D363D}"/>
              </a:ext>
            </a:extLst>
          </p:cNvPr>
          <p:cNvSpPr txBox="1"/>
          <p:nvPr/>
        </p:nvSpPr>
        <p:spPr>
          <a:xfrm>
            <a:off x="6681883" y="4142630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B1D0C186-1C14-ACE0-D058-50BD1E91D262}"/>
              </a:ext>
            </a:extLst>
          </p:cNvPr>
          <p:cNvCxnSpPr/>
          <p:nvPr/>
        </p:nvCxnSpPr>
        <p:spPr>
          <a:xfrm>
            <a:off x="7117916" y="3698769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4" name="TextBox 273">
            <a:extLst>
              <a:ext uri="{FF2B5EF4-FFF2-40B4-BE49-F238E27FC236}">
                <a16:creationId xmlns:a16="http://schemas.microsoft.com/office/drawing/2014/main" id="{447649BD-C1E0-7E04-D033-F1D6B8881DAF}"/>
              </a:ext>
            </a:extLst>
          </p:cNvPr>
          <p:cNvSpPr txBox="1"/>
          <p:nvPr/>
        </p:nvSpPr>
        <p:spPr>
          <a:xfrm>
            <a:off x="6681883" y="3606436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B3762C56-85C8-27D8-1A69-B677BA793EC8}"/>
              </a:ext>
            </a:extLst>
          </p:cNvPr>
          <p:cNvCxnSpPr/>
          <p:nvPr/>
        </p:nvCxnSpPr>
        <p:spPr>
          <a:xfrm>
            <a:off x="7117916" y="3171288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" name="TextBox 275">
            <a:extLst>
              <a:ext uri="{FF2B5EF4-FFF2-40B4-BE49-F238E27FC236}">
                <a16:creationId xmlns:a16="http://schemas.microsoft.com/office/drawing/2014/main" id="{FA93A1F5-4A0A-E6CA-2380-8DBD8E740E18}"/>
              </a:ext>
            </a:extLst>
          </p:cNvPr>
          <p:cNvSpPr txBox="1"/>
          <p:nvPr/>
        </p:nvSpPr>
        <p:spPr>
          <a:xfrm>
            <a:off x="6681883" y="3078955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B4B12504-D62A-5043-A003-227067788FED}"/>
              </a:ext>
            </a:extLst>
          </p:cNvPr>
          <p:cNvCxnSpPr/>
          <p:nvPr/>
        </p:nvCxnSpPr>
        <p:spPr>
          <a:xfrm>
            <a:off x="7117916" y="2643808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TextBox 277">
            <a:extLst>
              <a:ext uri="{FF2B5EF4-FFF2-40B4-BE49-F238E27FC236}">
                <a16:creationId xmlns:a16="http://schemas.microsoft.com/office/drawing/2014/main" id="{2E8D68EB-1EFF-48C2-2C5E-0804AC1C85E3}"/>
              </a:ext>
            </a:extLst>
          </p:cNvPr>
          <p:cNvSpPr txBox="1"/>
          <p:nvPr/>
        </p:nvSpPr>
        <p:spPr>
          <a:xfrm>
            <a:off x="6617729" y="2551475"/>
            <a:ext cx="4636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356464DE-D6A5-8E21-D7A0-A133AC4DA54B}"/>
              </a:ext>
            </a:extLst>
          </p:cNvPr>
          <p:cNvCxnSpPr/>
          <p:nvPr/>
        </p:nvCxnSpPr>
        <p:spPr>
          <a:xfrm>
            <a:off x="7117916" y="5281067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TextBox 279">
            <a:extLst>
              <a:ext uri="{FF2B5EF4-FFF2-40B4-BE49-F238E27FC236}">
                <a16:creationId xmlns:a16="http://schemas.microsoft.com/office/drawing/2014/main" id="{3DE97902-29D7-DB88-5ED2-0F4AFFB221B3}"/>
              </a:ext>
            </a:extLst>
          </p:cNvPr>
          <p:cNvSpPr txBox="1"/>
          <p:nvPr/>
        </p:nvSpPr>
        <p:spPr>
          <a:xfrm>
            <a:off x="6681883" y="5188734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3EC06B9B-F749-5A02-9E68-03B6574F98F6}"/>
              </a:ext>
            </a:extLst>
          </p:cNvPr>
          <p:cNvSpPr txBox="1"/>
          <p:nvPr/>
        </p:nvSpPr>
        <p:spPr>
          <a:xfrm rot="16200000">
            <a:off x="5084298" y="3927715"/>
            <a:ext cx="2763225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Mean fluorescence intensity (MFI)</a:t>
            </a:r>
            <a:endParaRPr kumimoji="0" lang="en-GB" sz="1200" b="1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48E903A1-DCB6-0AB3-22C3-E3A64DB45E73}"/>
              </a:ext>
            </a:extLst>
          </p:cNvPr>
          <p:cNvCxnSpPr>
            <a:cxnSpLocks/>
          </p:cNvCxnSpPr>
          <p:nvPr/>
        </p:nvCxnSpPr>
        <p:spPr>
          <a:xfrm rot="16200000">
            <a:off x="9941384" y="5437658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TextBox 282">
            <a:extLst>
              <a:ext uri="{FF2B5EF4-FFF2-40B4-BE49-F238E27FC236}">
                <a16:creationId xmlns:a16="http://schemas.microsoft.com/office/drawing/2014/main" id="{F0BB6EB7-C3CC-E512-50BE-9EF438E191A1}"/>
              </a:ext>
            </a:extLst>
          </p:cNvPr>
          <p:cNvSpPr txBox="1"/>
          <p:nvPr/>
        </p:nvSpPr>
        <p:spPr>
          <a:xfrm>
            <a:off x="7189916" y="5450370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467FC6C7-39E3-EB34-8732-EFB693AADDF0}"/>
              </a:ext>
            </a:extLst>
          </p:cNvPr>
          <p:cNvSpPr txBox="1"/>
          <p:nvPr/>
        </p:nvSpPr>
        <p:spPr>
          <a:xfrm>
            <a:off x="8590646" y="5450370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IL-25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B0D86241-3B7E-4501-14C4-53EA8BCDB243}"/>
              </a:ext>
            </a:extLst>
          </p:cNvPr>
          <p:cNvSpPr txBox="1"/>
          <p:nvPr/>
        </p:nvSpPr>
        <p:spPr>
          <a:xfrm>
            <a:off x="9991375" y="5450370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IL-33</a:t>
            </a: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A3CB3259-76CC-E61F-101D-BBC8BA2474B4}"/>
              </a:ext>
            </a:extLst>
          </p:cNvPr>
          <p:cNvCxnSpPr>
            <a:cxnSpLocks/>
          </p:cNvCxnSpPr>
          <p:nvPr/>
        </p:nvCxnSpPr>
        <p:spPr>
          <a:xfrm>
            <a:off x="7418108" y="4946770"/>
            <a:ext cx="145256" cy="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3AE6B1D5-AC84-6575-BC95-1788A2248E34}"/>
              </a:ext>
            </a:extLst>
          </p:cNvPr>
          <p:cNvCxnSpPr>
            <a:cxnSpLocks/>
          </p:cNvCxnSpPr>
          <p:nvPr/>
        </p:nvCxnSpPr>
        <p:spPr>
          <a:xfrm flipH="1" flipV="1">
            <a:off x="7490736" y="4946770"/>
            <a:ext cx="1" cy="174989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A5897A50-7C5B-ECDC-24AA-E1D070D5A6EE}"/>
              </a:ext>
            </a:extLst>
          </p:cNvPr>
          <p:cNvCxnSpPr>
            <a:cxnSpLocks/>
          </p:cNvCxnSpPr>
          <p:nvPr/>
        </p:nvCxnSpPr>
        <p:spPr>
          <a:xfrm rot="10800000">
            <a:off x="7418109" y="5235089"/>
            <a:ext cx="145256" cy="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040C38E-D42C-B006-97FA-F0B4E0DE6AE4}"/>
              </a:ext>
            </a:extLst>
          </p:cNvPr>
          <p:cNvCxnSpPr>
            <a:cxnSpLocks/>
          </p:cNvCxnSpPr>
          <p:nvPr/>
        </p:nvCxnSpPr>
        <p:spPr>
          <a:xfrm>
            <a:off x="7490736" y="5219626"/>
            <a:ext cx="0" cy="1296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0" name="Rectangle 289">
            <a:extLst>
              <a:ext uri="{FF2B5EF4-FFF2-40B4-BE49-F238E27FC236}">
                <a16:creationId xmlns:a16="http://schemas.microsoft.com/office/drawing/2014/main" id="{B638B2A9-722B-45B3-47E1-0D3517DB2086}"/>
              </a:ext>
            </a:extLst>
          </p:cNvPr>
          <p:cNvSpPr/>
          <p:nvPr/>
        </p:nvSpPr>
        <p:spPr>
          <a:xfrm>
            <a:off x="7383646" y="5121759"/>
            <a:ext cx="214163" cy="95507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6C221025-05C1-13D2-D05B-A0EA9A976BB2}"/>
              </a:ext>
            </a:extLst>
          </p:cNvPr>
          <p:cNvCxnSpPr>
            <a:cxnSpLocks/>
          </p:cNvCxnSpPr>
          <p:nvPr/>
        </p:nvCxnSpPr>
        <p:spPr>
          <a:xfrm flipH="1">
            <a:off x="7383651" y="5157608"/>
            <a:ext cx="214163" cy="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Oval 291">
            <a:extLst>
              <a:ext uri="{FF2B5EF4-FFF2-40B4-BE49-F238E27FC236}">
                <a16:creationId xmlns:a16="http://schemas.microsoft.com/office/drawing/2014/main" id="{2F3BAB38-8FAE-9787-5AC4-AE2E6E877153}"/>
              </a:ext>
            </a:extLst>
          </p:cNvPr>
          <p:cNvSpPr/>
          <p:nvPr/>
        </p:nvSpPr>
        <p:spPr>
          <a:xfrm>
            <a:off x="8362873" y="3085891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" name="Oval 292">
            <a:extLst>
              <a:ext uri="{FF2B5EF4-FFF2-40B4-BE49-F238E27FC236}">
                <a16:creationId xmlns:a16="http://schemas.microsoft.com/office/drawing/2014/main" id="{164FB92D-C596-97DF-21FD-C54A4FEDED94}"/>
              </a:ext>
            </a:extLst>
          </p:cNvPr>
          <p:cNvSpPr/>
          <p:nvPr/>
        </p:nvSpPr>
        <p:spPr>
          <a:xfrm>
            <a:off x="7460381" y="4589409"/>
            <a:ext cx="55309" cy="55309"/>
          </a:xfrm>
          <a:prstGeom prst="ellipse">
            <a:avLst/>
          </a:prstGeom>
          <a:solidFill>
            <a:srgbClr val="43077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CD42D156-A50D-7A24-453C-EF83BFD0FCFD}"/>
              </a:ext>
            </a:extLst>
          </p:cNvPr>
          <p:cNvSpPr/>
          <p:nvPr/>
        </p:nvSpPr>
        <p:spPr>
          <a:xfrm flipV="1">
            <a:off x="7481137" y="2847026"/>
            <a:ext cx="901699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0163CE73-960C-D7BD-7533-6B1AD0772981}"/>
              </a:ext>
            </a:extLst>
          </p:cNvPr>
          <p:cNvSpPr txBox="1"/>
          <p:nvPr/>
        </p:nvSpPr>
        <p:spPr>
          <a:xfrm>
            <a:off x="7484312" y="2649262"/>
            <a:ext cx="898525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=0.03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296" name="Rectangle 295">
            <a:extLst>
              <a:ext uri="{FF2B5EF4-FFF2-40B4-BE49-F238E27FC236}">
                <a16:creationId xmlns:a16="http://schemas.microsoft.com/office/drawing/2014/main" id="{445A98DC-6612-32D4-1008-36AD6D7D2FDF}"/>
              </a:ext>
            </a:extLst>
          </p:cNvPr>
          <p:cNvSpPr/>
          <p:nvPr/>
        </p:nvSpPr>
        <p:spPr>
          <a:xfrm>
            <a:off x="7682138" y="5026996"/>
            <a:ext cx="214163" cy="20190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459D0E69-31C9-F8A8-B97F-0664C6D7407C}"/>
              </a:ext>
            </a:extLst>
          </p:cNvPr>
          <p:cNvCxnSpPr>
            <a:cxnSpLocks/>
          </p:cNvCxnSpPr>
          <p:nvPr/>
        </p:nvCxnSpPr>
        <p:spPr>
          <a:xfrm flipH="1">
            <a:off x="7682147" y="5156948"/>
            <a:ext cx="214163" cy="0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7FF1BC6B-0988-E8A5-22FD-2F7907200A69}"/>
              </a:ext>
            </a:extLst>
          </p:cNvPr>
          <p:cNvCxnSpPr>
            <a:cxnSpLocks/>
          </p:cNvCxnSpPr>
          <p:nvPr/>
        </p:nvCxnSpPr>
        <p:spPr>
          <a:xfrm>
            <a:off x="7716597" y="4833823"/>
            <a:ext cx="145256" cy="0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86143779-08FA-EBA2-06D6-0AD4093F8ACC}"/>
              </a:ext>
            </a:extLst>
          </p:cNvPr>
          <p:cNvCxnSpPr>
            <a:cxnSpLocks/>
          </p:cNvCxnSpPr>
          <p:nvPr/>
        </p:nvCxnSpPr>
        <p:spPr>
          <a:xfrm flipV="1">
            <a:off x="7788353" y="4834801"/>
            <a:ext cx="872" cy="193175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87DA700C-AAE3-0340-0EDC-37A57C3E53A1}"/>
              </a:ext>
            </a:extLst>
          </p:cNvPr>
          <p:cNvCxnSpPr>
            <a:cxnSpLocks/>
          </p:cNvCxnSpPr>
          <p:nvPr/>
        </p:nvCxnSpPr>
        <p:spPr>
          <a:xfrm rot="10800000">
            <a:off x="7716598" y="5269340"/>
            <a:ext cx="145256" cy="0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C700F7F7-AAB7-5203-5484-1031B34C8807}"/>
              </a:ext>
            </a:extLst>
          </p:cNvPr>
          <p:cNvCxnSpPr>
            <a:cxnSpLocks/>
          </p:cNvCxnSpPr>
          <p:nvPr/>
        </p:nvCxnSpPr>
        <p:spPr>
          <a:xfrm>
            <a:off x="7789225" y="5228856"/>
            <a:ext cx="0" cy="38253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2" name="Rectangle 301">
            <a:extLst>
              <a:ext uri="{FF2B5EF4-FFF2-40B4-BE49-F238E27FC236}">
                <a16:creationId xmlns:a16="http://schemas.microsoft.com/office/drawing/2014/main" id="{05242C8D-E80D-61E6-89BE-57C7C82BB541}"/>
              </a:ext>
            </a:extLst>
          </p:cNvPr>
          <p:cNvSpPr/>
          <p:nvPr/>
        </p:nvSpPr>
        <p:spPr>
          <a:xfrm>
            <a:off x="7976705" y="5098618"/>
            <a:ext cx="214163" cy="7608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7D78C686-54AB-077B-2CE7-26DAB5CCCB98}"/>
              </a:ext>
            </a:extLst>
          </p:cNvPr>
          <p:cNvCxnSpPr>
            <a:cxnSpLocks/>
          </p:cNvCxnSpPr>
          <p:nvPr/>
        </p:nvCxnSpPr>
        <p:spPr>
          <a:xfrm flipH="1">
            <a:off x="7976704" y="5123792"/>
            <a:ext cx="214163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E17A3D5B-5D28-F794-66A5-EDF00B80BA24}"/>
              </a:ext>
            </a:extLst>
          </p:cNvPr>
          <p:cNvCxnSpPr>
            <a:cxnSpLocks/>
          </p:cNvCxnSpPr>
          <p:nvPr/>
        </p:nvCxnSpPr>
        <p:spPr>
          <a:xfrm>
            <a:off x="8011157" y="5073588"/>
            <a:ext cx="145256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8C24D212-A868-6DC6-0555-FB4F6B86B416}"/>
              </a:ext>
            </a:extLst>
          </p:cNvPr>
          <p:cNvCxnSpPr>
            <a:cxnSpLocks/>
          </p:cNvCxnSpPr>
          <p:nvPr/>
        </p:nvCxnSpPr>
        <p:spPr>
          <a:xfrm>
            <a:off x="8083785" y="5070281"/>
            <a:ext cx="0" cy="29502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591F74A6-9B02-9164-D453-EA27C7CAB15E}"/>
              </a:ext>
            </a:extLst>
          </p:cNvPr>
          <p:cNvCxnSpPr>
            <a:cxnSpLocks/>
          </p:cNvCxnSpPr>
          <p:nvPr/>
        </p:nvCxnSpPr>
        <p:spPr>
          <a:xfrm rot="10800000">
            <a:off x="8011158" y="5255368"/>
            <a:ext cx="145256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073BF1D6-76FE-6560-93EB-2F8F98F710DD}"/>
              </a:ext>
            </a:extLst>
          </p:cNvPr>
          <p:cNvCxnSpPr>
            <a:cxnSpLocks/>
          </p:cNvCxnSpPr>
          <p:nvPr/>
        </p:nvCxnSpPr>
        <p:spPr>
          <a:xfrm>
            <a:off x="8083785" y="5170897"/>
            <a:ext cx="0" cy="79606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8" name="Oval 307">
            <a:extLst>
              <a:ext uri="{FF2B5EF4-FFF2-40B4-BE49-F238E27FC236}">
                <a16:creationId xmlns:a16="http://schemas.microsoft.com/office/drawing/2014/main" id="{DD014307-5C92-D6C8-1F6F-C80327CCEAAD}"/>
              </a:ext>
            </a:extLst>
          </p:cNvPr>
          <p:cNvSpPr/>
          <p:nvPr/>
        </p:nvSpPr>
        <p:spPr>
          <a:xfrm>
            <a:off x="8056131" y="4691601"/>
            <a:ext cx="55309" cy="5530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9" name="Rectangle 308">
            <a:extLst>
              <a:ext uri="{FF2B5EF4-FFF2-40B4-BE49-F238E27FC236}">
                <a16:creationId xmlns:a16="http://schemas.microsoft.com/office/drawing/2014/main" id="{AC38BA13-8B4C-84F9-E436-38A40073DDFB}"/>
              </a:ext>
            </a:extLst>
          </p:cNvPr>
          <p:cNvSpPr/>
          <p:nvPr/>
        </p:nvSpPr>
        <p:spPr>
          <a:xfrm>
            <a:off x="8279123" y="4118026"/>
            <a:ext cx="214163" cy="49912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286F6712-DC99-6F79-0B64-D51E4C1B7C3A}"/>
              </a:ext>
            </a:extLst>
          </p:cNvPr>
          <p:cNvCxnSpPr>
            <a:cxnSpLocks/>
          </p:cNvCxnSpPr>
          <p:nvPr/>
        </p:nvCxnSpPr>
        <p:spPr>
          <a:xfrm flipH="1">
            <a:off x="8279123" y="4515301"/>
            <a:ext cx="214163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9CC914EB-9081-3742-2FD5-A0267118D1E0}"/>
              </a:ext>
            </a:extLst>
          </p:cNvPr>
          <p:cNvCxnSpPr>
            <a:cxnSpLocks/>
          </p:cNvCxnSpPr>
          <p:nvPr/>
        </p:nvCxnSpPr>
        <p:spPr>
          <a:xfrm rot="10800000">
            <a:off x="8313577" y="4865030"/>
            <a:ext cx="145256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C4471D8C-2F86-61CC-5152-B5751A907AB3}"/>
              </a:ext>
            </a:extLst>
          </p:cNvPr>
          <p:cNvCxnSpPr>
            <a:cxnSpLocks/>
          </p:cNvCxnSpPr>
          <p:nvPr/>
        </p:nvCxnSpPr>
        <p:spPr>
          <a:xfrm>
            <a:off x="8386204" y="4618784"/>
            <a:ext cx="0" cy="246246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469DDF24-E73D-375C-B9E1-BB8573A6AC1A}"/>
              </a:ext>
            </a:extLst>
          </p:cNvPr>
          <p:cNvCxnSpPr>
            <a:cxnSpLocks/>
          </p:cNvCxnSpPr>
          <p:nvPr/>
        </p:nvCxnSpPr>
        <p:spPr>
          <a:xfrm>
            <a:off x="8313262" y="3366186"/>
            <a:ext cx="145256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6FEDC580-2CE3-7936-0DBE-F4F643CD3FE1}"/>
              </a:ext>
            </a:extLst>
          </p:cNvPr>
          <p:cNvCxnSpPr>
            <a:cxnSpLocks/>
          </p:cNvCxnSpPr>
          <p:nvPr/>
        </p:nvCxnSpPr>
        <p:spPr>
          <a:xfrm>
            <a:off x="8385890" y="3363286"/>
            <a:ext cx="0" cy="754734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1ECAED56-65D2-6A7F-CE31-5C7ED37CD903}"/>
              </a:ext>
            </a:extLst>
          </p:cNvPr>
          <p:cNvCxnSpPr>
            <a:cxnSpLocks/>
          </p:cNvCxnSpPr>
          <p:nvPr/>
        </p:nvCxnSpPr>
        <p:spPr>
          <a:xfrm rot="10800000">
            <a:off x="8765744" y="5230326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1495862D-1B7C-3332-DF98-058F9B309E73}"/>
              </a:ext>
            </a:extLst>
          </p:cNvPr>
          <p:cNvCxnSpPr>
            <a:cxnSpLocks/>
          </p:cNvCxnSpPr>
          <p:nvPr/>
        </p:nvCxnSpPr>
        <p:spPr>
          <a:xfrm>
            <a:off x="8838371" y="4974285"/>
            <a:ext cx="0" cy="256999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" name="Rectangle 316">
            <a:extLst>
              <a:ext uri="{FF2B5EF4-FFF2-40B4-BE49-F238E27FC236}">
                <a16:creationId xmlns:a16="http://schemas.microsoft.com/office/drawing/2014/main" id="{CC872E34-8205-FFCC-7D27-E771DEFB38DF}"/>
              </a:ext>
            </a:extLst>
          </p:cNvPr>
          <p:cNvSpPr/>
          <p:nvPr/>
        </p:nvSpPr>
        <p:spPr>
          <a:xfrm>
            <a:off x="8729917" y="5051478"/>
            <a:ext cx="214163" cy="144668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8D75CDB9-627A-C3CD-669B-20AD5143E7BC}"/>
              </a:ext>
            </a:extLst>
          </p:cNvPr>
          <p:cNvCxnSpPr>
            <a:cxnSpLocks/>
          </p:cNvCxnSpPr>
          <p:nvPr/>
        </p:nvCxnSpPr>
        <p:spPr>
          <a:xfrm flipH="1">
            <a:off x="8732664" y="5179351"/>
            <a:ext cx="214163" cy="0"/>
          </a:xfrm>
          <a:prstGeom prst="line">
            <a:avLst/>
          </a:prstGeom>
          <a:solidFill>
            <a:schemeClr val="tx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BBBC1BB2-E71B-E3C0-E922-0A47BEDE9560}"/>
              </a:ext>
            </a:extLst>
          </p:cNvPr>
          <p:cNvSpPr/>
          <p:nvPr/>
        </p:nvSpPr>
        <p:spPr>
          <a:xfrm flipV="1">
            <a:off x="8830141" y="4234963"/>
            <a:ext cx="901699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89B9A6F-4DE0-8BFA-DD82-F88ECF3A5DE2}"/>
              </a:ext>
            </a:extLst>
          </p:cNvPr>
          <p:cNvSpPr txBox="1"/>
          <p:nvPr/>
        </p:nvSpPr>
        <p:spPr>
          <a:xfrm>
            <a:off x="8833316" y="4037199"/>
            <a:ext cx="898525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=0.38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321" name="Rectangle 320">
            <a:extLst>
              <a:ext uri="{FF2B5EF4-FFF2-40B4-BE49-F238E27FC236}">
                <a16:creationId xmlns:a16="http://schemas.microsoft.com/office/drawing/2014/main" id="{04AE0831-335F-3179-4FF2-9C4EB75972D3}"/>
              </a:ext>
            </a:extLst>
          </p:cNvPr>
          <p:cNvSpPr/>
          <p:nvPr/>
        </p:nvSpPr>
        <p:spPr>
          <a:xfrm>
            <a:off x="9030734" y="5178422"/>
            <a:ext cx="214163" cy="288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CBF370E4-CB36-73FA-CD2D-8ECB8AE8E88D}"/>
              </a:ext>
            </a:extLst>
          </p:cNvPr>
          <p:cNvCxnSpPr>
            <a:cxnSpLocks/>
          </p:cNvCxnSpPr>
          <p:nvPr/>
        </p:nvCxnSpPr>
        <p:spPr>
          <a:xfrm rot="10800000">
            <a:off x="9065602" y="5207219"/>
            <a:ext cx="145256" cy="0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E965C017-E192-FFD1-5325-A35F4E53CA41}"/>
              </a:ext>
            </a:extLst>
          </p:cNvPr>
          <p:cNvCxnSpPr>
            <a:cxnSpLocks/>
          </p:cNvCxnSpPr>
          <p:nvPr/>
        </p:nvCxnSpPr>
        <p:spPr>
          <a:xfrm>
            <a:off x="9137816" y="5212037"/>
            <a:ext cx="413" cy="52794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4" name="Rectangle 323">
            <a:extLst>
              <a:ext uri="{FF2B5EF4-FFF2-40B4-BE49-F238E27FC236}">
                <a16:creationId xmlns:a16="http://schemas.microsoft.com/office/drawing/2014/main" id="{AAFA5F89-C6A1-DF73-E21D-769B605A0711}"/>
              </a:ext>
            </a:extLst>
          </p:cNvPr>
          <p:cNvSpPr/>
          <p:nvPr/>
        </p:nvSpPr>
        <p:spPr>
          <a:xfrm>
            <a:off x="9325708" y="5121759"/>
            <a:ext cx="214163" cy="7438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53631684-5E1A-6732-46AF-949C7ECC42F5}"/>
              </a:ext>
            </a:extLst>
          </p:cNvPr>
          <p:cNvCxnSpPr>
            <a:cxnSpLocks/>
          </p:cNvCxnSpPr>
          <p:nvPr/>
        </p:nvCxnSpPr>
        <p:spPr>
          <a:xfrm flipH="1">
            <a:off x="9325708" y="5176751"/>
            <a:ext cx="214163" cy="0"/>
          </a:xfrm>
          <a:prstGeom prst="line">
            <a:avLst/>
          </a:prstGeom>
          <a:solidFill>
            <a:schemeClr val="tx2">
              <a:lumMod val="20000"/>
              <a:lumOff val="8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8947281C-A2C2-D1CE-A89D-E401BF210AF3}"/>
              </a:ext>
            </a:extLst>
          </p:cNvPr>
          <p:cNvCxnSpPr>
            <a:cxnSpLocks/>
          </p:cNvCxnSpPr>
          <p:nvPr/>
        </p:nvCxnSpPr>
        <p:spPr>
          <a:xfrm>
            <a:off x="9360161" y="5026990"/>
            <a:ext cx="145256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F712E942-6609-43EE-8867-87B7981E330B}"/>
              </a:ext>
            </a:extLst>
          </p:cNvPr>
          <p:cNvCxnSpPr>
            <a:cxnSpLocks/>
          </p:cNvCxnSpPr>
          <p:nvPr/>
        </p:nvCxnSpPr>
        <p:spPr>
          <a:xfrm>
            <a:off x="9432789" y="5026974"/>
            <a:ext cx="0" cy="97174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27B3F529-DBC9-3CEA-9D8F-0BB3EAE8F089}"/>
              </a:ext>
            </a:extLst>
          </p:cNvPr>
          <p:cNvCxnSpPr>
            <a:cxnSpLocks/>
          </p:cNvCxnSpPr>
          <p:nvPr/>
        </p:nvCxnSpPr>
        <p:spPr>
          <a:xfrm rot="10800000">
            <a:off x="9360162" y="5255367"/>
            <a:ext cx="145256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35AC2261-BE4B-7054-CD37-CA8AB3959CA3}"/>
              </a:ext>
            </a:extLst>
          </p:cNvPr>
          <p:cNvCxnSpPr>
            <a:cxnSpLocks/>
          </p:cNvCxnSpPr>
          <p:nvPr/>
        </p:nvCxnSpPr>
        <p:spPr>
          <a:xfrm>
            <a:off x="9432789" y="5196144"/>
            <a:ext cx="0" cy="55812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Rectangle 329">
            <a:extLst>
              <a:ext uri="{FF2B5EF4-FFF2-40B4-BE49-F238E27FC236}">
                <a16:creationId xmlns:a16="http://schemas.microsoft.com/office/drawing/2014/main" id="{84507CD3-FEAC-0D99-7CBE-45D39C992B66}"/>
              </a:ext>
            </a:extLst>
          </p:cNvPr>
          <p:cNvSpPr/>
          <p:nvPr/>
        </p:nvSpPr>
        <p:spPr>
          <a:xfrm>
            <a:off x="9628127" y="4929659"/>
            <a:ext cx="214163" cy="23048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2F406973-195C-EC34-C6A6-441FFCDE0C36}"/>
              </a:ext>
            </a:extLst>
          </p:cNvPr>
          <p:cNvCxnSpPr>
            <a:cxnSpLocks/>
          </p:cNvCxnSpPr>
          <p:nvPr/>
        </p:nvCxnSpPr>
        <p:spPr>
          <a:xfrm flipH="1">
            <a:off x="9628127" y="5052249"/>
            <a:ext cx="214163" cy="0"/>
          </a:xfrm>
          <a:prstGeom prst="line">
            <a:avLst/>
          </a:prstGeom>
          <a:solidFill>
            <a:schemeClr val="tx2">
              <a:lumMod val="20000"/>
              <a:lumOff val="80000"/>
              <a:alpha val="32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EFCDF60C-8CA6-D1C2-F4D3-8C5AF4A1748C}"/>
              </a:ext>
            </a:extLst>
          </p:cNvPr>
          <p:cNvCxnSpPr>
            <a:cxnSpLocks/>
          </p:cNvCxnSpPr>
          <p:nvPr/>
        </p:nvCxnSpPr>
        <p:spPr>
          <a:xfrm rot="10800000">
            <a:off x="9662581" y="5240759"/>
            <a:ext cx="145256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140BF985-2077-4B49-3D98-44310BF8EB10}"/>
              </a:ext>
            </a:extLst>
          </p:cNvPr>
          <p:cNvCxnSpPr>
            <a:cxnSpLocks/>
            <a:stCxn id="330" idx="2"/>
          </p:cNvCxnSpPr>
          <p:nvPr/>
        </p:nvCxnSpPr>
        <p:spPr>
          <a:xfrm>
            <a:off x="9735209" y="5160146"/>
            <a:ext cx="0" cy="79725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51046092-9091-141D-2954-B70B6C4E1979}"/>
              </a:ext>
            </a:extLst>
          </p:cNvPr>
          <p:cNvCxnSpPr>
            <a:cxnSpLocks/>
          </p:cNvCxnSpPr>
          <p:nvPr/>
        </p:nvCxnSpPr>
        <p:spPr>
          <a:xfrm>
            <a:off x="10165216" y="5242085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2ABE4B18-B67E-6D59-3E6A-75C40C12F381}"/>
              </a:ext>
            </a:extLst>
          </p:cNvPr>
          <p:cNvCxnSpPr>
            <a:cxnSpLocks/>
          </p:cNvCxnSpPr>
          <p:nvPr/>
        </p:nvCxnSpPr>
        <p:spPr>
          <a:xfrm rot="10800000">
            <a:off x="10165217" y="5268134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6" name="Rectangle 335">
            <a:extLst>
              <a:ext uri="{FF2B5EF4-FFF2-40B4-BE49-F238E27FC236}">
                <a16:creationId xmlns:a16="http://schemas.microsoft.com/office/drawing/2014/main" id="{803E329F-8537-ED0B-4AF7-1EEF08280B99}"/>
              </a:ext>
            </a:extLst>
          </p:cNvPr>
          <p:cNvSpPr/>
          <p:nvPr/>
        </p:nvSpPr>
        <p:spPr>
          <a:xfrm>
            <a:off x="10130763" y="5252885"/>
            <a:ext cx="214163" cy="7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" name="Oval 336">
            <a:extLst>
              <a:ext uri="{FF2B5EF4-FFF2-40B4-BE49-F238E27FC236}">
                <a16:creationId xmlns:a16="http://schemas.microsoft.com/office/drawing/2014/main" id="{90522EFA-5466-E879-11A8-B7A628C84409}"/>
              </a:ext>
            </a:extLst>
          </p:cNvPr>
          <p:cNvSpPr/>
          <p:nvPr/>
        </p:nvSpPr>
        <p:spPr>
          <a:xfrm>
            <a:off x="11109981" y="5133425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0A2E6AD4-E772-9C00-B627-FA8D67396BA7}"/>
              </a:ext>
            </a:extLst>
          </p:cNvPr>
          <p:cNvSpPr/>
          <p:nvPr/>
        </p:nvSpPr>
        <p:spPr>
          <a:xfrm flipV="1">
            <a:off x="10228245" y="4858098"/>
            <a:ext cx="901699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2EEEF6B6-E6AF-2ACD-F638-BD64C5F7C4C5}"/>
              </a:ext>
            </a:extLst>
          </p:cNvPr>
          <p:cNvSpPr txBox="1"/>
          <p:nvPr/>
        </p:nvSpPr>
        <p:spPr>
          <a:xfrm>
            <a:off x="10231420" y="4660334"/>
            <a:ext cx="898525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0.26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340" name="Rectangle 339">
            <a:extLst>
              <a:ext uri="{FF2B5EF4-FFF2-40B4-BE49-F238E27FC236}">
                <a16:creationId xmlns:a16="http://schemas.microsoft.com/office/drawing/2014/main" id="{E0260D4C-8756-37C3-1BC8-1FA00B1188F6}"/>
              </a:ext>
            </a:extLst>
          </p:cNvPr>
          <p:cNvSpPr/>
          <p:nvPr/>
        </p:nvSpPr>
        <p:spPr>
          <a:xfrm>
            <a:off x="10429252" y="5206327"/>
            <a:ext cx="214163" cy="5562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id="{473E8973-E328-D544-6244-BEEB31191F41}"/>
              </a:ext>
            </a:extLst>
          </p:cNvPr>
          <p:cNvCxnSpPr>
            <a:cxnSpLocks/>
          </p:cNvCxnSpPr>
          <p:nvPr/>
        </p:nvCxnSpPr>
        <p:spPr>
          <a:xfrm flipH="1">
            <a:off x="10429252" y="5246329"/>
            <a:ext cx="214163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Straight Connector 341">
            <a:extLst>
              <a:ext uri="{FF2B5EF4-FFF2-40B4-BE49-F238E27FC236}">
                <a16:creationId xmlns:a16="http://schemas.microsoft.com/office/drawing/2014/main" id="{99C57F91-CF69-22A6-6A10-44C7F85D1411}"/>
              </a:ext>
            </a:extLst>
          </p:cNvPr>
          <p:cNvCxnSpPr>
            <a:cxnSpLocks/>
          </p:cNvCxnSpPr>
          <p:nvPr/>
        </p:nvCxnSpPr>
        <p:spPr>
          <a:xfrm>
            <a:off x="10463705" y="5174707"/>
            <a:ext cx="145256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Straight Connector 342">
            <a:extLst>
              <a:ext uri="{FF2B5EF4-FFF2-40B4-BE49-F238E27FC236}">
                <a16:creationId xmlns:a16="http://schemas.microsoft.com/office/drawing/2014/main" id="{A9574910-B937-1A7E-13C5-2505A3457804}"/>
              </a:ext>
            </a:extLst>
          </p:cNvPr>
          <p:cNvCxnSpPr>
            <a:cxnSpLocks/>
            <a:stCxn id="340" idx="0"/>
          </p:cNvCxnSpPr>
          <p:nvPr/>
        </p:nvCxnSpPr>
        <p:spPr>
          <a:xfrm flipV="1">
            <a:off x="10536334" y="5174707"/>
            <a:ext cx="0" cy="3162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Straight Connector 343">
            <a:extLst>
              <a:ext uri="{FF2B5EF4-FFF2-40B4-BE49-F238E27FC236}">
                <a16:creationId xmlns:a16="http://schemas.microsoft.com/office/drawing/2014/main" id="{8F8DAD44-5E75-58C1-5B9E-9A3BC363501D}"/>
              </a:ext>
            </a:extLst>
          </p:cNvPr>
          <p:cNvCxnSpPr>
            <a:cxnSpLocks/>
          </p:cNvCxnSpPr>
          <p:nvPr/>
        </p:nvCxnSpPr>
        <p:spPr>
          <a:xfrm rot="10800000">
            <a:off x="10463706" y="5269340"/>
            <a:ext cx="145256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5" name="Rectangle 344">
            <a:extLst>
              <a:ext uri="{FF2B5EF4-FFF2-40B4-BE49-F238E27FC236}">
                <a16:creationId xmlns:a16="http://schemas.microsoft.com/office/drawing/2014/main" id="{379B90C6-5F4F-69AD-3F0B-EBA4AFC2DCE4}"/>
              </a:ext>
            </a:extLst>
          </p:cNvPr>
          <p:cNvSpPr/>
          <p:nvPr/>
        </p:nvSpPr>
        <p:spPr>
          <a:xfrm>
            <a:off x="10723812" y="5237189"/>
            <a:ext cx="214163" cy="252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46" name="Straight Connector 345">
            <a:extLst>
              <a:ext uri="{FF2B5EF4-FFF2-40B4-BE49-F238E27FC236}">
                <a16:creationId xmlns:a16="http://schemas.microsoft.com/office/drawing/2014/main" id="{FA84C921-A7ED-4405-D8DC-0EF05CCED80F}"/>
              </a:ext>
            </a:extLst>
          </p:cNvPr>
          <p:cNvCxnSpPr>
            <a:cxnSpLocks/>
          </p:cNvCxnSpPr>
          <p:nvPr/>
        </p:nvCxnSpPr>
        <p:spPr>
          <a:xfrm flipH="1">
            <a:off x="10723812" y="5252885"/>
            <a:ext cx="214163" cy="0"/>
          </a:xfrm>
          <a:prstGeom prst="line">
            <a:avLst/>
          </a:prstGeom>
          <a:solidFill>
            <a:schemeClr val="tx2">
              <a:lumMod val="20000"/>
              <a:lumOff val="8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7" name="Straight Connector 346">
            <a:extLst>
              <a:ext uri="{FF2B5EF4-FFF2-40B4-BE49-F238E27FC236}">
                <a16:creationId xmlns:a16="http://schemas.microsoft.com/office/drawing/2014/main" id="{6440B749-A5E6-3BED-B5B7-9F2CDB7D67E6}"/>
              </a:ext>
            </a:extLst>
          </p:cNvPr>
          <p:cNvCxnSpPr>
            <a:cxnSpLocks/>
          </p:cNvCxnSpPr>
          <p:nvPr/>
        </p:nvCxnSpPr>
        <p:spPr>
          <a:xfrm>
            <a:off x="10758265" y="5188734"/>
            <a:ext cx="145256" cy="0"/>
          </a:xfrm>
          <a:prstGeom prst="line">
            <a:avLst/>
          </a:prstGeom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8" name="Straight Connector 347">
            <a:extLst>
              <a:ext uri="{FF2B5EF4-FFF2-40B4-BE49-F238E27FC236}">
                <a16:creationId xmlns:a16="http://schemas.microsoft.com/office/drawing/2014/main" id="{686EF793-6646-CAF4-A14D-AB81A6E674F1}"/>
              </a:ext>
            </a:extLst>
          </p:cNvPr>
          <p:cNvCxnSpPr>
            <a:cxnSpLocks/>
          </p:cNvCxnSpPr>
          <p:nvPr/>
        </p:nvCxnSpPr>
        <p:spPr>
          <a:xfrm>
            <a:off x="10830893" y="5188734"/>
            <a:ext cx="0" cy="43283"/>
          </a:xfrm>
          <a:prstGeom prst="line">
            <a:avLst/>
          </a:prstGeom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Rectangle 348">
            <a:extLst>
              <a:ext uri="{FF2B5EF4-FFF2-40B4-BE49-F238E27FC236}">
                <a16:creationId xmlns:a16="http://schemas.microsoft.com/office/drawing/2014/main" id="{1ABC87E0-F6F3-A7C0-3A4B-69DCCB3EFDF1}"/>
              </a:ext>
            </a:extLst>
          </p:cNvPr>
          <p:cNvSpPr/>
          <p:nvPr/>
        </p:nvSpPr>
        <p:spPr>
          <a:xfrm>
            <a:off x="11026231" y="5224409"/>
            <a:ext cx="214163" cy="288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50" name="Straight Connector 349">
            <a:extLst>
              <a:ext uri="{FF2B5EF4-FFF2-40B4-BE49-F238E27FC236}">
                <a16:creationId xmlns:a16="http://schemas.microsoft.com/office/drawing/2014/main" id="{3DF9B900-55B7-77E6-B154-1063A85A528C}"/>
              </a:ext>
            </a:extLst>
          </p:cNvPr>
          <p:cNvCxnSpPr>
            <a:cxnSpLocks/>
          </p:cNvCxnSpPr>
          <p:nvPr/>
        </p:nvCxnSpPr>
        <p:spPr>
          <a:xfrm rot="10800000">
            <a:off x="11060685" y="5265391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Straight Connector 350">
            <a:extLst>
              <a:ext uri="{FF2B5EF4-FFF2-40B4-BE49-F238E27FC236}">
                <a16:creationId xmlns:a16="http://schemas.microsoft.com/office/drawing/2014/main" id="{EC2FBCE1-23BC-CD19-0FEF-BC1B8F65FC11}"/>
              </a:ext>
            </a:extLst>
          </p:cNvPr>
          <p:cNvCxnSpPr>
            <a:cxnSpLocks/>
            <a:stCxn id="349" idx="2"/>
          </p:cNvCxnSpPr>
          <p:nvPr/>
        </p:nvCxnSpPr>
        <p:spPr>
          <a:xfrm>
            <a:off x="11133313" y="5253209"/>
            <a:ext cx="0" cy="15884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B64AE3AB-C580-1FD4-7563-3F68B65A0CCC}"/>
              </a:ext>
            </a:extLst>
          </p:cNvPr>
          <p:cNvCxnSpPr>
            <a:cxnSpLocks/>
          </p:cNvCxnSpPr>
          <p:nvPr/>
        </p:nvCxnSpPr>
        <p:spPr>
          <a:xfrm>
            <a:off x="11060370" y="5217651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3" name="Oval 352">
            <a:extLst>
              <a:ext uri="{FF2B5EF4-FFF2-40B4-BE49-F238E27FC236}">
                <a16:creationId xmlns:a16="http://schemas.microsoft.com/office/drawing/2014/main" id="{4D98EAAA-BA8F-B1B3-220F-9F6A4AD0B02A}"/>
              </a:ext>
            </a:extLst>
          </p:cNvPr>
          <p:cNvSpPr/>
          <p:nvPr/>
        </p:nvSpPr>
        <p:spPr>
          <a:xfrm>
            <a:off x="9110161" y="5046715"/>
            <a:ext cx="55309" cy="553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4" name="Oval 353">
            <a:extLst>
              <a:ext uri="{FF2B5EF4-FFF2-40B4-BE49-F238E27FC236}">
                <a16:creationId xmlns:a16="http://schemas.microsoft.com/office/drawing/2014/main" id="{EA103BB3-495D-3B43-1CAD-DEA540032103}"/>
              </a:ext>
            </a:extLst>
          </p:cNvPr>
          <p:cNvSpPr/>
          <p:nvPr/>
        </p:nvSpPr>
        <p:spPr>
          <a:xfrm>
            <a:off x="9110161" y="5056927"/>
            <a:ext cx="55309" cy="553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6A85828A-15F9-3D3D-F69D-A227CA35205B}"/>
              </a:ext>
            </a:extLst>
          </p:cNvPr>
          <p:cNvSpPr/>
          <p:nvPr/>
        </p:nvSpPr>
        <p:spPr>
          <a:xfrm>
            <a:off x="9710236" y="4503102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6" name="Oval 355">
            <a:extLst>
              <a:ext uri="{FF2B5EF4-FFF2-40B4-BE49-F238E27FC236}">
                <a16:creationId xmlns:a16="http://schemas.microsoft.com/office/drawing/2014/main" id="{C6D5FBB3-7875-9C22-1150-F2FE9AE4B424}"/>
              </a:ext>
            </a:extLst>
          </p:cNvPr>
          <p:cNvSpPr/>
          <p:nvPr/>
        </p:nvSpPr>
        <p:spPr>
          <a:xfrm>
            <a:off x="9710236" y="4513314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57" name="Straight Connector 356">
            <a:extLst>
              <a:ext uri="{FF2B5EF4-FFF2-40B4-BE49-F238E27FC236}">
                <a16:creationId xmlns:a16="http://schemas.microsoft.com/office/drawing/2014/main" id="{938F9344-4A88-7F36-2EDA-6D68D60E23D1}"/>
              </a:ext>
            </a:extLst>
          </p:cNvPr>
          <p:cNvCxnSpPr>
            <a:cxnSpLocks/>
          </p:cNvCxnSpPr>
          <p:nvPr/>
        </p:nvCxnSpPr>
        <p:spPr>
          <a:xfrm rot="16200000">
            <a:off x="8552168" y="5436585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" name="Oval 357">
            <a:extLst>
              <a:ext uri="{FF2B5EF4-FFF2-40B4-BE49-F238E27FC236}">
                <a16:creationId xmlns:a16="http://schemas.microsoft.com/office/drawing/2014/main" id="{AA6AD847-FDF1-85B6-0FF8-5563CE64D04A}"/>
              </a:ext>
            </a:extLst>
          </p:cNvPr>
          <p:cNvSpPr/>
          <p:nvPr/>
        </p:nvSpPr>
        <p:spPr>
          <a:xfrm>
            <a:off x="10509071" y="5022234"/>
            <a:ext cx="55309" cy="553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A9C3F457-6464-0B80-5560-8383EDF47DB5}"/>
              </a:ext>
            </a:extLst>
          </p:cNvPr>
          <p:cNvCxnSpPr>
            <a:cxnSpLocks/>
          </p:cNvCxnSpPr>
          <p:nvPr/>
        </p:nvCxnSpPr>
        <p:spPr>
          <a:xfrm rot="10800000">
            <a:off x="10758266" y="5269654"/>
            <a:ext cx="145256" cy="0"/>
          </a:xfrm>
          <a:prstGeom prst="line">
            <a:avLst/>
          </a:prstGeom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0" name="TextBox 359">
            <a:extLst>
              <a:ext uri="{FF2B5EF4-FFF2-40B4-BE49-F238E27FC236}">
                <a16:creationId xmlns:a16="http://schemas.microsoft.com/office/drawing/2014/main" id="{6E40EE3D-4B3B-B2AC-18AF-3BDE8EA24D94}"/>
              </a:ext>
            </a:extLst>
          </p:cNvPr>
          <p:cNvSpPr txBox="1"/>
          <p:nvPr/>
        </p:nvSpPr>
        <p:spPr>
          <a:xfrm>
            <a:off x="10134044" y="2609657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1/2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1" name="Rectangle 360">
            <a:extLst>
              <a:ext uri="{FF2B5EF4-FFF2-40B4-BE49-F238E27FC236}">
                <a16:creationId xmlns:a16="http://schemas.microsoft.com/office/drawing/2014/main" id="{74E0A27A-21D5-8B2C-BA40-66419DA55689}"/>
              </a:ext>
            </a:extLst>
          </p:cNvPr>
          <p:cNvSpPr/>
          <p:nvPr/>
        </p:nvSpPr>
        <p:spPr>
          <a:xfrm>
            <a:off x="9937212" y="2647614"/>
            <a:ext cx="108751" cy="108751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665CDFD-400C-12AA-C38F-6C3BA443DA8A}"/>
              </a:ext>
            </a:extLst>
          </p:cNvPr>
          <p:cNvSpPr txBox="1"/>
          <p:nvPr/>
        </p:nvSpPr>
        <p:spPr>
          <a:xfrm>
            <a:off x="11034189" y="2609657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3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3" name="Rectangle 362">
            <a:extLst>
              <a:ext uri="{FF2B5EF4-FFF2-40B4-BE49-F238E27FC236}">
                <a16:creationId xmlns:a16="http://schemas.microsoft.com/office/drawing/2014/main" id="{FF03057E-36DE-5DF8-CFFE-E5D3C88B6561}"/>
              </a:ext>
            </a:extLst>
          </p:cNvPr>
          <p:cNvSpPr/>
          <p:nvPr/>
        </p:nvSpPr>
        <p:spPr>
          <a:xfrm>
            <a:off x="10837357" y="2647614"/>
            <a:ext cx="108751" cy="10875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8BC8129F-FF5D-D13E-934A-CF7E77785C93}"/>
              </a:ext>
            </a:extLst>
          </p:cNvPr>
          <p:cNvSpPr txBox="1"/>
          <p:nvPr/>
        </p:nvSpPr>
        <p:spPr>
          <a:xfrm>
            <a:off x="10134044" y="2810754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4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5" name="Rectangle 364">
            <a:extLst>
              <a:ext uri="{FF2B5EF4-FFF2-40B4-BE49-F238E27FC236}">
                <a16:creationId xmlns:a16="http://schemas.microsoft.com/office/drawing/2014/main" id="{CBD7096E-074F-3BAA-7505-2355486477B6}"/>
              </a:ext>
            </a:extLst>
          </p:cNvPr>
          <p:cNvSpPr/>
          <p:nvPr/>
        </p:nvSpPr>
        <p:spPr>
          <a:xfrm>
            <a:off x="9937212" y="2848711"/>
            <a:ext cx="108751" cy="10875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A8041F3E-26EC-7A10-4040-FE99A4B0314E}"/>
              </a:ext>
            </a:extLst>
          </p:cNvPr>
          <p:cNvSpPr txBox="1"/>
          <p:nvPr/>
        </p:nvSpPr>
        <p:spPr>
          <a:xfrm>
            <a:off x="11034189" y="2810754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5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7" name="Rectangle 366">
            <a:extLst>
              <a:ext uri="{FF2B5EF4-FFF2-40B4-BE49-F238E27FC236}">
                <a16:creationId xmlns:a16="http://schemas.microsoft.com/office/drawing/2014/main" id="{C0E85E83-96C0-E2CF-2483-1222F9E2DB91}"/>
              </a:ext>
            </a:extLst>
          </p:cNvPr>
          <p:cNvSpPr/>
          <p:nvPr/>
        </p:nvSpPr>
        <p:spPr>
          <a:xfrm>
            <a:off x="10837357" y="2848711"/>
            <a:ext cx="108751" cy="108751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5731C64B-E82D-2492-7093-B923084C075F}"/>
              </a:ext>
            </a:extLst>
          </p:cNvPr>
          <p:cNvSpPr/>
          <p:nvPr/>
        </p:nvSpPr>
        <p:spPr>
          <a:xfrm>
            <a:off x="6198456" y="2128215"/>
            <a:ext cx="5448300" cy="3630062"/>
          </a:xfrm>
          <a:prstGeom prst="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0F895E4D-A27C-5BF9-449A-507057FB6A00}"/>
              </a:ext>
            </a:extLst>
          </p:cNvPr>
          <p:cNvCxnSpPr>
            <a:cxnSpLocks/>
          </p:cNvCxnSpPr>
          <p:nvPr/>
        </p:nvCxnSpPr>
        <p:spPr>
          <a:xfrm>
            <a:off x="5333361" y="5249399"/>
            <a:ext cx="0" cy="17313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0" name="Rectangle 369">
            <a:extLst>
              <a:ext uri="{FF2B5EF4-FFF2-40B4-BE49-F238E27FC236}">
                <a16:creationId xmlns:a16="http://schemas.microsoft.com/office/drawing/2014/main" id="{81840F97-E717-7C2C-5DA6-DE1A05812BB9}"/>
              </a:ext>
            </a:extLst>
          </p:cNvPr>
          <p:cNvSpPr/>
          <p:nvPr/>
        </p:nvSpPr>
        <p:spPr>
          <a:xfrm>
            <a:off x="6199206" y="2204993"/>
            <a:ext cx="5446800" cy="256431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Across all GINA groups</a:t>
            </a:r>
          </a:p>
        </p:txBody>
      </p:sp>
      <p:sp>
        <p:nvSpPr>
          <p:cNvPr id="371" name="Rectangle 370">
            <a:extLst>
              <a:ext uri="{FF2B5EF4-FFF2-40B4-BE49-F238E27FC236}">
                <a16:creationId xmlns:a16="http://schemas.microsoft.com/office/drawing/2014/main" id="{C410B9D8-F966-F2B7-D3FD-A535960C486E}"/>
              </a:ext>
            </a:extLst>
          </p:cNvPr>
          <p:cNvSpPr/>
          <p:nvPr/>
        </p:nvSpPr>
        <p:spPr>
          <a:xfrm>
            <a:off x="552362" y="2204993"/>
            <a:ext cx="5442038" cy="256431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1–4 versus GINA 5</a:t>
            </a:r>
          </a:p>
        </p:txBody>
      </p:sp>
      <p:cxnSp>
        <p:nvCxnSpPr>
          <p:cNvPr id="372" name="Straight Connector 371">
            <a:extLst>
              <a:ext uri="{FF2B5EF4-FFF2-40B4-BE49-F238E27FC236}">
                <a16:creationId xmlns:a16="http://schemas.microsoft.com/office/drawing/2014/main" id="{EF5EDB10-3E02-1444-CE58-0FCA27166F84}"/>
              </a:ext>
            </a:extLst>
          </p:cNvPr>
          <p:cNvCxnSpPr>
            <a:cxnSpLocks/>
          </p:cNvCxnSpPr>
          <p:nvPr/>
        </p:nvCxnSpPr>
        <p:spPr>
          <a:xfrm rot="10800000">
            <a:off x="9064068" y="5265578"/>
            <a:ext cx="145256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F4FD0A03-6CBB-ECE7-4ED1-8766871D85CE}"/>
              </a:ext>
            </a:extLst>
          </p:cNvPr>
          <p:cNvCxnSpPr>
            <a:cxnSpLocks/>
          </p:cNvCxnSpPr>
          <p:nvPr/>
        </p:nvCxnSpPr>
        <p:spPr>
          <a:xfrm>
            <a:off x="1917974" y="5277867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7CA25940-D4EB-61FF-C7C3-99A76ED25053}"/>
              </a:ext>
            </a:extLst>
          </p:cNvPr>
          <p:cNvCxnSpPr>
            <a:cxnSpLocks/>
          </p:cNvCxnSpPr>
          <p:nvPr/>
        </p:nvCxnSpPr>
        <p:spPr>
          <a:xfrm>
            <a:off x="3312051" y="5264331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DC98BE4B-C46D-F97D-A45D-4BB6951C5962}"/>
              </a:ext>
            </a:extLst>
          </p:cNvPr>
          <p:cNvCxnSpPr>
            <a:cxnSpLocks/>
          </p:cNvCxnSpPr>
          <p:nvPr/>
        </p:nvCxnSpPr>
        <p:spPr>
          <a:xfrm>
            <a:off x="3871641" y="5244060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>
            <a:extLst>
              <a:ext uri="{FF2B5EF4-FFF2-40B4-BE49-F238E27FC236}">
                <a16:creationId xmlns:a16="http://schemas.microsoft.com/office/drawing/2014/main" id="{3BD498E3-C24F-4A06-D83D-A23089D52ACC}"/>
              </a:ext>
            </a:extLst>
          </p:cNvPr>
          <p:cNvCxnSpPr>
            <a:cxnSpLocks/>
          </p:cNvCxnSpPr>
          <p:nvPr/>
        </p:nvCxnSpPr>
        <p:spPr>
          <a:xfrm>
            <a:off x="4705228" y="5275486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367446748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FA6530-F933-FEFE-E81F-D982CD504F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9ACAFF79-A6AB-0C7B-A834-6251697E03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United airway disease: one airway, one epithelium</a:t>
            </a:r>
            <a:r>
              <a:rPr lang="en-GB" baseline="30000" dirty="0"/>
              <a:t>1–3</a:t>
            </a:r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C9C048A-A99A-E824-D1FF-6CB8CC0338B7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dirty="0">
                <a:latin typeface="+mn-lt"/>
              </a:rPr>
              <a:t>Figure adapted from </a:t>
            </a:r>
            <a:r>
              <a:rPr lang="en-GB" sz="900" dirty="0" err="1">
                <a:latin typeface="+mn-lt"/>
              </a:rPr>
              <a:t>Laulajainen</a:t>
            </a:r>
            <a:r>
              <a:rPr lang="en-GB" sz="900" dirty="0">
                <a:latin typeface="+mn-lt"/>
              </a:rPr>
              <a:t>-Hongisto A, et al. Front Cell Dev </a:t>
            </a:r>
            <a:r>
              <a:rPr lang="en-GB" sz="900" dirty="0" err="1">
                <a:latin typeface="+mn-lt"/>
              </a:rPr>
              <a:t>Biol</a:t>
            </a:r>
            <a:r>
              <a:rPr lang="en-GB" sz="900" dirty="0">
                <a:latin typeface="+mn-lt"/>
              </a:rPr>
              <a:t> 2020;8:204, </a:t>
            </a:r>
            <a:r>
              <a:rPr lang="en-GB" sz="900" dirty="0" err="1">
                <a:latin typeface="+mn-lt"/>
              </a:rPr>
              <a:t>Adivitiya</a:t>
            </a:r>
            <a:r>
              <a:rPr lang="en-GB" sz="900" dirty="0">
                <a:latin typeface="+mn-lt"/>
              </a:rPr>
              <a:t>, et al. Biology (Basel) 2021;10:95 and </a:t>
            </a:r>
            <a:r>
              <a:rPr lang="en-GB" sz="900" dirty="0" err="1">
                <a:latin typeface="+mn-lt"/>
              </a:rPr>
              <a:t>Baldassi</a:t>
            </a:r>
            <a:r>
              <a:rPr lang="en-GB" sz="900" dirty="0">
                <a:latin typeface="+mn-lt"/>
              </a:rPr>
              <a:t> D, et al. Adv </a:t>
            </a:r>
            <a:r>
              <a:rPr lang="en-GB" sz="900" dirty="0" err="1">
                <a:latin typeface="+mn-lt"/>
              </a:rPr>
              <a:t>Nanobiomed</a:t>
            </a:r>
            <a:r>
              <a:rPr lang="en-GB" sz="900" dirty="0">
                <a:latin typeface="+mn-lt"/>
              </a:rPr>
              <a:t> Res 2021;1:2000111</a:t>
            </a:r>
            <a:r>
              <a:rPr lang="en-GB" sz="900" baseline="30000" dirty="0">
                <a:latin typeface="+mn-lt"/>
              </a:rPr>
              <a:t>6–8</a:t>
            </a:r>
          </a:p>
          <a:p>
            <a:r>
              <a:rPr lang="en-GB" sz="900" dirty="0">
                <a:latin typeface="+mn-lt"/>
              </a:rPr>
              <a:t>1. </a:t>
            </a:r>
            <a:r>
              <a:rPr lang="en-GB" sz="900" dirty="0" err="1">
                <a:latin typeface="+mn-lt"/>
              </a:rPr>
              <a:t>Jakwerth</a:t>
            </a:r>
            <a:r>
              <a:rPr lang="en-GB" sz="900" dirty="0">
                <a:latin typeface="+mn-lt"/>
              </a:rPr>
              <a:t> CA, et al. Cells 2022;11:1387; 2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GB" sz="9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Kicic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A, et al. </a:t>
            </a:r>
            <a:r>
              <a:rPr kumimoji="0" lang="en-GB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J Allergy Clin Immunol 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2020;145:1562</a:t>
            </a:r>
            <a:r>
              <a:rPr lang="en-GB" sz="900" dirty="0"/>
              <a:t>–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1573; 3. Yii AC, et al. </a:t>
            </a:r>
            <a:r>
              <a:rPr kumimoji="0" lang="en-GB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Allergy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2018;73:1964</a:t>
            </a:r>
            <a:r>
              <a:rPr lang="en-GB" sz="900" dirty="0"/>
              <a:t>–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1978; 4</a:t>
            </a:r>
            <a:r>
              <a:rPr lang="en-GB" sz="900" dirty="0">
                <a:latin typeface="+mn-lt"/>
              </a:rPr>
              <a:t>. Ball M, et al. Anatomy, airway. In: </a:t>
            </a:r>
            <a:r>
              <a:rPr lang="en-GB" sz="900" dirty="0" err="1">
                <a:latin typeface="+mn-lt"/>
              </a:rPr>
              <a:t>StatPearls</a:t>
            </a:r>
            <a:r>
              <a:rPr lang="en-GB" sz="900" dirty="0">
                <a:latin typeface="+mn-lt"/>
              </a:rPr>
              <a:t> [Internet]. </a:t>
            </a:r>
            <a:br>
              <a:rPr lang="en-GB" sz="900" dirty="0">
                <a:latin typeface="+mn-lt"/>
              </a:rPr>
            </a:br>
            <a:r>
              <a:rPr lang="en-GB" sz="900" dirty="0">
                <a:latin typeface="+mn-lt"/>
              </a:rPr>
              <a:t>Treasure Island, FL, USA: </a:t>
            </a:r>
            <a:r>
              <a:rPr lang="en-GB" sz="900" dirty="0" err="1">
                <a:latin typeface="+mn-lt"/>
              </a:rPr>
              <a:t>StatPearls</a:t>
            </a:r>
            <a:r>
              <a:rPr lang="en-GB" sz="900" dirty="0">
                <a:latin typeface="+mn-lt"/>
              </a:rPr>
              <a:t> Publishing, 2023; 5. Hewitt RJ, Lloyd CM. Nat Rev Immunol 2021;21:347</a:t>
            </a:r>
            <a:r>
              <a:rPr lang="en-GB" sz="900" dirty="0"/>
              <a:t>–</a:t>
            </a:r>
            <a:r>
              <a:rPr lang="en-GB" sz="900" dirty="0">
                <a:latin typeface="+mn-lt"/>
              </a:rPr>
              <a:t>362; 6. </a:t>
            </a:r>
            <a:r>
              <a:rPr lang="en-GB" sz="900" dirty="0" err="1">
                <a:latin typeface="+mn-lt"/>
              </a:rPr>
              <a:t>Laulajainen</a:t>
            </a:r>
            <a:r>
              <a:rPr lang="en-GB" sz="900" dirty="0">
                <a:latin typeface="+mn-lt"/>
              </a:rPr>
              <a:t>-Hongisto A, et al. Front Cell Dev </a:t>
            </a:r>
            <a:r>
              <a:rPr lang="en-GB" sz="900" dirty="0" err="1">
                <a:latin typeface="+mn-lt"/>
              </a:rPr>
              <a:t>Biol</a:t>
            </a:r>
            <a:r>
              <a:rPr lang="en-GB" sz="900" dirty="0">
                <a:latin typeface="+mn-lt"/>
              </a:rPr>
              <a:t> 2020;8:204;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34D717C-91AC-C1A3-3B40-FA31E3EDD8F2}"/>
              </a:ext>
            </a:extLst>
          </p:cNvPr>
          <p:cNvSpPr/>
          <p:nvPr/>
        </p:nvSpPr>
        <p:spPr>
          <a:xfrm>
            <a:off x="546100" y="1292225"/>
            <a:ext cx="7331281" cy="42753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Graphic 5">
            <a:extLst>
              <a:ext uri="{FF2B5EF4-FFF2-40B4-BE49-F238E27FC236}">
                <a16:creationId xmlns:a16="http://schemas.microsoft.com/office/drawing/2014/main" id="{30418946-982F-DB73-A0CB-F5C873CF930E}"/>
              </a:ext>
            </a:extLst>
          </p:cNvPr>
          <p:cNvSpPr/>
          <p:nvPr/>
        </p:nvSpPr>
        <p:spPr>
          <a:xfrm>
            <a:off x="4255929" y="1397839"/>
            <a:ext cx="3530334" cy="4162532"/>
          </a:xfrm>
          <a:custGeom>
            <a:avLst/>
            <a:gdLst>
              <a:gd name="connsiteX0" fmla="*/ 3544733 w 3544732"/>
              <a:gd name="connsiteY0" fmla="*/ 4179508 h 4179508"/>
              <a:gd name="connsiteX1" fmla="*/ 2991245 w 3544732"/>
              <a:gd name="connsiteY1" fmla="*/ 4179508 h 4179508"/>
              <a:gd name="connsiteX2" fmla="*/ 2734309 w 3544732"/>
              <a:gd name="connsiteY2" fmla="*/ 3389039 h 4179508"/>
              <a:gd name="connsiteX3" fmla="*/ 2635497 w 3544732"/>
              <a:gd name="connsiteY3" fmla="*/ 4179508 h 4179508"/>
              <a:gd name="connsiteX4" fmla="*/ 784011 w 3544732"/>
              <a:gd name="connsiteY4" fmla="*/ 4179508 h 4179508"/>
              <a:gd name="connsiteX5" fmla="*/ 711611 w 3544732"/>
              <a:gd name="connsiteY5" fmla="*/ 3395417 h 4179508"/>
              <a:gd name="connsiteX6" fmla="*/ 454560 w 3544732"/>
              <a:gd name="connsiteY6" fmla="*/ 4179508 h 4179508"/>
              <a:gd name="connsiteX7" fmla="*/ 0 w 3544732"/>
              <a:gd name="connsiteY7" fmla="*/ 4179508 h 4179508"/>
              <a:gd name="connsiteX8" fmla="*/ 197625 w 3544732"/>
              <a:gd name="connsiteY8" fmla="*/ 3155165 h 4179508"/>
              <a:gd name="connsiteX9" fmla="*/ 705008 w 3544732"/>
              <a:gd name="connsiteY9" fmla="*/ 2048687 h 4179508"/>
              <a:gd name="connsiteX10" fmla="*/ 1251893 w 3544732"/>
              <a:gd name="connsiteY10" fmla="*/ 1778893 h 4179508"/>
              <a:gd name="connsiteX11" fmla="*/ 1087978 w 3544732"/>
              <a:gd name="connsiteY11" fmla="*/ 1533046 h 4179508"/>
              <a:gd name="connsiteX12" fmla="*/ 948853 w 3544732"/>
              <a:gd name="connsiteY12" fmla="*/ 1402345 h 4179508"/>
              <a:gd name="connsiteX13" fmla="*/ 962059 w 3544732"/>
              <a:gd name="connsiteY13" fmla="*/ 1323679 h 4179508"/>
              <a:gd name="connsiteX14" fmla="*/ 963449 w 3544732"/>
              <a:gd name="connsiteY14" fmla="*/ 1219835 h 4179508"/>
              <a:gd name="connsiteX15" fmla="*/ 973991 w 3544732"/>
              <a:gd name="connsiteY15" fmla="*/ 1210323 h 4179508"/>
              <a:gd name="connsiteX16" fmla="*/ 922557 w 3544732"/>
              <a:gd name="connsiteY16" fmla="*/ 1131433 h 4179508"/>
              <a:gd name="connsiteX17" fmla="*/ 937153 w 3544732"/>
              <a:gd name="connsiteY17" fmla="*/ 1104465 h 4179508"/>
              <a:gd name="connsiteX18" fmla="*/ 912247 w 3544732"/>
              <a:gd name="connsiteY18" fmla="*/ 1022889 h 4179508"/>
              <a:gd name="connsiteX19" fmla="*/ 865795 w 3544732"/>
              <a:gd name="connsiteY19" fmla="*/ 1013265 h 4179508"/>
              <a:gd name="connsiteX20" fmla="*/ 861857 w 3544732"/>
              <a:gd name="connsiteY20" fmla="*/ 918037 h 4179508"/>
              <a:gd name="connsiteX21" fmla="*/ 865332 w 3544732"/>
              <a:gd name="connsiteY21" fmla="*/ 913225 h 4179508"/>
              <a:gd name="connsiteX22" fmla="*/ 1016157 w 3544732"/>
              <a:gd name="connsiteY22" fmla="*/ 712363 h 4179508"/>
              <a:gd name="connsiteX23" fmla="*/ 1030753 w 3544732"/>
              <a:gd name="connsiteY23" fmla="*/ 564765 h 4179508"/>
              <a:gd name="connsiteX24" fmla="*/ 1121572 w 3544732"/>
              <a:gd name="connsiteY24" fmla="*/ 369498 h 4179508"/>
              <a:gd name="connsiteX25" fmla="*/ 1686760 w 3544732"/>
              <a:gd name="connsiteY25" fmla="*/ 0 h 4179508"/>
              <a:gd name="connsiteX26" fmla="*/ 2378446 w 3544732"/>
              <a:gd name="connsiteY26" fmla="*/ 531083 h 4179508"/>
              <a:gd name="connsiteX27" fmla="*/ 2075406 w 3544732"/>
              <a:gd name="connsiteY27" fmla="*/ 1283506 h 4179508"/>
              <a:gd name="connsiteX28" fmla="*/ 2095099 w 3544732"/>
              <a:gd name="connsiteY28" fmla="*/ 1675496 h 4179508"/>
              <a:gd name="connsiteX29" fmla="*/ 2714501 w 3544732"/>
              <a:gd name="connsiteY29" fmla="*/ 2023285 h 4179508"/>
              <a:gd name="connsiteX30" fmla="*/ 3261270 w 3544732"/>
              <a:gd name="connsiteY30" fmla="*/ 2876979 h 4179508"/>
              <a:gd name="connsiteX31" fmla="*/ 3544733 w 3544732"/>
              <a:gd name="connsiteY31" fmla="*/ 4179508 h 4179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544732" h="4179508">
                <a:moveTo>
                  <a:pt x="3544733" y="4179508"/>
                </a:moveTo>
                <a:lnTo>
                  <a:pt x="2991245" y="4179508"/>
                </a:lnTo>
                <a:lnTo>
                  <a:pt x="2734309" y="3389039"/>
                </a:lnTo>
                <a:cubicBezTo>
                  <a:pt x="2674999" y="3641936"/>
                  <a:pt x="2635497" y="4179508"/>
                  <a:pt x="2635497" y="4179508"/>
                </a:cubicBezTo>
                <a:lnTo>
                  <a:pt x="784011" y="4179508"/>
                </a:lnTo>
                <a:cubicBezTo>
                  <a:pt x="810423" y="4002481"/>
                  <a:pt x="711611" y="3395417"/>
                  <a:pt x="711611" y="3395417"/>
                </a:cubicBezTo>
                <a:cubicBezTo>
                  <a:pt x="685199" y="3540777"/>
                  <a:pt x="454560" y="4179508"/>
                  <a:pt x="454560" y="4179508"/>
                </a:cubicBezTo>
                <a:lnTo>
                  <a:pt x="0" y="4179508"/>
                </a:lnTo>
                <a:cubicBezTo>
                  <a:pt x="0" y="4179508"/>
                  <a:pt x="184419" y="3521865"/>
                  <a:pt x="197625" y="3155165"/>
                </a:cubicBezTo>
                <a:cubicBezTo>
                  <a:pt x="210830" y="2788465"/>
                  <a:pt x="467766" y="2118289"/>
                  <a:pt x="705008" y="2048687"/>
                </a:cubicBezTo>
                <a:cubicBezTo>
                  <a:pt x="942250" y="1979084"/>
                  <a:pt x="1251893" y="1778893"/>
                  <a:pt x="1251893" y="1778893"/>
                </a:cubicBezTo>
                <a:cubicBezTo>
                  <a:pt x="1286993" y="1639800"/>
                  <a:pt x="1216793" y="1542781"/>
                  <a:pt x="1087978" y="1533046"/>
                </a:cubicBezTo>
                <a:cubicBezTo>
                  <a:pt x="959047" y="1523199"/>
                  <a:pt x="921051" y="1443077"/>
                  <a:pt x="948853" y="1402345"/>
                </a:cubicBezTo>
                <a:cubicBezTo>
                  <a:pt x="976655" y="1361613"/>
                  <a:pt x="962059" y="1323679"/>
                  <a:pt x="962059" y="1323679"/>
                </a:cubicBezTo>
                <a:cubicBezTo>
                  <a:pt x="902980" y="1289885"/>
                  <a:pt x="942714" y="1240313"/>
                  <a:pt x="963449" y="1219835"/>
                </a:cubicBezTo>
                <a:cubicBezTo>
                  <a:pt x="969473" y="1213904"/>
                  <a:pt x="973991" y="1210323"/>
                  <a:pt x="973991" y="1210323"/>
                </a:cubicBezTo>
                <a:cubicBezTo>
                  <a:pt x="935531" y="1198573"/>
                  <a:pt x="915723" y="1162317"/>
                  <a:pt x="922557" y="1131433"/>
                </a:cubicBezTo>
                <a:cubicBezTo>
                  <a:pt x="924642" y="1121697"/>
                  <a:pt x="929392" y="1112298"/>
                  <a:pt x="937153" y="1104465"/>
                </a:cubicBezTo>
                <a:cubicBezTo>
                  <a:pt x="969357" y="1072013"/>
                  <a:pt x="912247" y="1022889"/>
                  <a:pt x="912247" y="1022889"/>
                </a:cubicBezTo>
                <a:cubicBezTo>
                  <a:pt x="891975" y="1021658"/>
                  <a:pt x="876916" y="1018301"/>
                  <a:pt x="865795" y="1013265"/>
                </a:cubicBezTo>
                <a:cubicBezTo>
                  <a:pt x="815984" y="990997"/>
                  <a:pt x="847608" y="937844"/>
                  <a:pt x="861857" y="918037"/>
                </a:cubicBezTo>
                <a:cubicBezTo>
                  <a:pt x="863247" y="916135"/>
                  <a:pt x="864405" y="914456"/>
                  <a:pt x="865332" y="913225"/>
                </a:cubicBezTo>
                <a:cubicBezTo>
                  <a:pt x="878538" y="896328"/>
                  <a:pt x="1016157" y="712363"/>
                  <a:pt x="1016157" y="712363"/>
                </a:cubicBezTo>
                <a:cubicBezTo>
                  <a:pt x="981057" y="668833"/>
                  <a:pt x="994263" y="604042"/>
                  <a:pt x="1030753" y="564765"/>
                </a:cubicBezTo>
                <a:cubicBezTo>
                  <a:pt x="1067358" y="525376"/>
                  <a:pt x="1121572" y="369498"/>
                  <a:pt x="1121572" y="369498"/>
                </a:cubicBezTo>
                <a:cubicBezTo>
                  <a:pt x="925337" y="87730"/>
                  <a:pt x="1442915" y="0"/>
                  <a:pt x="1686760" y="0"/>
                </a:cubicBezTo>
                <a:cubicBezTo>
                  <a:pt x="1930605" y="0"/>
                  <a:pt x="2266544" y="69491"/>
                  <a:pt x="2378446" y="531083"/>
                </a:cubicBezTo>
                <a:cubicBezTo>
                  <a:pt x="2490580" y="992563"/>
                  <a:pt x="2075406" y="1283506"/>
                  <a:pt x="2075406" y="1283506"/>
                </a:cubicBezTo>
                <a:cubicBezTo>
                  <a:pt x="1983197" y="1397422"/>
                  <a:pt x="2095099" y="1675496"/>
                  <a:pt x="2095099" y="1675496"/>
                </a:cubicBezTo>
                <a:cubicBezTo>
                  <a:pt x="2095099" y="1675496"/>
                  <a:pt x="2180821" y="1896837"/>
                  <a:pt x="2714501" y="2023285"/>
                </a:cubicBezTo>
                <a:cubicBezTo>
                  <a:pt x="3248180" y="2149845"/>
                  <a:pt x="3228371" y="2560746"/>
                  <a:pt x="3261270" y="2876979"/>
                </a:cubicBezTo>
                <a:cubicBezTo>
                  <a:pt x="3294400" y="3193100"/>
                  <a:pt x="3544733" y="4179508"/>
                  <a:pt x="3544733" y="4179508"/>
                </a:cubicBezTo>
                <a:close/>
              </a:path>
            </a:pathLst>
          </a:custGeom>
          <a:solidFill>
            <a:schemeClr val="tx1">
              <a:alpha val="18000"/>
            </a:schemeClr>
          </a:solidFill>
          <a:ln w="23128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68D9757E-D19A-A2E2-E5CD-AEA40DD78A81}"/>
              </a:ext>
            </a:extLst>
          </p:cNvPr>
          <p:cNvSpPr/>
          <p:nvPr/>
        </p:nvSpPr>
        <p:spPr>
          <a:xfrm>
            <a:off x="5909891" y="3061621"/>
            <a:ext cx="143248" cy="205789"/>
          </a:xfrm>
          <a:custGeom>
            <a:avLst/>
            <a:gdLst>
              <a:gd name="connsiteX0" fmla="*/ 0 w 143248"/>
              <a:gd name="connsiteY0" fmla="*/ 0 h 205789"/>
              <a:gd name="connsiteX1" fmla="*/ 143248 w 143248"/>
              <a:gd name="connsiteY1" fmla="*/ 0 h 205789"/>
              <a:gd name="connsiteX2" fmla="*/ 141801 w 143248"/>
              <a:gd name="connsiteY2" fmla="*/ 32654 h 205789"/>
              <a:gd name="connsiteX3" fmla="*/ 134327 w 143248"/>
              <a:gd name="connsiteY3" fmla="*/ 201390 h 205789"/>
              <a:gd name="connsiteX4" fmla="*/ 133369 w 143248"/>
              <a:gd name="connsiteY4" fmla="*/ 205789 h 205789"/>
              <a:gd name="connsiteX5" fmla="*/ 7634 w 143248"/>
              <a:gd name="connsiteY5" fmla="*/ 205789 h 205789"/>
              <a:gd name="connsiteX6" fmla="*/ 7492 w 143248"/>
              <a:gd name="connsiteY6" fmla="*/ 204493 h 205789"/>
              <a:gd name="connsiteX7" fmla="*/ 9041 w 143248"/>
              <a:gd name="connsiteY7" fmla="*/ 155890 h 205789"/>
              <a:gd name="connsiteX8" fmla="*/ 1272 w 143248"/>
              <a:gd name="connsiteY8" fmla="*/ 21940 h 205789"/>
              <a:gd name="connsiteX9" fmla="*/ 0 w 143248"/>
              <a:gd name="connsiteY9" fmla="*/ 0 h 20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3248" h="205789">
                <a:moveTo>
                  <a:pt x="0" y="0"/>
                </a:moveTo>
                <a:lnTo>
                  <a:pt x="143248" y="0"/>
                </a:lnTo>
                <a:lnTo>
                  <a:pt x="141801" y="32654"/>
                </a:lnTo>
                <a:cubicBezTo>
                  <a:pt x="139835" y="88514"/>
                  <a:pt x="137868" y="144374"/>
                  <a:pt x="134327" y="201390"/>
                </a:cubicBezTo>
                <a:lnTo>
                  <a:pt x="133369" y="205789"/>
                </a:lnTo>
                <a:lnTo>
                  <a:pt x="7634" y="205789"/>
                </a:lnTo>
                <a:lnTo>
                  <a:pt x="7492" y="204493"/>
                </a:lnTo>
                <a:cubicBezTo>
                  <a:pt x="7296" y="188575"/>
                  <a:pt x="9336" y="171985"/>
                  <a:pt x="9041" y="155890"/>
                </a:cubicBezTo>
                <a:cubicBezTo>
                  <a:pt x="8107" y="111240"/>
                  <a:pt x="4690" y="66590"/>
                  <a:pt x="1272" y="219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9D7AB15-5F94-CB92-4D7F-1A02669E312B}"/>
              </a:ext>
            </a:extLst>
          </p:cNvPr>
          <p:cNvSpPr/>
          <p:nvPr/>
        </p:nvSpPr>
        <p:spPr>
          <a:xfrm>
            <a:off x="5154942" y="2311482"/>
            <a:ext cx="908928" cy="750139"/>
          </a:xfrm>
          <a:custGeom>
            <a:avLst/>
            <a:gdLst>
              <a:gd name="connsiteX0" fmla="*/ 21812 w 908928"/>
              <a:gd name="connsiteY0" fmla="*/ 0 h 750139"/>
              <a:gd name="connsiteX1" fmla="*/ 437892 w 908928"/>
              <a:gd name="connsiteY1" fmla="*/ 18219 h 750139"/>
              <a:gd name="connsiteX2" fmla="*/ 824863 w 908928"/>
              <a:gd name="connsiteY2" fmla="*/ 183698 h 750139"/>
              <a:gd name="connsiteX3" fmla="*/ 904224 w 908928"/>
              <a:gd name="connsiteY3" fmla="*/ 614057 h 750139"/>
              <a:gd name="connsiteX4" fmla="*/ 898197 w 908928"/>
              <a:gd name="connsiteY4" fmla="*/ 750139 h 750139"/>
              <a:gd name="connsiteX5" fmla="*/ 754949 w 908928"/>
              <a:gd name="connsiteY5" fmla="*/ 750139 h 750139"/>
              <a:gd name="connsiteX6" fmla="*/ 748452 w 908928"/>
              <a:gd name="connsiteY6" fmla="*/ 638129 h 750139"/>
              <a:gd name="connsiteX7" fmla="*/ 675385 w 908928"/>
              <a:gd name="connsiteY7" fmla="*/ 388824 h 750139"/>
              <a:gd name="connsiteX8" fmla="*/ 465034 w 908928"/>
              <a:gd name="connsiteY8" fmla="*/ 316232 h 750139"/>
              <a:gd name="connsiteX9" fmla="*/ 194990 w 908928"/>
              <a:gd name="connsiteY9" fmla="*/ 302922 h 750139"/>
              <a:gd name="connsiteX10" fmla="*/ 117990 w 908928"/>
              <a:gd name="connsiteY10" fmla="*/ 285553 h 750139"/>
              <a:gd name="connsiteX11" fmla="*/ 127922 w 908928"/>
              <a:gd name="connsiteY11" fmla="*/ 276585 h 750139"/>
              <a:gd name="connsiteX12" fmla="*/ 79243 w 908928"/>
              <a:gd name="connsiteY12" fmla="*/ 201917 h 750139"/>
              <a:gd name="connsiteX13" fmla="*/ 150540 w 908928"/>
              <a:gd name="connsiteY13" fmla="*/ 208807 h 750139"/>
              <a:gd name="connsiteX14" fmla="*/ 407111 w 908928"/>
              <a:gd name="connsiteY14" fmla="*/ 240809 h 750139"/>
              <a:gd name="connsiteX15" fmla="*/ 510664 w 908928"/>
              <a:gd name="connsiteY15" fmla="*/ 240054 h 750139"/>
              <a:gd name="connsiteX16" fmla="*/ 555311 w 908928"/>
              <a:gd name="connsiteY16" fmla="*/ 160948 h 750139"/>
              <a:gd name="connsiteX17" fmla="*/ 478113 w 908928"/>
              <a:gd name="connsiteY17" fmla="*/ 119130 h 750139"/>
              <a:gd name="connsiteX18" fmla="*/ 25549 w 908928"/>
              <a:gd name="connsiteY18" fmla="*/ 90150 h 750139"/>
              <a:gd name="connsiteX19" fmla="*/ 21812 w 908928"/>
              <a:gd name="connsiteY19" fmla="*/ 0 h 75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08928" h="750139">
                <a:moveTo>
                  <a:pt x="21812" y="0"/>
                </a:moveTo>
                <a:cubicBezTo>
                  <a:pt x="158703" y="21334"/>
                  <a:pt x="299329" y="8118"/>
                  <a:pt x="437892" y="18219"/>
                </a:cubicBezTo>
                <a:cubicBezTo>
                  <a:pt x="583043" y="28885"/>
                  <a:pt x="737045" y="72120"/>
                  <a:pt x="824863" y="183698"/>
                </a:cubicBezTo>
                <a:cubicBezTo>
                  <a:pt x="918483" y="302451"/>
                  <a:pt x="913468" y="465286"/>
                  <a:pt x="904224" y="614057"/>
                </a:cubicBezTo>
                <a:lnTo>
                  <a:pt x="898197" y="750139"/>
                </a:lnTo>
                <a:lnTo>
                  <a:pt x="754949" y="750139"/>
                </a:lnTo>
                <a:lnTo>
                  <a:pt x="748452" y="638129"/>
                </a:lnTo>
                <a:cubicBezTo>
                  <a:pt x="746682" y="549489"/>
                  <a:pt x="740781" y="451410"/>
                  <a:pt x="675385" y="388824"/>
                </a:cubicBezTo>
                <a:cubicBezTo>
                  <a:pt x="621494" y="337378"/>
                  <a:pt x="540658" y="323879"/>
                  <a:pt x="465034" y="316232"/>
                </a:cubicBezTo>
                <a:cubicBezTo>
                  <a:pt x="374954" y="307076"/>
                  <a:pt x="285169" y="308020"/>
                  <a:pt x="194990" y="302922"/>
                </a:cubicBezTo>
                <a:cubicBezTo>
                  <a:pt x="170995" y="301601"/>
                  <a:pt x="142771" y="296503"/>
                  <a:pt x="117990" y="285553"/>
                </a:cubicBezTo>
                <a:cubicBezTo>
                  <a:pt x="123693" y="279890"/>
                  <a:pt x="127922" y="276585"/>
                  <a:pt x="127922" y="276585"/>
                </a:cubicBezTo>
                <a:cubicBezTo>
                  <a:pt x="91536" y="265447"/>
                  <a:pt x="72753" y="231180"/>
                  <a:pt x="79243" y="201917"/>
                </a:cubicBezTo>
                <a:cubicBezTo>
                  <a:pt x="99403" y="200312"/>
                  <a:pt x="129200" y="206731"/>
                  <a:pt x="150540" y="208807"/>
                </a:cubicBezTo>
                <a:cubicBezTo>
                  <a:pt x="236392" y="216832"/>
                  <a:pt x="321948" y="227498"/>
                  <a:pt x="407111" y="240809"/>
                </a:cubicBezTo>
                <a:cubicBezTo>
                  <a:pt x="441629" y="246190"/>
                  <a:pt x="478015" y="251948"/>
                  <a:pt x="510664" y="240054"/>
                </a:cubicBezTo>
                <a:cubicBezTo>
                  <a:pt x="543412" y="228253"/>
                  <a:pt x="569275" y="191722"/>
                  <a:pt x="555311" y="160948"/>
                </a:cubicBezTo>
                <a:cubicBezTo>
                  <a:pt x="543018" y="133762"/>
                  <a:pt x="508403" y="124511"/>
                  <a:pt x="478113" y="119130"/>
                </a:cubicBezTo>
                <a:cubicBezTo>
                  <a:pt x="329127" y="92793"/>
                  <a:pt x="176895" y="83070"/>
                  <a:pt x="25549" y="90150"/>
                </a:cubicBezTo>
                <a:cubicBezTo>
                  <a:pt x="-21556" y="69099"/>
                  <a:pt x="8339" y="18785"/>
                  <a:pt x="21812" y="0"/>
                </a:cubicBez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68340D5-02D1-7781-DD4D-84D21EFDCCB1}"/>
              </a:ext>
            </a:extLst>
          </p:cNvPr>
          <p:cNvSpPr/>
          <p:nvPr/>
        </p:nvSpPr>
        <p:spPr>
          <a:xfrm>
            <a:off x="5917526" y="3267409"/>
            <a:ext cx="125735" cy="73436"/>
          </a:xfrm>
          <a:custGeom>
            <a:avLst/>
            <a:gdLst>
              <a:gd name="connsiteX0" fmla="*/ 0 w 125735"/>
              <a:gd name="connsiteY0" fmla="*/ 0 h 73436"/>
              <a:gd name="connsiteX1" fmla="*/ 125735 w 125735"/>
              <a:gd name="connsiteY1" fmla="*/ 0 h 73436"/>
              <a:gd name="connsiteX2" fmla="*/ 118666 w 125735"/>
              <a:gd name="connsiteY2" fmla="*/ 32463 h 73436"/>
              <a:gd name="connsiteX3" fmla="*/ 98174 w 125735"/>
              <a:gd name="connsiteY3" fmla="*/ 63378 h 73436"/>
              <a:gd name="connsiteX4" fmla="*/ 11733 w 125735"/>
              <a:gd name="connsiteY4" fmla="*/ 43272 h 73436"/>
              <a:gd name="connsiteX5" fmla="*/ 2403 w 125735"/>
              <a:gd name="connsiteY5" fmla="*/ 21931 h 73436"/>
              <a:gd name="connsiteX6" fmla="*/ 0 w 125735"/>
              <a:gd name="connsiteY6" fmla="*/ 0 h 7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735" h="73436">
                <a:moveTo>
                  <a:pt x="0" y="0"/>
                </a:moveTo>
                <a:lnTo>
                  <a:pt x="125735" y="0"/>
                </a:lnTo>
                <a:lnTo>
                  <a:pt x="118666" y="32463"/>
                </a:lnTo>
                <a:cubicBezTo>
                  <a:pt x="113983" y="44687"/>
                  <a:pt x="107222" y="55921"/>
                  <a:pt x="98174" y="63378"/>
                </a:cubicBezTo>
                <a:cubicBezTo>
                  <a:pt x="72704" y="84334"/>
                  <a:pt x="30319" y="70080"/>
                  <a:pt x="11733" y="43272"/>
                </a:cubicBezTo>
                <a:cubicBezTo>
                  <a:pt x="7111" y="36570"/>
                  <a:pt x="4192" y="29407"/>
                  <a:pt x="2403" y="2193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Freeform: Shape 16">
            <a:extLst>
              <a:ext uri="{FF2B5EF4-FFF2-40B4-BE49-F238E27FC236}">
                <a16:creationId xmlns:a16="http://schemas.microsoft.com/office/drawing/2014/main" id="{8373552E-F107-B5C8-A494-ECBA425188B3}"/>
              </a:ext>
            </a:extLst>
          </p:cNvPr>
          <p:cNvSpPr/>
          <p:nvPr/>
        </p:nvSpPr>
        <p:spPr>
          <a:xfrm>
            <a:off x="5869126" y="3263105"/>
            <a:ext cx="258484" cy="721103"/>
          </a:xfrm>
          <a:custGeom>
            <a:avLst/>
            <a:gdLst>
              <a:gd name="connsiteX0" fmla="*/ 317471 w 317712"/>
              <a:gd name="connsiteY0" fmla="*/ 819405 h 923356"/>
              <a:gd name="connsiteX1" fmla="*/ 260781 w 317712"/>
              <a:gd name="connsiteY1" fmla="*/ 923357 h 923356"/>
              <a:gd name="connsiteX2" fmla="*/ 215937 w 317712"/>
              <a:gd name="connsiteY2" fmla="*/ 876095 h 923356"/>
              <a:gd name="connsiteX3" fmla="*/ 199860 w 317712"/>
              <a:gd name="connsiteY3" fmla="*/ 869447 h 923356"/>
              <a:gd name="connsiteX4" fmla="*/ 184872 w 317712"/>
              <a:gd name="connsiteY4" fmla="*/ 841888 h 923356"/>
              <a:gd name="connsiteX5" fmla="*/ 184872 w 317712"/>
              <a:gd name="connsiteY5" fmla="*/ 841888 h 923356"/>
              <a:gd name="connsiteX6" fmla="*/ 178103 w 317712"/>
              <a:gd name="connsiteY6" fmla="*/ 800307 h 923356"/>
              <a:gd name="connsiteX7" fmla="*/ 116578 w 317712"/>
              <a:gd name="connsiteY7" fmla="*/ 802725 h 923356"/>
              <a:gd name="connsiteX8" fmla="*/ 108117 w 317712"/>
              <a:gd name="connsiteY8" fmla="*/ 830888 h 923356"/>
              <a:gd name="connsiteX9" fmla="*/ 90711 w 317712"/>
              <a:gd name="connsiteY9" fmla="*/ 852162 h 923356"/>
              <a:gd name="connsiteX10" fmla="*/ 88173 w 317712"/>
              <a:gd name="connsiteY10" fmla="*/ 854580 h 923356"/>
              <a:gd name="connsiteX11" fmla="*/ 55174 w 317712"/>
              <a:gd name="connsiteY11" fmla="*/ 892413 h 923356"/>
              <a:gd name="connsiteX12" fmla="*/ 781 w 317712"/>
              <a:gd name="connsiteY12" fmla="*/ 778912 h 923356"/>
              <a:gd name="connsiteX13" fmla="*/ 12143 w 317712"/>
              <a:gd name="connsiteY13" fmla="*/ 756430 h 923356"/>
              <a:gd name="connsiteX14" fmla="*/ 38373 w 317712"/>
              <a:gd name="connsiteY14" fmla="*/ 743496 h 923356"/>
              <a:gd name="connsiteX15" fmla="*/ 38614 w 317712"/>
              <a:gd name="connsiteY15" fmla="*/ 743496 h 923356"/>
              <a:gd name="connsiteX16" fmla="*/ 50460 w 317712"/>
              <a:gd name="connsiteY16" fmla="*/ 695388 h 923356"/>
              <a:gd name="connsiteX17" fmla="*/ 57471 w 317712"/>
              <a:gd name="connsiteY17" fmla="*/ 686807 h 923356"/>
              <a:gd name="connsiteX18" fmla="*/ 52636 w 317712"/>
              <a:gd name="connsiteY18" fmla="*/ 659126 h 923356"/>
              <a:gd name="connsiteX19" fmla="*/ 59767 w 317712"/>
              <a:gd name="connsiteY19" fmla="*/ 641962 h 923356"/>
              <a:gd name="connsiteX20" fmla="*/ 53723 w 317712"/>
              <a:gd name="connsiteY20" fmla="*/ 603282 h 923356"/>
              <a:gd name="connsiteX21" fmla="*/ 57108 w 317712"/>
              <a:gd name="connsiteY21" fmla="*/ 581767 h 923356"/>
              <a:gd name="connsiteX22" fmla="*/ 57471 w 317712"/>
              <a:gd name="connsiteY22" fmla="*/ 580558 h 923356"/>
              <a:gd name="connsiteX23" fmla="*/ 54328 w 317712"/>
              <a:gd name="connsiteY23" fmla="*/ 537648 h 923356"/>
              <a:gd name="connsiteX24" fmla="*/ 58679 w 317712"/>
              <a:gd name="connsiteY24" fmla="*/ 516374 h 923356"/>
              <a:gd name="connsiteX25" fmla="*/ 59888 w 317712"/>
              <a:gd name="connsiteY25" fmla="*/ 512143 h 923356"/>
              <a:gd name="connsiteX26" fmla="*/ 57712 w 317712"/>
              <a:gd name="connsiteY26" fmla="*/ 458113 h 923356"/>
              <a:gd name="connsiteX27" fmla="*/ 59888 w 317712"/>
              <a:gd name="connsiteY27" fmla="*/ 450618 h 923356"/>
              <a:gd name="connsiteX28" fmla="*/ 56383 w 317712"/>
              <a:gd name="connsiteY28" fmla="*/ 444817 h 923356"/>
              <a:gd name="connsiteX29" fmla="*/ 59888 w 317712"/>
              <a:gd name="connsiteY29" fmla="*/ 383050 h 923356"/>
              <a:gd name="connsiteX30" fmla="*/ 62306 w 317712"/>
              <a:gd name="connsiteY30" fmla="*/ 374951 h 923356"/>
              <a:gd name="connsiteX31" fmla="*/ 58921 w 317712"/>
              <a:gd name="connsiteY31" fmla="*/ 370963 h 923356"/>
              <a:gd name="connsiteX32" fmla="*/ 62306 w 317712"/>
              <a:gd name="connsiteY32" fmla="*/ 315844 h 923356"/>
              <a:gd name="connsiteX33" fmla="*/ 55295 w 317712"/>
              <a:gd name="connsiteY33" fmla="*/ 288889 h 923356"/>
              <a:gd name="connsiteX34" fmla="*/ 55657 w 317712"/>
              <a:gd name="connsiteY34" fmla="*/ 278494 h 923356"/>
              <a:gd name="connsiteX35" fmla="*/ 59888 w 317712"/>
              <a:gd name="connsiteY35" fmla="*/ 247308 h 923356"/>
              <a:gd name="connsiteX36" fmla="*/ 55416 w 317712"/>
              <a:gd name="connsiteY36" fmla="*/ 206453 h 923356"/>
              <a:gd name="connsiteX37" fmla="*/ 57592 w 317712"/>
              <a:gd name="connsiteY37" fmla="*/ 189531 h 923356"/>
              <a:gd name="connsiteX38" fmla="*/ 59888 w 317712"/>
              <a:gd name="connsiteY38" fmla="*/ 176476 h 923356"/>
              <a:gd name="connsiteX39" fmla="*/ 57833 w 317712"/>
              <a:gd name="connsiteY39" fmla="*/ 120270 h 923356"/>
              <a:gd name="connsiteX40" fmla="*/ 59163 w 317712"/>
              <a:gd name="connsiteY40" fmla="*/ 109874 h 923356"/>
              <a:gd name="connsiteX41" fmla="*/ 59767 w 317712"/>
              <a:gd name="connsiteY41" fmla="*/ 105644 h 923356"/>
              <a:gd name="connsiteX42" fmla="*/ 57471 w 317712"/>
              <a:gd name="connsiteY42" fmla="*/ 53668 h 923356"/>
              <a:gd name="connsiteX43" fmla="*/ 56625 w 317712"/>
              <a:gd name="connsiteY43" fmla="*/ 51371 h 923356"/>
              <a:gd name="connsiteX44" fmla="*/ 54932 w 317712"/>
              <a:gd name="connsiteY44" fmla="*/ 34691 h 923356"/>
              <a:gd name="connsiteX45" fmla="*/ 59888 w 317712"/>
              <a:gd name="connsiteY45" fmla="*/ 1692 h 923356"/>
              <a:gd name="connsiteX46" fmla="*/ 215332 w 317712"/>
              <a:gd name="connsiteY46" fmla="*/ 0 h 923356"/>
              <a:gd name="connsiteX47" fmla="*/ 214486 w 317712"/>
              <a:gd name="connsiteY47" fmla="*/ 27680 h 923356"/>
              <a:gd name="connsiteX48" fmla="*/ 213519 w 317712"/>
              <a:gd name="connsiteY48" fmla="*/ 29977 h 923356"/>
              <a:gd name="connsiteX49" fmla="*/ 214970 w 317712"/>
              <a:gd name="connsiteY49" fmla="*/ 54877 h 923356"/>
              <a:gd name="connsiteX50" fmla="*/ 214970 w 317712"/>
              <a:gd name="connsiteY50" fmla="*/ 54877 h 923356"/>
              <a:gd name="connsiteX51" fmla="*/ 215937 w 317712"/>
              <a:gd name="connsiteY51" fmla="*/ 70107 h 923356"/>
              <a:gd name="connsiteX52" fmla="*/ 222706 w 317712"/>
              <a:gd name="connsiteY52" fmla="*/ 102743 h 923356"/>
              <a:gd name="connsiteX53" fmla="*/ 223189 w 317712"/>
              <a:gd name="connsiteY53" fmla="*/ 118577 h 923356"/>
              <a:gd name="connsiteX54" fmla="*/ 222947 w 317712"/>
              <a:gd name="connsiteY54" fmla="*/ 129214 h 923356"/>
              <a:gd name="connsiteX55" fmla="*/ 218233 w 317712"/>
              <a:gd name="connsiteY55" fmla="*/ 176597 h 923356"/>
              <a:gd name="connsiteX56" fmla="*/ 223310 w 317712"/>
              <a:gd name="connsiteY56" fmla="*/ 190377 h 923356"/>
              <a:gd name="connsiteX57" fmla="*/ 224156 w 317712"/>
              <a:gd name="connsiteY57" fmla="*/ 203068 h 923356"/>
              <a:gd name="connsiteX58" fmla="*/ 220530 w 317712"/>
              <a:gd name="connsiteY58" fmla="*/ 233287 h 923356"/>
              <a:gd name="connsiteX59" fmla="*/ 226332 w 317712"/>
              <a:gd name="connsiteY59" fmla="*/ 273538 h 923356"/>
              <a:gd name="connsiteX60" fmla="*/ 225727 w 317712"/>
              <a:gd name="connsiteY60" fmla="*/ 285867 h 923356"/>
              <a:gd name="connsiteX61" fmla="*/ 225244 w 317712"/>
              <a:gd name="connsiteY61" fmla="*/ 292394 h 923356"/>
              <a:gd name="connsiteX62" fmla="*/ 222947 w 317712"/>
              <a:gd name="connsiteY62" fmla="*/ 351502 h 923356"/>
              <a:gd name="connsiteX63" fmla="*/ 225365 w 317712"/>
              <a:gd name="connsiteY63" fmla="*/ 362622 h 923356"/>
              <a:gd name="connsiteX64" fmla="*/ 226573 w 317712"/>
              <a:gd name="connsiteY64" fmla="*/ 377248 h 923356"/>
              <a:gd name="connsiteX65" fmla="*/ 225244 w 317712"/>
              <a:gd name="connsiteY65" fmla="*/ 431883 h 923356"/>
              <a:gd name="connsiteX66" fmla="*/ 226453 w 317712"/>
              <a:gd name="connsiteY66" fmla="*/ 439619 h 923356"/>
              <a:gd name="connsiteX67" fmla="*/ 228024 w 317712"/>
              <a:gd name="connsiteY67" fmla="*/ 455333 h 923356"/>
              <a:gd name="connsiteX68" fmla="*/ 230079 w 317712"/>
              <a:gd name="connsiteY68" fmla="*/ 510935 h 923356"/>
              <a:gd name="connsiteX69" fmla="*/ 230079 w 317712"/>
              <a:gd name="connsiteY69" fmla="*/ 512264 h 923356"/>
              <a:gd name="connsiteX70" fmla="*/ 233222 w 317712"/>
              <a:gd name="connsiteY70" fmla="*/ 526044 h 923356"/>
              <a:gd name="connsiteX71" fmla="*/ 232617 w 317712"/>
              <a:gd name="connsiteY71" fmla="*/ 576811 h 923356"/>
              <a:gd name="connsiteX72" fmla="*/ 230200 w 317712"/>
              <a:gd name="connsiteY72" fmla="*/ 597360 h 923356"/>
              <a:gd name="connsiteX73" fmla="*/ 230925 w 317712"/>
              <a:gd name="connsiteY73" fmla="*/ 598931 h 923356"/>
              <a:gd name="connsiteX74" fmla="*/ 241078 w 317712"/>
              <a:gd name="connsiteY74" fmla="*/ 659489 h 923356"/>
              <a:gd name="connsiteX75" fmla="*/ 243979 w 317712"/>
              <a:gd name="connsiteY75" fmla="*/ 693938 h 923356"/>
              <a:gd name="connsiteX76" fmla="*/ 244463 w 317712"/>
              <a:gd name="connsiteY76" fmla="*/ 701311 h 923356"/>
              <a:gd name="connsiteX77" fmla="*/ 272022 w 317712"/>
              <a:gd name="connsiteY77" fmla="*/ 747848 h 923356"/>
              <a:gd name="connsiteX78" fmla="*/ 277461 w 317712"/>
              <a:gd name="connsiteY78" fmla="*/ 750991 h 923356"/>
              <a:gd name="connsiteX79" fmla="*/ 294988 w 317712"/>
              <a:gd name="connsiteY79" fmla="*/ 766704 h 923356"/>
              <a:gd name="connsiteX80" fmla="*/ 317713 w 317712"/>
              <a:gd name="connsiteY80" fmla="*/ 819647 h 92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17712" h="923356">
                <a:moveTo>
                  <a:pt x="317471" y="819405"/>
                </a:moveTo>
                <a:cubicBezTo>
                  <a:pt x="315174" y="850107"/>
                  <a:pt x="260781" y="923357"/>
                  <a:pt x="260781" y="923357"/>
                </a:cubicBezTo>
                <a:cubicBezTo>
                  <a:pt x="234793" y="921060"/>
                  <a:pt x="215937" y="876095"/>
                  <a:pt x="215937" y="876095"/>
                </a:cubicBezTo>
                <a:cubicBezTo>
                  <a:pt x="209530" y="876095"/>
                  <a:pt x="204212" y="873678"/>
                  <a:pt x="199860" y="869447"/>
                </a:cubicBezTo>
                <a:cubicBezTo>
                  <a:pt x="192850" y="863162"/>
                  <a:pt x="188015" y="852767"/>
                  <a:pt x="184872" y="841888"/>
                </a:cubicBezTo>
                <a:lnTo>
                  <a:pt x="184872" y="841888"/>
                </a:lnTo>
                <a:cubicBezTo>
                  <a:pt x="178828" y="821702"/>
                  <a:pt x="178103" y="800307"/>
                  <a:pt x="178103" y="800307"/>
                </a:cubicBezTo>
                <a:cubicBezTo>
                  <a:pt x="159126" y="814449"/>
                  <a:pt x="116578" y="802725"/>
                  <a:pt x="116578" y="802725"/>
                </a:cubicBezTo>
                <a:cubicBezTo>
                  <a:pt x="118512" y="811427"/>
                  <a:pt x="114160" y="821823"/>
                  <a:pt x="108117" y="830888"/>
                </a:cubicBezTo>
                <a:cubicBezTo>
                  <a:pt x="102194" y="840317"/>
                  <a:pt x="94579" y="848294"/>
                  <a:pt x="90711" y="852162"/>
                </a:cubicBezTo>
                <a:cubicBezTo>
                  <a:pt x="89140" y="853733"/>
                  <a:pt x="88173" y="854580"/>
                  <a:pt x="88173" y="854580"/>
                </a:cubicBezTo>
                <a:cubicBezTo>
                  <a:pt x="90590" y="885403"/>
                  <a:pt x="55174" y="892413"/>
                  <a:pt x="55174" y="892413"/>
                </a:cubicBezTo>
                <a:lnTo>
                  <a:pt x="781" y="778912"/>
                </a:lnTo>
                <a:cubicBezTo>
                  <a:pt x="-2241" y="769968"/>
                  <a:pt x="3923" y="762232"/>
                  <a:pt x="12143" y="756430"/>
                </a:cubicBezTo>
                <a:cubicBezTo>
                  <a:pt x="22538" y="748694"/>
                  <a:pt x="36318" y="744222"/>
                  <a:pt x="38373" y="743496"/>
                </a:cubicBezTo>
                <a:cubicBezTo>
                  <a:pt x="38373" y="743496"/>
                  <a:pt x="38614" y="743496"/>
                  <a:pt x="38614" y="743496"/>
                </a:cubicBezTo>
                <a:cubicBezTo>
                  <a:pt x="28823" y="728750"/>
                  <a:pt x="41757" y="707234"/>
                  <a:pt x="50460" y="695388"/>
                </a:cubicBezTo>
                <a:cubicBezTo>
                  <a:pt x="54449" y="690070"/>
                  <a:pt x="57471" y="686807"/>
                  <a:pt x="57471" y="686807"/>
                </a:cubicBezTo>
                <a:cubicBezTo>
                  <a:pt x="48889" y="680763"/>
                  <a:pt x="49735" y="669159"/>
                  <a:pt x="52636" y="659126"/>
                </a:cubicBezTo>
                <a:cubicBezTo>
                  <a:pt x="55295" y="649698"/>
                  <a:pt x="59767" y="641962"/>
                  <a:pt x="59767" y="641962"/>
                </a:cubicBezTo>
                <a:cubicBezTo>
                  <a:pt x="52152" y="635556"/>
                  <a:pt x="52152" y="618029"/>
                  <a:pt x="53723" y="603282"/>
                </a:cubicBezTo>
                <a:cubicBezTo>
                  <a:pt x="54811" y="593371"/>
                  <a:pt x="56504" y="584789"/>
                  <a:pt x="57108" y="581767"/>
                </a:cubicBezTo>
                <a:cubicBezTo>
                  <a:pt x="57350" y="581042"/>
                  <a:pt x="57471" y="580558"/>
                  <a:pt x="57471" y="580558"/>
                </a:cubicBezTo>
                <a:cubicBezTo>
                  <a:pt x="51548" y="569680"/>
                  <a:pt x="52152" y="552153"/>
                  <a:pt x="54328" y="537648"/>
                </a:cubicBezTo>
                <a:cubicBezTo>
                  <a:pt x="55657" y="528703"/>
                  <a:pt x="57471" y="520846"/>
                  <a:pt x="58679" y="516374"/>
                </a:cubicBezTo>
                <a:cubicBezTo>
                  <a:pt x="59405" y="513715"/>
                  <a:pt x="59888" y="512143"/>
                  <a:pt x="59888" y="512143"/>
                </a:cubicBezTo>
                <a:cubicBezTo>
                  <a:pt x="49493" y="498122"/>
                  <a:pt x="54449" y="471046"/>
                  <a:pt x="57712" y="458113"/>
                </a:cubicBezTo>
                <a:cubicBezTo>
                  <a:pt x="58921" y="453520"/>
                  <a:pt x="59888" y="450618"/>
                  <a:pt x="59888" y="450618"/>
                </a:cubicBezTo>
                <a:cubicBezTo>
                  <a:pt x="58559" y="449047"/>
                  <a:pt x="57350" y="446992"/>
                  <a:pt x="56383" y="444817"/>
                </a:cubicBezTo>
                <a:cubicBezTo>
                  <a:pt x="49009" y="428136"/>
                  <a:pt x="55899" y="397555"/>
                  <a:pt x="59888" y="383050"/>
                </a:cubicBezTo>
                <a:cubicBezTo>
                  <a:pt x="61218" y="378094"/>
                  <a:pt x="62306" y="374951"/>
                  <a:pt x="62306" y="374951"/>
                </a:cubicBezTo>
                <a:cubicBezTo>
                  <a:pt x="60976" y="373743"/>
                  <a:pt x="59767" y="372413"/>
                  <a:pt x="58921" y="370963"/>
                </a:cubicBezTo>
                <a:cubicBezTo>
                  <a:pt x="45988" y="352469"/>
                  <a:pt x="62306" y="315844"/>
                  <a:pt x="62306" y="315844"/>
                </a:cubicBezTo>
                <a:cubicBezTo>
                  <a:pt x="57350" y="310042"/>
                  <a:pt x="55537" y="299768"/>
                  <a:pt x="55295" y="288889"/>
                </a:cubicBezTo>
                <a:cubicBezTo>
                  <a:pt x="55295" y="285504"/>
                  <a:pt x="55295" y="281999"/>
                  <a:pt x="55657" y="278494"/>
                </a:cubicBezTo>
                <a:cubicBezTo>
                  <a:pt x="56504" y="262176"/>
                  <a:pt x="59888" y="247308"/>
                  <a:pt x="59888" y="247308"/>
                </a:cubicBezTo>
                <a:cubicBezTo>
                  <a:pt x="53965" y="239210"/>
                  <a:pt x="53965" y="221804"/>
                  <a:pt x="55416" y="206453"/>
                </a:cubicBezTo>
                <a:cubicBezTo>
                  <a:pt x="55899" y="200288"/>
                  <a:pt x="56745" y="194366"/>
                  <a:pt x="57592" y="189531"/>
                </a:cubicBezTo>
                <a:cubicBezTo>
                  <a:pt x="58800" y="181795"/>
                  <a:pt x="59888" y="176476"/>
                  <a:pt x="59888" y="176476"/>
                </a:cubicBezTo>
                <a:cubicBezTo>
                  <a:pt x="53603" y="166927"/>
                  <a:pt x="55778" y="138038"/>
                  <a:pt x="57833" y="120270"/>
                </a:cubicBezTo>
                <a:cubicBezTo>
                  <a:pt x="58317" y="116039"/>
                  <a:pt x="58800" y="112413"/>
                  <a:pt x="59163" y="109874"/>
                </a:cubicBezTo>
                <a:cubicBezTo>
                  <a:pt x="59646" y="107215"/>
                  <a:pt x="59767" y="105644"/>
                  <a:pt x="59767" y="105644"/>
                </a:cubicBezTo>
                <a:cubicBezTo>
                  <a:pt x="50339" y="91502"/>
                  <a:pt x="57471" y="53668"/>
                  <a:pt x="57471" y="53668"/>
                </a:cubicBezTo>
                <a:cubicBezTo>
                  <a:pt x="57108" y="52943"/>
                  <a:pt x="56866" y="52218"/>
                  <a:pt x="56625" y="51371"/>
                </a:cubicBezTo>
                <a:cubicBezTo>
                  <a:pt x="55174" y="46537"/>
                  <a:pt x="54690" y="40735"/>
                  <a:pt x="54932" y="34691"/>
                </a:cubicBezTo>
                <a:cubicBezTo>
                  <a:pt x="55295" y="18736"/>
                  <a:pt x="59888" y="1692"/>
                  <a:pt x="59888" y="1692"/>
                </a:cubicBezTo>
                <a:lnTo>
                  <a:pt x="215332" y="0"/>
                </a:lnTo>
                <a:cubicBezTo>
                  <a:pt x="222464" y="4231"/>
                  <a:pt x="216783" y="21395"/>
                  <a:pt x="214486" y="27680"/>
                </a:cubicBezTo>
                <a:cubicBezTo>
                  <a:pt x="214003" y="29131"/>
                  <a:pt x="213519" y="29977"/>
                  <a:pt x="213519" y="29977"/>
                </a:cubicBezTo>
                <a:lnTo>
                  <a:pt x="214970" y="54877"/>
                </a:lnTo>
                <a:lnTo>
                  <a:pt x="214970" y="54877"/>
                </a:lnTo>
                <a:cubicBezTo>
                  <a:pt x="214970" y="54877"/>
                  <a:pt x="215937" y="70107"/>
                  <a:pt x="215937" y="70107"/>
                </a:cubicBezTo>
                <a:cubicBezTo>
                  <a:pt x="220288" y="77722"/>
                  <a:pt x="222101" y="90776"/>
                  <a:pt x="222706" y="102743"/>
                </a:cubicBezTo>
                <a:cubicBezTo>
                  <a:pt x="223189" y="108545"/>
                  <a:pt x="223189" y="113984"/>
                  <a:pt x="223189" y="118577"/>
                </a:cubicBezTo>
                <a:cubicBezTo>
                  <a:pt x="223189" y="124984"/>
                  <a:pt x="222947" y="129214"/>
                  <a:pt x="222947" y="129214"/>
                </a:cubicBezTo>
                <a:cubicBezTo>
                  <a:pt x="230079" y="148192"/>
                  <a:pt x="218233" y="176597"/>
                  <a:pt x="218233" y="176597"/>
                </a:cubicBezTo>
                <a:cubicBezTo>
                  <a:pt x="220892" y="180223"/>
                  <a:pt x="222343" y="185058"/>
                  <a:pt x="223310" y="190377"/>
                </a:cubicBezTo>
                <a:cubicBezTo>
                  <a:pt x="223914" y="194486"/>
                  <a:pt x="224156" y="198838"/>
                  <a:pt x="224156" y="203068"/>
                </a:cubicBezTo>
                <a:cubicBezTo>
                  <a:pt x="224156" y="218420"/>
                  <a:pt x="220530" y="233287"/>
                  <a:pt x="220530" y="233287"/>
                </a:cubicBezTo>
                <a:cubicBezTo>
                  <a:pt x="226211" y="238968"/>
                  <a:pt x="226694" y="258429"/>
                  <a:pt x="226332" y="273538"/>
                </a:cubicBezTo>
                <a:cubicBezTo>
                  <a:pt x="226332" y="278373"/>
                  <a:pt x="225969" y="282604"/>
                  <a:pt x="225727" y="285867"/>
                </a:cubicBezTo>
                <a:cubicBezTo>
                  <a:pt x="225486" y="289977"/>
                  <a:pt x="225244" y="292394"/>
                  <a:pt x="225244" y="292394"/>
                </a:cubicBezTo>
                <a:cubicBezTo>
                  <a:pt x="234793" y="311251"/>
                  <a:pt x="222947" y="351502"/>
                  <a:pt x="222947" y="351502"/>
                </a:cubicBezTo>
                <a:cubicBezTo>
                  <a:pt x="224035" y="354403"/>
                  <a:pt x="224881" y="358150"/>
                  <a:pt x="225365" y="362622"/>
                </a:cubicBezTo>
                <a:cubicBezTo>
                  <a:pt x="225969" y="366974"/>
                  <a:pt x="226332" y="372050"/>
                  <a:pt x="226573" y="377248"/>
                </a:cubicBezTo>
                <a:cubicBezTo>
                  <a:pt x="227661" y="401785"/>
                  <a:pt x="225244" y="431883"/>
                  <a:pt x="225244" y="431883"/>
                </a:cubicBezTo>
                <a:cubicBezTo>
                  <a:pt x="225727" y="434180"/>
                  <a:pt x="226090" y="436839"/>
                  <a:pt x="226453" y="439619"/>
                </a:cubicBezTo>
                <a:cubicBezTo>
                  <a:pt x="227057" y="444454"/>
                  <a:pt x="227661" y="449893"/>
                  <a:pt x="228024" y="455333"/>
                </a:cubicBezTo>
                <a:cubicBezTo>
                  <a:pt x="229837" y="478420"/>
                  <a:pt x="230079" y="504891"/>
                  <a:pt x="230079" y="510935"/>
                </a:cubicBezTo>
                <a:lnTo>
                  <a:pt x="230079" y="512264"/>
                </a:lnTo>
                <a:cubicBezTo>
                  <a:pt x="231529" y="516011"/>
                  <a:pt x="232496" y="520725"/>
                  <a:pt x="233222" y="526044"/>
                </a:cubicBezTo>
                <a:cubicBezTo>
                  <a:pt x="235276" y="541516"/>
                  <a:pt x="234068" y="561823"/>
                  <a:pt x="232617" y="576811"/>
                </a:cubicBezTo>
                <a:cubicBezTo>
                  <a:pt x="231408" y="588778"/>
                  <a:pt x="230200" y="597360"/>
                  <a:pt x="230200" y="597360"/>
                </a:cubicBezTo>
                <a:cubicBezTo>
                  <a:pt x="230441" y="597843"/>
                  <a:pt x="230683" y="598447"/>
                  <a:pt x="230925" y="598931"/>
                </a:cubicBezTo>
                <a:cubicBezTo>
                  <a:pt x="235397" y="609931"/>
                  <a:pt x="238782" y="636402"/>
                  <a:pt x="241078" y="659489"/>
                </a:cubicBezTo>
                <a:cubicBezTo>
                  <a:pt x="242408" y="673510"/>
                  <a:pt x="243375" y="686202"/>
                  <a:pt x="243979" y="693938"/>
                </a:cubicBezTo>
                <a:cubicBezTo>
                  <a:pt x="244342" y="698531"/>
                  <a:pt x="244463" y="701311"/>
                  <a:pt x="244463" y="701311"/>
                </a:cubicBezTo>
                <a:cubicBezTo>
                  <a:pt x="268396" y="721014"/>
                  <a:pt x="252078" y="734673"/>
                  <a:pt x="272022" y="747848"/>
                </a:cubicBezTo>
                <a:cubicBezTo>
                  <a:pt x="273593" y="748815"/>
                  <a:pt x="275407" y="749903"/>
                  <a:pt x="277461" y="750991"/>
                </a:cubicBezTo>
                <a:cubicBezTo>
                  <a:pt x="284230" y="754375"/>
                  <a:pt x="290032" y="760056"/>
                  <a:pt x="294988" y="766704"/>
                </a:cubicBezTo>
                <a:cubicBezTo>
                  <a:pt x="310823" y="787978"/>
                  <a:pt x="317713" y="819647"/>
                  <a:pt x="317713" y="819647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Freeform: Shape 17">
            <a:extLst>
              <a:ext uri="{FF2B5EF4-FFF2-40B4-BE49-F238E27FC236}">
                <a16:creationId xmlns:a16="http://schemas.microsoft.com/office/drawing/2014/main" id="{011885AF-7E76-9CB3-0BEF-E635949F7554}"/>
              </a:ext>
            </a:extLst>
          </p:cNvPr>
          <p:cNvSpPr/>
          <p:nvPr/>
        </p:nvSpPr>
        <p:spPr>
          <a:xfrm>
            <a:off x="5913671" y="3284534"/>
            <a:ext cx="130251" cy="21428"/>
          </a:xfrm>
          <a:custGeom>
            <a:avLst/>
            <a:gdLst>
              <a:gd name="connsiteX0" fmla="*/ 160097 w 160096"/>
              <a:gd name="connsiteY0" fmla="*/ 27438 h 27438"/>
              <a:gd name="connsiteX1" fmla="*/ 85759 w 160096"/>
              <a:gd name="connsiteY1" fmla="*/ 24900 h 27438"/>
              <a:gd name="connsiteX2" fmla="*/ 1752 w 160096"/>
              <a:gd name="connsiteY2" fmla="*/ 23812 h 27438"/>
              <a:gd name="connsiteX3" fmla="*/ 59 w 160096"/>
              <a:gd name="connsiteY3" fmla="*/ 7132 h 27438"/>
              <a:gd name="connsiteX4" fmla="*/ 67870 w 160096"/>
              <a:gd name="connsiteY4" fmla="*/ 2176 h 27438"/>
              <a:gd name="connsiteX5" fmla="*/ 159613 w 160096"/>
              <a:gd name="connsiteY5" fmla="*/ 0 h 27438"/>
              <a:gd name="connsiteX6" fmla="*/ 158646 w 160096"/>
              <a:gd name="connsiteY6" fmla="*/ 2297 h 27438"/>
              <a:gd name="connsiteX7" fmla="*/ 160097 w 160096"/>
              <a:gd name="connsiteY7" fmla="*/ 27197 h 27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096" h="27438">
                <a:moveTo>
                  <a:pt x="160097" y="27438"/>
                </a:moveTo>
                <a:cubicBezTo>
                  <a:pt x="135317" y="26592"/>
                  <a:pt x="110538" y="25746"/>
                  <a:pt x="85759" y="24900"/>
                </a:cubicBezTo>
                <a:cubicBezTo>
                  <a:pt x="61826" y="24054"/>
                  <a:pt x="27739" y="28164"/>
                  <a:pt x="1752" y="23812"/>
                </a:cubicBezTo>
                <a:cubicBezTo>
                  <a:pt x="301" y="18977"/>
                  <a:pt x="-182" y="13175"/>
                  <a:pt x="59" y="7132"/>
                </a:cubicBezTo>
                <a:cubicBezTo>
                  <a:pt x="19641" y="-1571"/>
                  <a:pt x="51914" y="2659"/>
                  <a:pt x="67870" y="2176"/>
                </a:cubicBezTo>
                <a:cubicBezTo>
                  <a:pt x="98451" y="1450"/>
                  <a:pt x="129032" y="725"/>
                  <a:pt x="159613" y="0"/>
                </a:cubicBezTo>
                <a:cubicBezTo>
                  <a:pt x="159130" y="1450"/>
                  <a:pt x="158646" y="2297"/>
                  <a:pt x="158646" y="2297"/>
                </a:cubicBezTo>
                <a:lnTo>
                  <a:pt x="160097" y="27197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Freeform: Shape 18">
            <a:extLst>
              <a:ext uri="{FF2B5EF4-FFF2-40B4-BE49-F238E27FC236}">
                <a16:creationId xmlns:a16="http://schemas.microsoft.com/office/drawing/2014/main" id="{39CD6935-5758-DB3A-6400-7870FE550C63}"/>
              </a:ext>
            </a:extLst>
          </p:cNvPr>
          <p:cNvSpPr/>
          <p:nvPr/>
        </p:nvSpPr>
        <p:spPr>
          <a:xfrm>
            <a:off x="5916079" y="3343532"/>
            <a:ext cx="134529" cy="14184"/>
          </a:xfrm>
          <a:custGeom>
            <a:avLst/>
            <a:gdLst>
              <a:gd name="connsiteX0" fmla="*/ 165356 w 165355"/>
              <a:gd name="connsiteY0" fmla="*/ 15593 h 18162"/>
              <a:gd name="connsiteX1" fmla="*/ 81348 w 165355"/>
              <a:gd name="connsiteY1" fmla="*/ 15593 h 18162"/>
              <a:gd name="connsiteX2" fmla="*/ 0 w 165355"/>
              <a:gd name="connsiteY2" fmla="*/ 17527 h 18162"/>
              <a:gd name="connsiteX3" fmla="*/ 1330 w 165355"/>
              <a:gd name="connsiteY3" fmla="*/ 7132 h 18162"/>
              <a:gd name="connsiteX4" fmla="*/ 64184 w 165355"/>
              <a:gd name="connsiteY4" fmla="*/ 4230 h 18162"/>
              <a:gd name="connsiteX5" fmla="*/ 164872 w 165355"/>
              <a:gd name="connsiteY5" fmla="*/ 0 h 18162"/>
              <a:gd name="connsiteX6" fmla="*/ 165356 w 165355"/>
              <a:gd name="connsiteY6" fmla="*/ 15834 h 1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355" h="18162">
                <a:moveTo>
                  <a:pt x="165356" y="15593"/>
                </a:moveTo>
                <a:cubicBezTo>
                  <a:pt x="137313" y="15351"/>
                  <a:pt x="109391" y="15230"/>
                  <a:pt x="81348" y="15593"/>
                </a:cubicBezTo>
                <a:cubicBezTo>
                  <a:pt x="56086" y="15593"/>
                  <a:pt x="26109" y="19702"/>
                  <a:pt x="0" y="17527"/>
                </a:cubicBezTo>
                <a:cubicBezTo>
                  <a:pt x="484" y="13296"/>
                  <a:pt x="967" y="9670"/>
                  <a:pt x="1330" y="7132"/>
                </a:cubicBezTo>
                <a:cubicBezTo>
                  <a:pt x="20670" y="1330"/>
                  <a:pt x="47504" y="4835"/>
                  <a:pt x="64184" y="4230"/>
                </a:cubicBezTo>
                <a:cubicBezTo>
                  <a:pt x="97787" y="2901"/>
                  <a:pt x="131390" y="1330"/>
                  <a:pt x="164872" y="0"/>
                </a:cubicBezTo>
                <a:cubicBezTo>
                  <a:pt x="165356" y="5802"/>
                  <a:pt x="165356" y="11241"/>
                  <a:pt x="165356" y="1583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Freeform: Shape 19">
            <a:extLst>
              <a:ext uri="{FF2B5EF4-FFF2-40B4-BE49-F238E27FC236}">
                <a16:creationId xmlns:a16="http://schemas.microsoft.com/office/drawing/2014/main" id="{A75D1E1A-3B9B-16FD-7B5B-C0AB44596313}"/>
              </a:ext>
            </a:extLst>
          </p:cNvPr>
          <p:cNvSpPr/>
          <p:nvPr/>
        </p:nvSpPr>
        <p:spPr>
          <a:xfrm>
            <a:off x="5914112" y="3411309"/>
            <a:ext cx="137382" cy="20703"/>
          </a:xfrm>
          <a:custGeom>
            <a:avLst/>
            <a:gdLst>
              <a:gd name="connsiteX0" fmla="*/ 168861 w 168861"/>
              <a:gd name="connsiteY0" fmla="*/ 13296 h 26510"/>
              <a:gd name="connsiteX1" fmla="*/ 91502 w 168861"/>
              <a:gd name="connsiteY1" fmla="*/ 26471 h 26510"/>
              <a:gd name="connsiteX2" fmla="*/ 37713 w 168861"/>
              <a:gd name="connsiteY2" fmla="*/ 17527 h 26510"/>
              <a:gd name="connsiteX3" fmla="*/ 0 w 168861"/>
              <a:gd name="connsiteY3" fmla="*/ 16922 h 26510"/>
              <a:gd name="connsiteX4" fmla="*/ 2176 w 168861"/>
              <a:gd name="connsiteY4" fmla="*/ 0 h 26510"/>
              <a:gd name="connsiteX5" fmla="*/ 52580 w 168861"/>
              <a:gd name="connsiteY5" fmla="*/ 7011 h 26510"/>
              <a:gd name="connsiteX6" fmla="*/ 168015 w 168861"/>
              <a:gd name="connsiteY6" fmla="*/ 604 h 26510"/>
              <a:gd name="connsiteX7" fmla="*/ 168861 w 168861"/>
              <a:gd name="connsiteY7" fmla="*/ 13296 h 26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861" h="26510">
                <a:moveTo>
                  <a:pt x="168861" y="13296"/>
                </a:moveTo>
                <a:cubicBezTo>
                  <a:pt x="142994" y="17527"/>
                  <a:pt x="117731" y="27197"/>
                  <a:pt x="91502" y="26471"/>
                </a:cubicBezTo>
                <a:cubicBezTo>
                  <a:pt x="73371" y="25988"/>
                  <a:pt x="55723" y="20549"/>
                  <a:pt x="37713" y="17527"/>
                </a:cubicBezTo>
                <a:cubicBezTo>
                  <a:pt x="25263" y="15230"/>
                  <a:pt x="12329" y="14384"/>
                  <a:pt x="0" y="16922"/>
                </a:cubicBezTo>
                <a:cubicBezTo>
                  <a:pt x="484" y="10758"/>
                  <a:pt x="1330" y="4835"/>
                  <a:pt x="2176" y="0"/>
                </a:cubicBezTo>
                <a:cubicBezTo>
                  <a:pt x="21395" y="604"/>
                  <a:pt x="41823" y="5439"/>
                  <a:pt x="52580" y="7011"/>
                </a:cubicBezTo>
                <a:cubicBezTo>
                  <a:pt x="91018" y="12813"/>
                  <a:pt x="130544" y="10516"/>
                  <a:pt x="168015" y="604"/>
                </a:cubicBezTo>
                <a:cubicBezTo>
                  <a:pt x="168619" y="4714"/>
                  <a:pt x="168861" y="9066"/>
                  <a:pt x="168861" y="1329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14C076C-160B-5AFE-AB5E-55526A24385F}"/>
              </a:ext>
            </a:extLst>
          </p:cNvPr>
          <p:cNvGrpSpPr/>
          <p:nvPr/>
        </p:nvGrpSpPr>
        <p:grpSpPr>
          <a:xfrm>
            <a:off x="5910081" y="3476727"/>
            <a:ext cx="157345" cy="353908"/>
            <a:chOff x="5910081" y="3476727"/>
            <a:chExt cx="157345" cy="35390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D4F9F06-332C-70EE-F9BA-2BA0F9792EEA}"/>
                </a:ext>
              </a:extLst>
            </p:cNvPr>
            <p:cNvSpPr/>
            <p:nvPr/>
          </p:nvSpPr>
          <p:spPr>
            <a:xfrm>
              <a:off x="5914014" y="3476727"/>
              <a:ext cx="139250" cy="15937"/>
            </a:xfrm>
            <a:custGeom>
              <a:avLst/>
              <a:gdLst>
                <a:gd name="connsiteX0" fmla="*/ 171037 w 171157"/>
                <a:gd name="connsiteY0" fmla="*/ 0 h 20407"/>
                <a:gd name="connsiteX1" fmla="*/ 170432 w 171157"/>
                <a:gd name="connsiteY1" fmla="*/ 12329 h 20407"/>
                <a:gd name="connsiteX2" fmla="*/ 167290 w 171157"/>
                <a:gd name="connsiteY2" fmla="*/ 12087 h 20407"/>
                <a:gd name="connsiteX3" fmla="*/ 123050 w 171157"/>
                <a:gd name="connsiteY3" fmla="*/ 19340 h 20407"/>
                <a:gd name="connsiteX4" fmla="*/ 54998 w 171157"/>
                <a:gd name="connsiteY4" fmla="*/ 14384 h 20407"/>
                <a:gd name="connsiteX5" fmla="*/ 0 w 171157"/>
                <a:gd name="connsiteY5" fmla="*/ 15472 h 20407"/>
                <a:gd name="connsiteX6" fmla="*/ 363 w 171157"/>
                <a:gd name="connsiteY6" fmla="*/ 5077 h 20407"/>
                <a:gd name="connsiteX7" fmla="*/ 44844 w 171157"/>
                <a:gd name="connsiteY7" fmla="*/ 5923 h 20407"/>
                <a:gd name="connsiteX8" fmla="*/ 171158 w 171157"/>
                <a:gd name="connsiteY8" fmla="*/ 0 h 2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157" h="20407">
                  <a:moveTo>
                    <a:pt x="171037" y="0"/>
                  </a:moveTo>
                  <a:cubicBezTo>
                    <a:pt x="171037" y="4835"/>
                    <a:pt x="170674" y="9066"/>
                    <a:pt x="170432" y="12329"/>
                  </a:cubicBezTo>
                  <a:cubicBezTo>
                    <a:pt x="169344" y="12329"/>
                    <a:pt x="168257" y="12087"/>
                    <a:pt x="167290" y="12087"/>
                  </a:cubicBezTo>
                  <a:cubicBezTo>
                    <a:pt x="152422" y="11604"/>
                    <a:pt x="137917" y="17285"/>
                    <a:pt x="123050" y="19340"/>
                  </a:cubicBezTo>
                  <a:cubicBezTo>
                    <a:pt x="100446" y="22603"/>
                    <a:pt x="77601" y="17648"/>
                    <a:pt x="54998" y="14384"/>
                  </a:cubicBezTo>
                  <a:cubicBezTo>
                    <a:pt x="36746" y="11846"/>
                    <a:pt x="17527" y="10516"/>
                    <a:pt x="0" y="15472"/>
                  </a:cubicBezTo>
                  <a:cubicBezTo>
                    <a:pt x="0" y="12087"/>
                    <a:pt x="0" y="8582"/>
                    <a:pt x="363" y="5077"/>
                  </a:cubicBezTo>
                  <a:cubicBezTo>
                    <a:pt x="14384" y="2055"/>
                    <a:pt x="30219" y="4230"/>
                    <a:pt x="44844" y="5923"/>
                  </a:cubicBezTo>
                  <a:cubicBezTo>
                    <a:pt x="86908" y="10879"/>
                    <a:pt x="129698" y="8703"/>
                    <a:pt x="171158" y="0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B69C76B-D3F3-1705-A208-4CC04E273BC1}"/>
                </a:ext>
              </a:extLst>
            </p:cNvPr>
            <p:cNvSpPr/>
            <p:nvPr/>
          </p:nvSpPr>
          <p:spPr>
            <a:xfrm>
              <a:off x="5916964" y="3546110"/>
              <a:ext cx="136398" cy="20432"/>
            </a:xfrm>
            <a:custGeom>
              <a:avLst/>
              <a:gdLst>
                <a:gd name="connsiteX0" fmla="*/ 167652 w 167652"/>
                <a:gd name="connsiteY0" fmla="*/ 14747 h 26163"/>
                <a:gd name="connsiteX1" fmla="*/ 51855 w 167652"/>
                <a:gd name="connsiteY1" fmla="*/ 25746 h 26163"/>
                <a:gd name="connsiteX2" fmla="*/ 9791 w 167652"/>
                <a:gd name="connsiteY2" fmla="*/ 20790 h 26163"/>
                <a:gd name="connsiteX3" fmla="*/ 967 w 167652"/>
                <a:gd name="connsiteY3" fmla="*/ 20790 h 26163"/>
                <a:gd name="connsiteX4" fmla="*/ 3384 w 167652"/>
                <a:gd name="connsiteY4" fmla="*/ 12692 h 26163"/>
                <a:gd name="connsiteX5" fmla="*/ 0 w 167652"/>
                <a:gd name="connsiteY5" fmla="*/ 8703 h 26163"/>
                <a:gd name="connsiteX6" fmla="*/ 9670 w 167652"/>
                <a:gd name="connsiteY6" fmla="*/ 8340 h 26163"/>
                <a:gd name="connsiteX7" fmla="*/ 68173 w 167652"/>
                <a:gd name="connsiteY7" fmla="*/ 13296 h 26163"/>
                <a:gd name="connsiteX8" fmla="*/ 166443 w 167652"/>
                <a:gd name="connsiteY8" fmla="*/ 0 h 26163"/>
                <a:gd name="connsiteX9" fmla="*/ 167652 w 167652"/>
                <a:gd name="connsiteY9" fmla="*/ 14626 h 26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652" h="26163">
                  <a:moveTo>
                    <a:pt x="167652" y="14747"/>
                  </a:moveTo>
                  <a:cubicBezTo>
                    <a:pt x="129335" y="14384"/>
                    <a:pt x="90535" y="28768"/>
                    <a:pt x="51855" y="25746"/>
                  </a:cubicBezTo>
                  <a:cubicBezTo>
                    <a:pt x="37833" y="24658"/>
                    <a:pt x="23812" y="21516"/>
                    <a:pt x="9791" y="20790"/>
                  </a:cubicBezTo>
                  <a:cubicBezTo>
                    <a:pt x="6769" y="20790"/>
                    <a:pt x="3868" y="20549"/>
                    <a:pt x="967" y="20790"/>
                  </a:cubicBezTo>
                  <a:cubicBezTo>
                    <a:pt x="2296" y="15834"/>
                    <a:pt x="3384" y="12692"/>
                    <a:pt x="3384" y="12692"/>
                  </a:cubicBezTo>
                  <a:cubicBezTo>
                    <a:pt x="2055" y="11483"/>
                    <a:pt x="846" y="10154"/>
                    <a:pt x="0" y="8703"/>
                  </a:cubicBezTo>
                  <a:cubicBezTo>
                    <a:pt x="3505" y="8461"/>
                    <a:pt x="6769" y="8340"/>
                    <a:pt x="9670" y="8340"/>
                  </a:cubicBezTo>
                  <a:cubicBezTo>
                    <a:pt x="29251" y="8340"/>
                    <a:pt x="48712" y="12329"/>
                    <a:pt x="68173" y="13296"/>
                  </a:cubicBezTo>
                  <a:cubicBezTo>
                    <a:pt x="101413" y="15109"/>
                    <a:pt x="134170" y="8824"/>
                    <a:pt x="166443" y="0"/>
                  </a:cubicBezTo>
                  <a:cubicBezTo>
                    <a:pt x="167048" y="4351"/>
                    <a:pt x="167410" y="9428"/>
                    <a:pt x="167652" y="14626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997E9D-3109-8622-626D-A9232153558F}"/>
                </a:ext>
              </a:extLst>
            </p:cNvPr>
            <p:cNvSpPr/>
            <p:nvPr/>
          </p:nvSpPr>
          <p:spPr>
            <a:xfrm>
              <a:off x="5914899" y="3606335"/>
              <a:ext cx="139742" cy="18428"/>
            </a:xfrm>
            <a:custGeom>
              <a:avLst/>
              <a:gdLst>
                <a:gd name="connsiteX0" fmla="*/ 171762 w 171762"/>
                <a:gd name="connsiteY0" fmla="*/ 15714 h 23597"/>
                <a:gd name="connsiteX1" fmla="*/ 28889 w 171762"/>
                <a:gd name="connsiteY1" fmla="*/ 21153 h 23597"/>
                <a:gd name="connsiteX2" fmla="*/ 1330 w 171762"/>
                <a:gd name="connsiteY2" fmla="*/ 18615 h 23597"/>
                <a:gd name="connsiteX3" fmla="*/ 3505 w 171762"/>
                <a:gd name="connsiteY3" fmla="*/ 11120 h 23597"/>
                <a:gd name="connsiteX4" fmla="*/ 0 w 171762"/>
                <a:gd name="connsiteY4" fmla="*/ 5318 h 23597"/>
                <a:gd name="connsiteX5" fmla="*/ 26109 w 171762"/>
                <a:gd name="connsiteY5" fmla="*/ 7494 h 23597"/>
                <a:gd name="connsiteX6" fmla="*/ 65756 w 171762"/>
                <a:gd name="connsiteY6" fmla="*/ 12087 h 23597"/>
                <a:gd name="connsiteX7" fmla="*/ 169465 w 171762"/>
                <a:gd name="connsiteY7" fmla="*/ 242 h 23597"/>
                <a:gd name="connsiteX8" fmla="*/ 170070 w 171762"/>
                <a:gd name="connsiteY8" fmla="*/ 0 h 23597"/>
                <a:gd name="connsiteX9" fmla="*/ 171641 w 171762"/>
                <a:gd name="connsiteY9" fmla="*/ 15714 h 2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762" h="23597">
                  <a:moveTo>
                    <a:pt x="171762" y="15714"/>
                  </a:moveTo>
                  <a:cubicBezTo>
                    <a:pt x="124259" y="21878"/>
                    <a:pt x="76392" y="26713"/>
                    <a:pt x="28889" y="21153"/>
                  </a:cubicBezTo>
                  <a:cubicBezTo>
                    <a:pt x="19823" y="20065"/>
                    <a:pt x="10516" y="19582"/>
                    <a:pt x="1330" y="18615"/>
                  </a:cubicBezTo>
                  <a:cubicBezTo>
                    <a:pt x="2538" y="14021"/>
                    <a:pt x="3505" y="11120"/>
                    <a:pt x="3505" y="11120"/>
                  </a:cubicBezTo>
                  <a:cubicBezTo>
                    <a:pt x="2176" y="9549"/>
                    <a:pt x="967" y="7494"/>
                    <a:pt x="0" y="5318"/>
                  </a:cubicBezTo>
                  <a:cubicBezTo>
                    <a:pt x="8582" y="4714"/>
                    <a:pt x="18977" y="6648"/>
                    <a:pt x="26109" y="7494"/>
                  </a:cubicBezTo>
                  <a:cubicBezTo>
                    <a:pt x="39284" y="8824"/>
                    <a:pt x="52459" y="10879"/>
                    <a:pt x="65756" y="12087"/>
                  </a:cubicBezTo>
                  <a:cubicBezTo>
                    <a:pt x="100567" y="14988"/>
                    <a:pt x="136104" y="10879"/>
                    <a:pt x="169465" y="242"/>
                  </a:cubicBezTo>
                  <a:cubicBezTo>
                    <a:pt x="169707" y="242"/>
                    <a:pt x="169949" y="242"/>
                    <a:pt x="170070" y="0"/>
                  </a:cubicBezTo>
                  <a:cubicBezTo>
                    <a:pt x="170674" y="4835"/>
                    <a:pt x="171279" y="10274"/>
                    <a:pt x="171641" y="15714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A977E48-90D8-40A9-1921-0A7FB0BBF342}"/>
                </a:ext>
              </a:extLst>
            </p:cNvPr>
            <p:cNvSpPr/>
            <p:nvPr/>
          </p:nvSpPr>
          <p:spPr>
            <a:xfrm>
              <a:off x="5913228" y="3662124"/>
              <a:ext cx="145544" cy="22049"/>
            </a:xfrm>
            <a:custGeom>
              <a:avLst/>
              <a:gdLst>
                <a:gd name="connsiteX0" fmla="*/ 178894 w 178893"/>
                <a:gd name="connsiteY0" fmla="*/ 14988 h 28233"/>
                <a:gd name="connsiteX1" fmla="*/ 82073 w 178893"/>
                <a:gd name="connsiteY1" fmla="*/ 27801 h 28233"/>
                <a:gd name="connsiteX2" fmla="*/ 0 w 178893"/>
                <a:gd name="connsiteY2" fmla="*/ 26834 h 28233"/>
                <a:gd name="connsiteX3" fmla="*/ 4351 w 178893"/>
                <a:gd name="connsiteY3" fmla="*/ 5560 h 28233"/>
                <a:gd name="connsiteX4" fmla="*/ 62613 w 178893"/>
                <a:gd name="connsiteY4" fmla="*/ 7615 h 28233"/>
                <a:gd name="connsiteX5" fmla="*/ 175751 w 178893"/>
                <a:gd name="connsiteY5" fmla="*/ 0 h 28233"/>
                <a:gd name="connsiteX6" fmla="*/ 175751 w 178893"/>
                <a:gd name="connsiteY6" fmla="*/ 1330 h 28233"/>
                <a:gd name="connsiteX7" fmla="*/ 178894 w 178893"/>
                <a:gd name="connsiteY7" fmla="*/ 15109 h 2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893" h="28233">
                  <a:moveTo>
                    <a:pt x="178894" y="14988"/>
                  </a:moveTo>
                  <a:cubicBezTo>
                    <a:pt x="146862" y="12692"/>
                    <a:pt x="114710" y="25383"/>
                    <a:pt x="82073" y="27801"/>
                  </a:cubicBezTo>
                  <a:cubicBezTo>
                    <a:pt x="54998" y="29735"/>
                    <a:pt x="26713" y="24416"/>
                    <a:pt x="0" y="26834"/>
                  </a:cubicBezTo>
                  <a:cubicBezTo>
                    <a:pt x="1330" y="17889"/>
                    <a:pt x="3143" y="10033"/>
                    <a:pt x="4351" y="5560"/>
                  </a:cubicBezTo>
                  <a:cubicBezTo>
                    <a:pt x="23812" y="3626"/>
                    <a:pt x="43273" y="6165"/>
                    <a:pt x="62613" y="7615"/>
                  </a:cubicBezTo>
                  <a:cubicBezTo>
                    <a:pt x="100325" y="10153"/>
                    <a:pt x="138522" y="7615"/>
                    <a:pt x="175751" y="0"/>
                  </a:cubicBezTo>
                  <a:lnTo>
                    <a:pt x="175751" y="1330"/>
                  </a:lnTo>
                  <a:cubicBezTo>
                    <a:pt x="177201" y="5077"/>
                    <a:pt x="178168" y="9791"/>
                    <a:pt x="178894" y="15109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8B9065E-EDD0-C24F-3E1D-F8C961F9BF1A}"/>
                </a:ext>
              </a:extLst>
            </p:cNvPr>
            <p:cNvSpPr/>
            <p:nvPr/>
          </p:nvSpPr>
          <p:spPr>
            <a:xfrm>
              <a:off x="5912637" y="3713476"/>
              <a:ext cx="145347" cy="26046"/>
            </a:xfrm>
            <a:custGeom>
              <a:avLst/>
              <a:gdLst>
                <a:gd name="connsiteX0" fmla="*/ 176476 w 178651"/>
                <a:gd name="connsiteY0" fmla="*/ 20549 h 33351"/>
                <a:gd name="connsiteX1" fmla="*/ 177201 w 178651"/>
                <a:gd name="connsiteY1" fmla="*/ 22120 h 33351"/>
                <a:gd name="connsiteX2" fmla="*/ 142390 w 178651"/>
                <a:gd name="connsiteY2" fmla="*/ 23449 h 33351"/>
                <a:gd name="connsiteX3" fmla="*/ 23087 w 178651"/>
                <a:gd name="connsiteY3" fmla="*/ 31306 h 33351"/>
                <a:gd name="connsiteX4" fmla="*/ 0 w 178651"/>
                <a:gd name="connsiteY4" fmla="*/ 26713 h 33351"/>
                <a:gd name="connsiteX5" fmla="*/ 3384 w 178651"/>
                <a:gd name="connsiteY5" fmla="*/ 5197 h 33351"/>
                <a:gd name="connsiteX6" fmla="*/ 32152 w 178651"/>
                <a:gd name="connsiteY6" fmla="*/ 4593 h 33351"/>
                <a:gd name="connsiteX7" fmla="*/ 98633 w 178651"/>
                <a:gd name="connsiteY7" fmla="*/ 13296 h 33351"/>
                <a:gd name="connsiteX8" fmla="*/ 178652 w 178651"/>
                <a:gd name="connsiteY8" fmla="*/ 0 h 33351"/>
                <a:gd name="connsiteX9" fmla="*/ 176234 w 178651"/>
                <a:gd name="connsiteY9" fmla="*/ 20549 h 3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651" h="33351">
                  <a:moveTo>
                    <a:pt x="176476" y="20549"/>
                  </a:moveTo>
                  <a:cubicBezTo>
                    <a:pt x="176476" y="20549"/>
                    <a:pt x="176960" y="21636"/>
                    <a:pt x="177201" y="22120"/>
                  </a:cubicBezTo>
                  <a:cubicBezTo>
                    <a:pt x="165597" y="21878"/>
                    <a:pt x="153993" y="22362"/>
                    <a:pt x="142390" y="23449"/>
                  </a:cubicBezTo>
                  <a:cubicBezTo>
                    <a:pt x="102501" y="26955"/>
                    <a:pt x="62492" y="37833"/>
                    <a:pt x="23087" y="31306"/>
                  </a:cubicBezTo>
                  <a:cubicBezTo>
                    <a:pt x="15472" y="29977"/>
                    <a:pt x="7736" y="28163"/>
                    <a:pt x="0" y="26713"/>
                  </a:cubicBezTo>
                  <a:cubicBezTo>
                    <a:pt x="1088" y="16801"/>
                    <a:pt x="2780" y="8219"/>
                    <a:pt x="3384" y="5197"/>
                  </a:cubicBezTo>
                  <a:cubicBezTo>
                    <a:pt x="12692" y="3868"/>
                    <a:pt x="21999" y="3384"/>
                    <a:pt x="32152" y="4593"/>
                  </a:cubicBezTo>
                  <a:cubicBezTo>
                    <a:pt x="54272" y="7373"/>
                    <a:pt x="76271" y="13296"/>
                    <a:pt x="98633" y="13296"/>
                  </a:cubicBezTo>
                  <a:cubicBezTo>
                    <a:pt x="125709" y="13296"/>
                    <a:pt x="152060" y="4593"/>
                    <a:pt x="178652" y="0"/>
                  </a:cubicBezTo>
                  <a:cubicBezTo>
                    <a:pt x="177443" y="11966"/>
                    <a:pt x="176234" y="20549"/>
                    <a:pt x="176234" y="20549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B895E6D-C0AF-0ECA-CA7A-1852F8EE0BB0}"/>
                </a:ext>
              </a:extLst>
            </p:cNvPr>
            <p:cNvSpPr/>
            <p:nvPr/>
          </p:nvSpPr>
          <p:spPr>
            <a:xfrm>
              <a:off x="5910081" y="3778044"/>
              <a:ext cx="157345" cy="52591"/>
            </a:xfrm>
            <a:custGeom>
              <a:avLst/>
              <a:gdLst>
                <a:gd name="connsiteX0" fmla="*/ 193398 w 193398"/>
                <a:gd name="connsiteY0" fmla="*/ 34449 h 67341"/>
                <a:gd name="connsiteX1" fmla="*/ 106732 w 193398"/>
                <a:gd name="connsiteY1" fmla="*/ 67206 h 67341"/>
                <a:gd name="connsiteX2" fmla="*/ 0 w 193398"/>
                <a:gd name="connsiteY2" fmla="*/ 36262 h 67341"/>
                <a:gd name="connsiteX3" fmla="*/ 7011 w 193398"/>
                <a:gd name="connsiteY3" fmla="*/ 27680 h 67341"/>
                <a:gd name="connsiteX4" fmla="*/ 2176 w 193398"/>
                <a:gd name="connsiteY4" fmla="*/ 0 h 67341"/>
                <a:gd name="connsiteX5" fmla="*/ 17043 w 193398"/>
                <a:gd name="connsiteY5" fmla="*/ 7615 h 67341"/>
                <a:gd name="connsiteX6" fmla="*/ 88963 w 193398"/>
                <a:gd name="connsiteY6" fmla="*/ 37834 h 67341"/>
                <a:gd name="connsiteX7" fmla="*/ 190498 w 193398"/>
                <a:gd name="connsiteY7" fmla="*/ 242 h 67341"/>
                <a:gd name="connsiteX8" fmla="*/ 193398 w 193398"/>
                <a:gd name="connsiteY8" fmla="*/ 34691 h 6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398" h="67341">
                  <a:moveTo>
                    <a:pt x="193398" y="34449"/>
                  </a:moveTo>
                  <a:cubicBezTo>
                    <a:pt x="166806" y="52097"/>
                    <a:pt x="138038" y="65635"/>
                    <a:pt x="106732" y="67206"/>
                  </a:cubicBezTo>
                  <a:cubicBezTo>
                    <a:pt x="70711" y="68898"/>
                    <a:pt x="32515" y="54514"/>
                    <a:pt x="0" y="36262"/>
                  </a:cubicBezTo>
                  <a:cubicBezTo>
                    <a:pt x="3989" y="30944"/>
                    <a:pt x="7011" y="27680"/>
                    <a:pt x="7011" y="27680"/>
                  </a:cubicBezTo>
                  <a:cubicBezTo>
                    <a:pt x="-1571" y="21636"/>
                    <a:pt x="-725" y="10033"/>
                    <a:pt x="2176" y="0"/>
                  </a:cubicBezTo>
                  <a:cubicBezTo>
                    <a:pt x="7615" y="2417"/>
                    <a:pt x="12813" y="5197"/>
                    <a:pt x="17043" y="7615"/>
                  </a:cubicBezTo>
                  <a:cubicBezTo>
                    <a:pt x="39526" y="20186"/>
                    <a:pt x="62734" y="35658"/>
                    <a:pt x="88963" y="37834"/>
                  </a:cubicBezTo>
                  <a:cubicBezTo>
                    <a:pt x="125588" y="40735"/>
                    <a:pt x="157257" y="17164"/>
                    <a:pt x="190498" y="242"/>
                  </a:cubicBezTo>
                  <a:cubicBezTo>
                    <a:pt x="191827" y="14263"/>
                    <a:pt x="192794" y="26955"/>
                    <a:pt x="193398" y="34691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BCA398B-0B43-2720-5D5A-370E961A526D}"/>
              </a:ext>
            </a:extLst>
          </p:cNvPr>
          <p:cNvSpPr/>
          <p:nvPr/>
        </p:nvSpPr>
        <p:spPr>
          <a:xfrm>
            <a:off x="5879004" y="3844028"/>
            <a:ext cx="78082" cy="84769"/>
          </a:xfrm>
          <a:custGeom>
            <a:avLst/>
            <a:gdLst>
              <a:gd name="connsiteX0" fmla="*/ 95853 w 95973"/>
              <a:gd name="connsiteY0" fmla="*/ 87271 h 108545"/>
              <a:gd name="connsiteX1" fmla="*/ 78447 w 95973"/>
              <a:gd name="connsiteY1" fmla="*/ 108545 h 108545"/>
              <a:gd name="connsiteX2" fmla="*/ 78447 w 95973"/>
              <a:gd name="connsiteY2" fmla="*/ 108303 h 108545"/>
              <a:gd name="connsiteX3" fmla="*/ 0 w 95973"/>
              <a:gd name="connsiteY3" fmla="*/ 12934 h 108545"/>
              <a:gd name="connsiteX4" fmla="*/ 26230 w 95973"/>
              <a:gd name="connsiteY4" fmla="*/ 0 h 108545"/>
              <a:gd name="connsiteX5" fmla="*/ 44602 w 95973"/>
              <a:gd name="connsiteY5" fmla="*/ 23571 h 108545"/>
              <a:gd name="connsiteX6" fmla="*/ 90293 w 95973"/>
              <a:gd name="connsiteY6" fmla="*/ 79777 h 108545"/>
              <a:gd name="connsiteX7" fmla="*/ 95974 w 95973"/>
              <a:gd name="connsiteY7" fmla="*/ 87271 h 10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973" h="108545">
                <a:moveTo>
                  <a:pt x="95853" y="87271"/>
                </a:moveTo>
                <a:cubicBezTo>
                  <a:pt x="89930" y="96699"/>
                  <a:pt x="82315" y="104677"/>
                  <a:pt x="78447" y="108545"/>
                </a:cubicBezTo>
                <a:cubicBezTo>
                  <a:pt x="78447" y="108545"/>
                  <a:pt x="78447" y="108461"/>
                  <a:pt x="78447" y="108303"/>
                </a:cubicBezTo>
                <a:cubicBezTo>
                  <a:pt x="52338" y="76392"/>
                  <a:pt x="26109" y="44724"/>
                  <a:pt x="0" y="12934"/>
                </a:cubicBezTo>
                <a:cubicBezTo>
                  <a:pt x="10395" y="5198"/>
                  <a:pt x="24175" y="725"/>
                  <a:pt x="26230" y="0"/>
                </a:cubicBezTo>
                <a:cubicBezTo>
                  <a:pt x="32999" y="8099"/>
                  <a:pt x="39042" y="16802"/>
                  <a:pt x="44602" y="23571"/>
                </a:cubicBezTo>
                <a:cubicBezTo>
                  <a:pt x="59833" y="42306"/>
                  <a:pt x="75063" y="61042"/>
                  <a:pt x="90293" y="79777"/>
                </a:cubicBezTo>
                <a:cubicBezTo>
                  <a:pt x="92227" y="82074"/>
                  <a:pt x="94282" y="84733"/>
                  <a:pt x="95974" y="8727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E69DA7A-8888-5F65-F467-43A3F6C40FAE}"/>
              </a:ext>
            </a:extLst>
          </p:cNvPr>
          <p:cNvSpPr/>
          <p:nvPr/>
        </p:nvSpPr>
        <p:spPr>
          <a:xfrm>
            <a:off x="6019436" y="3846954"/>
            <a:ext cx="89588" cy="95153"/>
          </a:xfrm>
          <a:custGeom>
            <a:avLst/>
            <a:gdLst>
              <a:gd name="connsiteX0" fmla="*/ 109995 w 110116"/>
              <a:gd name="connsiteY0" fmla="*/ 18977 h 121841"/>
              <a:gd name="connsiteX1" fmla="*/ 87875 w 110116"/>
              <a:gd name="connsiteY1" fmla="*/ 32999 h 121841"/>
              <a:gd name="connsiteX2" fmla="*/ 45811 w 110116"/>
              <a:gd name="connsiteY2" fmla="*/ 77843 h 121841"/>
              <a:gd name="connsiteX3" fmla="*/ 14988 w 110116"/>
              <a:gd name="connsiteY3" fmla="*/ 121841 h 121841"/>
              <a:gd name="connsiteX4" fmla="*/ 0 w 110116"/>
              <a:gd name="connsiteY4" fmla="*/ 94282 h 121841"/>
              <a:gd name="connsiteX5" fmla="*/ 0 w 110116"/>
              <a:gd name="connsiteY5" fmla="*/ 94282 h 121841"/>
              <a:gd name="connsiteX6" fmla="*/ 57415 w 110116"/>
              <a:gd name="connsiteY6" fmla="*/ 43273 h 121841"/>
              <a:gd name="connsiteX7" fmla="*/ 87150 w 110116"/>
              <a:gd name="connsiteY7" fmla="*/ 0 h 121841"/>
              <a:gd name="connsiteX8" fmla="*/ 92589 w 110116"/>
              <a:gd name="connsiteY8" fmla="*/ 3143 h 121841"/>
              <a:gd name="connsiteX9" fmla="*/ 110116 w 110116"/>
              <a:gd name="connsiteY9" fmla="*/ 18856 h 121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116" h="121841">
                <a:moveTo>
                  <a:pt x="109995" y="18977"/>
                </a:moveTo>
                <a:cubicBezTo>
                  <a:pt x="103106" y="24417"/>
                  <a:pt x="95128" y="28284"/>
                  <a:pt x="87875" y="32999"/>
                </a:cubicBezTo>
                <a:cubicBezTo>
                  <a:pt x="70711" y="44361"/>
                  <a:pt x="57899" y="61283"/>
                  <a:pt x="45811" y="77843"/>
                </a:cubicBezTo>
                <a:cubicBezTo>
                  <a:pt x="35416" y="92469"/>
                  <a:pt x="25021" y="107094"/>
                  <a:pt x="14988" y="121841"/>
                </a:cubicBezTo>
                <a:cubicBezTo>
                  <a:pt x="7978" y="115555"/>
                  <a:pt x="3143" y="105160"/>
                  <a:pt x="0" y="94282"/>
                </a:cubicBezTo>
                <a:lnTo>
                  <a:pt x="0" y="94282"/>
                </a:lnTo>
                <a:cubicBezTo>
                  <a:pt x="18735" y="76997"/>
                  <a:pt x="40251" y="62733"/>
                  <a:pt x="57415" y="43273"/>
                </a:cubicBezTo>
                <a:cubicBezTo>
                  <a:pt x="68898" y="30098"/>
                  <a:pt x="79293" y="15714"/>
                  <a:pt x="87150" y="0"/>
                </a:cubicBezTo>
                <a:cubicBezTo>
                  <a:pt x="88722" y="967"/>
                  <a:pt x="90535" y="2055"/>
                  <a:pt x="92589" y="3143"/>
                </a:cubicBezTo>
                <a:cubicBezTo>
                  <a:pt x="99358" y="6527"/>
                  <a:pt x="105160" y="12208"/>
                  <a:pt x="110116" y="1885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Freeform: Shape 9">
            <a:extLst>
              <a:ext uri="{FF2B5EF4-FFF2-40B4-BE49-F238E27FC236}">
                <a16:creationId xmlns:a16="http://schemas.microsoft.com/office/drawing/2014/main" id="{03E871C8-9C22-F546-96F5-B9698A7DCB90}"/>
              </a:ext>
            </a:extLst>
          </p:cNvPr>
          <p:cNvSpPr/>
          <p:nvPr/>
        </p:nvSpPr>
        <p:spPr>
          <a:xfrm>
            <a:off x="5227169" y="3566071"/>
            <a:ext cx="705706" cy="1198901"/>
          </a:xfrm>
          <a:custGeom>
            <a:avLst/>
            <a:gdLst>
              <a:gd name="connsiteX0" fmla="*/ 834433 w 867409"/>
              <a:gd name="connsiteY0" fmla="*/ 727000 h 1535164"/>
              <a:gd name="connsiteX1" fmla="*/ 788380 w 867409"/>
              <a:gd name="connsiteY1" fmla="*/ 1145345 h 1535164"/>
              <a:gd name="connsiteX2" fmla="*/ 515447 w 867409"/>
              <a:gd name="connsiteY2" fmla="*/ 1471464 h 1535164"/>
              <a:gd name="connsiteX3" fmla="*/ 383090 w 867409"/>
              <a:gd name="connsiteY3" fmla="*/ 1471464 h 1535164"/>
              <a:gd name="connsiteX4" fmla="*/ 284940 w 867409"/>
              <a:gd name="connsiteY4" fmla="*/ 1489111 h 1535164"/>
              <a:gd name="connsiteX5" fmla="*/ 82959 w 867409"/>
              <a:gd name="connsiteY5" fmla="*/ 1535164 h 1535164"/>
              <a:gd name="connsiteX6" fmla="*/ 4875 w 867409"/>
              <a:gd name="connsiteY6" fmla="*/ 1265736 h 1535164"/>
              <a:gd name="connsiteX7" fmla="*/ 75828 w 867409"/>
              <a:gd name="connsiteY7" fmla="*/ 755164 h 1535164"/>
              <a:gd name="connsiteX8" fmla="*/ 182197 w 867409"/>
              <a:gd name="connsiteY8" fmla="*/ 379367 h 1535164"/>
              <a:gd name="connsiteX9" fmla="*/ 639464 w 867409"/>
              <a:gd name="connsiteY9" fmla="*/ 64 h 1535164"/>
              <a:gd name="connsiteX10" fmla="*/ 762634 w 867409"/>
              <a:gd name="connsiteY10" fmla="*/ 139794 h 1535164"/>
              <a:gd name="connsiteX11" fmla="*/ 763601 w 867409"/>
              <a:gd name="connsiteY11" fmla="*/ 152486 h 1535164"/>
              <a:gd name="connsiteX12" fmla="*/ 827423 w 867409"/>
              <a:gd name="connsiteY12" fmla="*/ 439562 h 1535164"/>
              <a:gd name="connsiteX13" fmla="*/ 834433 w 867409"/>
              <a:gd name="connsiteY13" fmla="*/ 726758 h 153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7409" h="1535164">
                <a:moveTo>
                  <a:pt x="834433" y="727000"/>
                </a:moveTo>
                <a:cubicBezTo>
                  <a:pt x="806028" y="805085"/>
                  <a:pt x="806028" y="950375"/>
                  <a:pt x="788380" y="1145345"/>
                </a:cubicBezTo>
                <a:cubicBezTo>
                  <a:pt x="770733" y="1340315"/>
                  <a:pt x="600542" y="1475090"/>
                  <a:pt x="515447" y="1471464"/>
                </a:cubicBezTo>
                <a:cubicBezTo>
                  <a:pt x="469998" y="1469530"/>
                  <a:pt x="424670" y="1468684"/>
                  <a:pt x="383090" y="1471464"/>
                </a:cubicBezTo>
                <a:cubicBezTo>
                  <a:pt x="346586" y="1473881"/>
                  <a:pt x="313104" y="1479200"/>
                  <a:pt x="284940" y="1489111"/>
                </a:cubicBezTo>
                <a:cubicBezTo>
                  <a:pt x="224745" y="1510385"/>
                  <a:pt x="224745" y="1535164"/>
                  <a:pt x="82959" y="1535164"/>
                </a:cubicBezTo>
                <a:cubicBezTo>
                  <a:pt x="-58826" y="1535164"/>
                  <a:pt x="29775" y="1432421"/>
                  <a:pt x="4875" y="1265736"/>
                </a:cubicBezTo>
                <a:cubicBezTo>
                  <a:pt x="-20025" y="1099051"/>
                  <a:pt x="75828" y="755164"/>
                  <a:pt x="75828" y="755164"/>
                </a:cubicBezTo>
                <a:cubicBezTo>
                  <a:pt x="72323" y="645289"/>
                  <a:pt x="125507" y="514141"/>
                  <a:pt x="182197" y="379367"/>
                </a:cubicBezTo>
                <a:cubicBezTo>
                  <a:pt x="238887" y="244592"/>
                  <a:pt x="526084" y="3569"/>
                  <a:pt x="639464" y="64"/>
                </a:cubicBezTo>
                <a:cubicBezTo>
                  <a:pt x="736163" y="-2958"/>
                  <a:pt x="758162" y="102081"/>
                  <a:pt x="762634" y="139794"/>
                </a:cubicBezTo>
                <a:cubicBezTo>
                  <a:pt x="763359" y="146442"/>
                  <a:pt x="763601" y="150915"/>
                  <a:pt x="763601" y="152486"/>
                </a:cubicBezTo>
                <a:cubicBezTo>
                  <a:pt x="763601" y="152486"/>
                  <a:pt x="760096" y="350961"/>
                  <a:pt x="827423" y="439562"/>
                </a:cubicBezTo>
                <a:cubicBezTo>
                  <a:pt x="894750" y="528283"/>
                  <a:pt x="862839" y="648795"/>
                  <a:pt x="834433" y="72675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Freeform: Shape 10">
            <a:extLst>
              <a:ext uri="{FF2B5EF4-FFF2-40B4-BE49-F238E27FC236}">
                <a16:creationId xmlns:a16="http://schemas.microsoft.com/office/drawing/2014/main" id="{A9E66B04-559D-FE53-BC39-8E55840D988A}"/>
              </a:ext>
            </a:extLst>
          </p:cNvPr>
          <p:cNvSpPr/>
          <p:nvPr/>
        </p:nvSpPr>
        <p:spPr>
          <a:xfrm>
            <a:off x="6070273" y="3566261"/>
            <a:ext cx="705745" cy="1198898"/>
          </a:xfrm>
          <a:custGeom>
            <a:avLst/>
            <a:gdLst>
              <a:gd name="connsiteX0" fmla="*/ 784499 w 867458"/>
              <a:gd name="connsiteY0" fmla="*/ 1535042 h 1535163"/>
              <a:gd name="connsiteX1" fmla="*/ 710887 w 867458"/>
              <a:gd name="connsiteY1" fmla="*/ 1531899 h 1535163"/>
              <a:gd name="connsiteX2" fmla="*/ 582519 w 867458"/>
              <a:gd name="connsiteY2" fmla="*/ 1488989 h 1535163"/>
              <a:gd name="connsiteX3" fmla="*/ 352012 w 867458"/>
              <a:gd name="connsiteY3" fmla="*/ 1471221 h 1535163"/>
              <a:gd name="connsiteX4" fmla="*/ 78957 w 867458"/>
              <a:gd name="connsiteY4" fmla="*/ 1145102 h 1535163"/>
              <a:gd name="connsiteX5" fmla="*/ 62519 w 867458"/>
              <a:gd name="connsiteY5" fmla="*/ 926562 h 1535163"/>
              <a:gd name="connsiteX6" fmla="*/ 32904 w 867458"/>
              <a:gd name="connsiteY6" fmla="*/ 726757 h 1535163"/>
              <a:gd name="connsiteX7" fmla="*/ 40036 w 867458"/>
              <a:gd name="connsiteY7" fmla="*/ 439560 h 1535163"/>
              <a:gd name="connsiteX8" fmla="*/ 103737 w 867458"/>
              <a:gd name="connsiteY8" fmla="*/ 152485 h 1535163"/>
              <a:gd name="connsiteX9" fmla="*/ 227874 w 867458"/>
              <a:gd name="connsiteY9" fmla="*/ 62 h 1535163"/>
              <a:gd name="connsiteX10" fmla="*/ 685262 w 867458"/>
              <a:gd name="connsiteY10" fmla="*/ 379365 h 1535163"/>
              <a:gd name="connsiteX11" fmla="*/ 791631 w 867458"/>
              <a:gd name="connsiteY11" fmla="*/ 755163 h 1535163"/>
              <a:gd name="connsiteX12" fmla="*/ 862584 w 867458"/>
              <a:gd name="connsiteY12" fmla="*/ 1265735 h 1535163"/>
              <a:gd name="connsiteX13" fmla="*/ 784499 w 867458"/>
              <a:gd name="connsiteY13" fmla="*/ 1535163 h 1535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7458" h="1535163">
                <a:moveTo>
                  <a:pt x="784499" y="1535042"/>
                </a:moveTo>
                <a:cubicBezTo>
                  <a:pt x="754160" y="1535042"/>
                  <a:pt x="730227" y="1533833"/>
                  <a:pt x="710887" y="1531899"/>
                </a:cubicBezTo>
                <a:cubicBezTo>
                  <a:pt x="639934" y="1524647"/>
                  <a:pt x="629901" y="1505670"/>
                  <a:pt x="582519" y="1488989"/>
                </a:cubicBezTo>
                <a:cubicBezTo>
                  <a:pt x="522203" y="1467715"/>
                  <a:pt x="437107" y="1467715"/>
                  <a:pt x="352012" y="1471221"/>
                </a:cubicBezTo>
                <a:cubicBezTo>
                  <a:pt x="266917" y="1474847"/>
                  <a:pt x="96726" y="1340072"/>
                  <a:pt x="78957" y="1145102"/>
                </a:cubicBezTo>
                <a:cubicBezTo>
                  <a:pt x="71463" y="1063029"/>
                  <a:pt x="67112" y="989658"/>
                  <a:pt x="62519" y="926562"/>
                </a:cubicBezTo>
                <a:cubicBezTo>
                  <a:pt x="56233" y="839654"/>
                  <a:pt x="49343" y="771964"/>
                  <a:pt x="32904" y="726757"/>
                </a:cubicBezTo>
                <a:cubicBezTo>
                  <a:pt x="4499" y="648673"/>
                  <a:pt x="-27291" y="528282"/>
                  <a:pt x="40036" y="439560"/>
                </a:cubicBezTo>
                <a:cubicBezTo>
                  <a:pt x="107363" y="350960"/>
                  <a:pt x="103737" y="152485"/>
                  <a:pt x="103737" y="152485"/>
                </a:cubicBezTo>
                <a:cubicBezTo>
                  <a:pt x="103737" y="141848"/>
                  <a:pt x="114373" y="-3443"/>
                  <a:pt x="227874" y="62"/>
                </a:cubicBezTo>
                <a:cubicBezTo>
                  <a:pt x="341254" y="3568"/>
                  <a:pt x="628572" y="244591"/>
                  <a:pt x="685262" y="379365"/>
                </a:cubicBezTo>
                <a:cubicBezTo>
                  <a:pt x="741952" y="514140"/>
                  <a:pt x="795136" y="645288"/>
                  <a:pt x="791631" y="755163"/>
                </a:cubicBezTo>
                <a:cubicBezTo>
                  <a:pt x="791631" y="755163"/>
                  <a:pt x="887242" y="1099049"/>
                  <a:pt x="862584" y="1265735"/>
                </a:cubicBezTo>
                <a:cubicBezTo>
                  <a:pt x="837684" y="1432420"/>
                  <a:pt x="926284" y="1535163"/>
                  <a:pt x="784499" y="153516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Freeform: Shape 14">
            <a:extLst>
              <a:ext uri="{FF2B5EF4-FFF2-40B4-BE49-F238E27FC236}">
                <a16:creationId xmlns:a16="http://schemas.microsoft.com/office/drawing/2014/main" id="{EB620BE5-F9F1-5215-80B5-2B39C32C4727}"/>
              </a:ext>
            </a:extLst>
          </p:cNvPr>
          <p:cNvSpPr/>
          <p:nvPr/>
        </p:nvSpPr>
        <p:spPr>
          <a:xfrm>
            <a:off x="6078342" y="3796547"/>
            <a:ext cx="595355" cy="905086"/>
          </a:xfrm>
          <a:custGeom>
            <a:avLst/>
            <a:gdLst>
              <a:gd name="connsiteX0" fmla="*/ 242 w 731771"/>
              <a:gd name="connsiteY0" fmla="*/ 239451 h 1158940"/>
              <a:gd name="connsiteX1" fmla="*/ 104194 w 731771"/>
              <a:gd name="connsiteY1" fmla="*/ 293845 h 1158940"/>
              <a:gd name="connsiteX2" fmla="*/ 160883 w 731771"/>
              <a:gd name="connsiteY2" fmla="*/ 383655 h 1158940"/>
              <a:gd name="connsiteX3" fmla="*/ 241265 w 731771"/>
              <a:gd name="connsiteY3" fmla="*/ 549131 h 1158940"/>
              <a:gd name="connsiteX4" fmla="*/ 354765 w 731771"/>
              <a:gd name="connsiteY4" fmla="*/ 676774 h 1158940"/>
              <a:gd name="connsiteX5" fmla="*/ 394896 w 731771"/>
              <a:gd name="connsiteY5" fmla="*/ 794989 h 1158940"/>
              <a:gd name="connsiteX6" fmla="*/ 420884 w 731771"/>
              <a:gd name="connsiteY6" fmla="*/ 972311 h 1158940"/>
              <a:gd name="connsiteX7" fmla="*/ 402148 w 731771"/>
              <a:gd name="connsiteY7" fmla="*/ 879842 h 1158940"/>
              <a:gd name="connsiteX8" fmla="*/ 408071 w 731771"/>
              <a:gd name="connsiteY8" fmla="*/ 798252 h 1158940"/>
              <a:gd name="connsiteX9" fmla="*/ 487122 w 731771"/>
              <a:gd name="connsiteY9" fmla="*/ 926137 h 1158940"/>
              <a:gd name="connsiteX10" fmla="*/ 428015 w 731771"/>
              <a:gd name="connsiteY10" fmla="*/ 801999 h 1158940"/>
              <a:gd name="connsiteX11" fmla="*/ 373743 w 731771"/>
              <a:gd name="connsiteY11" fmla="*/ 642204 h 1158940"/>
              <a:gd name="connsiteX12" fmla="*/ 438168 w 731771"/>
              <a:gd name="connsiteY12" fmla="*/ 699498 h 1158940"/>
              <a:gd name="connsiteX13" fmla="*/ 513110 w 731771"/>
              <a:gd name="connsiteY13" fmla="*/ 833910 h 1158940"/>
              <a:gd name="connsiteX14" fmla="*/ 447718 w 731771"/>
              <a:gd name="connsiteY14" fmla="*/ 672301 h 1158940"/>
              <a:gd name="connsiteX15" fmla="*/ 532088 w 731771"/>
              <a:gd name="connsiteY15" fmla="*/ 791362 h 1158940"/>
              <a:gd name="connsiteX16" fmla="*/ 438773 w 731771"/>
              <a:gd name="connsiteY16" fmla="*/ 643654 h 1158940"/>
              <a:gd name="connsiteX17" fmla="*/ 253231 w 731771"/>
              <a:gd name="connsiteY17" fmla="*/ 503078 h 1158940"/>
              <a:gd name="connsiteX18" fmla="*/ 223738 w 731771"/>
              <a:gd name="connsiteY18" fmla="*/ 420400 h 1158940"/>
              <a:gd name="connsiteX19" fmla="*/ 445904 w 731771"/>
              <a:gd name="connsiteY19" fmla="*/ 539703 h 1158940"/>
              <a:gd name="connsiteX20" fmla="*/ 629029 w 731771"/>
              <a:gd name="connsiteY20" fmla="*/ 720530 h 1158940"/>
              <a:gd name="connsiteX21" fmla="*/ 654533 w 731771"/>
              <a:gd name="connsiteY21" fmla="*/ 1045803 h 1158940"/>
              <a:gd name="connsiteX22" fmla="*/ 689224 w 731771"/>
              <a:gd name="connsiteY22" fmla="*/ 1158941 h 1158940"/>
              <a:gd name="connsiteX23" fmla="*/ 666862 w 731771"/>
              <a:gd name="connsiteY23" fmla="*/ 860865 h 1158940"/>
              <a:gd name="connsiteX24" fmla="*/ 731772 w 731771"/>
              <a:gd name="connsiteY24" fmla="*/ 1006519 h 1158940"/>
              <a:gd name="connsiteX25" fmla="*/ 681125 w 731771"/>
              <a:gd name="connsiteY25" fmla="*/ 836690 h 1158940"/>
              <a:gd name="connsiteX26" fmla="*/ 551669 w 731771"/>
              <a:gd name="connsiteY26" fmla="*/ 573185 h 1158940"/>
              <a:gd name="connsiteX27" fmla="*/ 729354 w 731771"/>
              <a:gd name="connsiteY27" fmla="*/ 631930 h 1158940"/>
              <a:gd name="connsiteX28" fmla="*/ 596997 w 731771"/>
              <a:gd name="connsiteY28" fmla="*/ 557471 h 1158940"/>
              <a:gd name="connsiteX29" fmla="*/ 340502 w 731771"/>
              <a:gd name="connsiteY29" fmla="*/ 405049 h 1158940"/>
              <a:gd name="connsiteX30" fmla="*/ 261330 w 731771"/>
              <a:gd name="connsiteY30" fmla="*/ 325876 h 1158940"/>
              <a:gd name="connsiteX31" fmla="*/ 355853 w 731771"/>
              <a:gd name="connsiteY31" fmla="*/ 286834 h 1158940"/>
              <a:gd name="connsiteX32" fmla="*/ 430433 w 731771"/>
              <a:gd name="connsiteY32" fmla="*/ 364556 h 1158940"/>
              <a:gd name="connsiteX33" fmla="*/ 599294 w 731771"/>
              <a:gd name="connsiteY33" fmla="*/ 524352 h 1158940"/>
              <a:gd name="connsiteX34" fmla="*/ 431641 w 731771"/>
              <a:gd name="connsiteY34" fmla="*/ 300735 h 1158940"/>
              <a:gd name="connsiteX35" fmla="*/ 583943 w 731771"/>
              <a:gd name="connsiteY35" fmla="*/ 432246 h 1158940"/>
              <a:gd name="connsiteX36" fmla="*/ 533175 w 731771"/>
              <a:gd name="connsiteY36" fmla="*/ 347150 h 1158940"/>
              <a:gd name="connsiteX37" fmla="*/ 660818 w 731771"/>
              <a:gd name="connsiteY37" fmla="*/ 434663 h 1158940"/>
              <a:gd name="connsiteX38" fmla="*/ 548647 w 731771"/>
              <a:gd name="connsiteY38" fmla="*/ 324426 h 1158940"/>
              <a:gd name="connsiteX39" fmla="*/ 680884 w 731771"/>
              <a:gd name="connsiteY39" fmla="*/ 338931 h 1158940"/>
              <a:gd name="connsiteX40" fmla="*/ 604249 w 731771"/>
              <a:gd name="connsiteY40" fmla="*/ 296625 h 1158940"/>
              <a:gd name="connsiteX41" fmla="*/ 527978 w 731771"/>
              <a:gd name="connsiteY41" fmla="*/ 318503 h 1158940"/>
              <a:gd name="connsiteX42" fmla="*/ 488210 w 731771"/>
              <a:gd name="connsiteY42" fmla="*/ 301097 h 1158940"/>
              <a:gd name="connsiteX43" fmla="*/ 637127 w 731771"/>
              <a:gd name="connsiteY43" fmla="*/ 210079 h 1158940"/>
              <a:gd name="connsiteX44" fmla="*/ 561581 w 731771"/>
              <a:gd name="connsiteY44" fmla="*/ 212134 h 1158940"/>
              <a:gd name="connsiteX45" fmla="*/ 553120 w 731771"/>
              <a:gd name="connsiteY45" fmla="*/ 129698 h 1158940"/>
              <a:gd name="connsiteX46" fmla="*/ 543692 w 731771"/>
              <a:gd name="connsiteY46" fmla="*/ 216002 h 1158940"/>
              <a:gd name="connsiteX47" fmla="*/ 475277 w 731771"/>
              <a:gd name="connsiteY47" fmla="*/ 287801 h 1158940"/>
              <a:gd name="connsiteX48" fmla="*/ 387643 w 731771"/>
              <a:gd name="connsiteY48" fmla="*/ 252627 h 1158940"/>
              <a:gd name="connsiteX49" fmla="*/ 464035 w 731771"/>
              <a:gd name="connsiteY49" fmla="*/ 145411 h 1158940"/>
              <a:gd name="connsiteX50" fmla="*/ 529428 w 731771"/>
              <a:gd name="connsiteY50" fmla="*/ 102622 h 1158940"/>
              <a:gd name="connsiteX51" fmla="*/ 462102 w 731771"/>
              <a:gd name="connsiteY51" fmla="*/ 133324 h 1158940"/>
              <a:gd name="connsiteX52" fmla="*/ 483375 w 731771"/>
              <a:gd name="connsiteY52" fmla="*/ 34087 h 1158940"/>
              <a:gd name="connsiteX53" fmla="*/ 444333 w 731771"/>
              <a:gd name="connsiteY53" fmla="*/ 136951 h 1158940"/>
              <a:gd name="connsiteX54" fmla="*/ 365161 w 731771"/>
              <a:gd name="connsiteY54" fmla="*/ 239814 h 1158940"/>
              <a:gd name="connsiteX55" fmla="*/ 242232 w 731771"/>
              <a:gd name="connsiteY55" fmla="*/ 250451 h 1158940"/>
              <a:gd name="connsiteX56" fmla="*/ 272934 w 731771"/>
              <a:gd name="connsiteY56" fmla="*/ 146499 h 1158940"/>
              <a:gd name="connsiteX57" fmla="*/ 386434 w 731771"/>
              <a:gd name="connsiteY57" fmla="*/ 37834 h 1158940"/>
              <a:gd name="connsiteX58" fmla="*/ 271362 w 731771"/>
              <a:gd name="connsiteY58" fmla="*/ 130907 h 1158940"/>
              <a:gd name="connsiteX59" fmla="*/ 265923 w 731771"/>
              <a:gd name="connsiteY59" fmla="*/ 0 h 1158940"/>
              <a:gd name="connsiteX60" fmla="*/ 258791 w 731771"/>
              <a:gd name="connsiteY60" fmla="*/ 126434 h 1158940"/>
              <a:gd name="connsiteX61" fmla="*/ 216244 w 731771"/>
              <a:gd name="connsiteY61" fmla="*/ 239935 h 1158940"/>
              <a:gd name="connsiteX62" fmla="*/ 54514 w 731771"/>
              <a:gd name="connsiteY62" fmla="*/ 119424 h 1158940"/>
              <a:gd name="connsiteX63" fmla="*/ 0 w 731771"/>
              <a:gd name="connsiteY63" fmla="*/ 239935 h 115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731771" h="1158940">
                <a:moveTo>
                  <a:pt x="242" y="239451"/>
                </a:moveTo>
                <a:cubicBezTo>
                  <a:pt x="242" y="239451"/>
                  <a:pt x="49921" y="291428"/>
                  <a:pt x="104194" y="293845"/>
                </a:cubicBezTo>
                <a:cubicBezTo>
                  <a:pt x="104194" y="293845"/>
                  <a:pt x="146741" y="367094"/>
                  <a:pt x="160883" y="383655"/>
                </a:cubicBezTo>
                <a:cubicBezTo>
                  <a:pt x="160883" y="383655"/>
                  <a:pt x="179740" y="499452"/>
                  <a:pt x="241265" y="549131"/>
                </a:cubicBezTo>
                <a:cubicBezTo>
                  <a:pt x="302790" y="598810"/>
                  <a:pt x="328778" y="627095"/>
                  <a:pt x="354765" y="676774"/>
                </a:cubicBezTo>
                <a:cubicBezTo>
                  <a:pt x="380753" y="726453"/>
                  <a:pt x="402027" y="754738"/>
                  <a:pt x="394896" y="794989"/>
                </a:cubicBezTo>
                <a:cubicBezTo>
                  <a:pt x="387764" y="835119"/>
                  <a:pt x="373622" y="913204"/>
                  <a:pt x="420884" y="972311"/>
                </a:cubicBezTo>
                <a:cubicBezTo>
                  <a:pt x="420884" y="972311"/>
                  <a:pt x="399731" y="917676"/>
                  <a:pt x="402148" y="879842"/>
                </a:cubicBezTo>
                <a:cubicBezTo>
                  <a:pt x="402148" y="879842"/>
                  <a:pt x="409280" y="819526"/>
                  <a:pt x="408071" y="798252"/>
                </a:cubicBezTo>
                <a:cubicBezTo>
                  <a:pt x="408071" y="798252"/>
                  <a:pt x="446871" y="907281"/>
                  <a:pt x="487122" y="926137"/>
                </a:cubicBezTo>
                <a:cubicBezTo>
                  <a:pt x="487122" y="926137"/>
                  <a:pt x="432729" y="837536"/>
                  <a:pt x="428015" y="801999"/>
                </a:cubicBezTo>
                <a:cubicBezTo>
                  <a:pt x="423301" y="766583"/>
                  <a:pt x="388006" y="662269"/>
                  <a:pt x="373743" y="642204"/>
                </a:cubicBezTo>
                <a:cubicBezTo>
                  <a:pt x="373743" y="642204"/>
                  <a:pt x="419191" y="652236"/>
                  <a:pt x="438168" y="699498"/>
                </a:cubicBezTo>
                <a:cubicBezTo>
                  <a:pt x="457025" y="746760"/>
                  <a:pt x="463552" y="768638"/>
                  <a:pt x="513110" y="833910"/>
                </a:cubicBezTo>
                <a:cubicBezTo>
                  <a:pt x="513110" y="833910"/>
                  <a:pt x="451223" y="706630"/>
                  <a:pt x="447718" y="672301"/>
                </a:cubicBezTo>
                <a:cubicBezTo>
                  <a:pt x="447718" y="672301"/>
                  <a:pt x="509605" y="736969"/>
                  <a:pt x="532088" y="791362"/>
                </a:cubicBezTo>
                <a:cubicBezTo>
                  <a:pt x="532088" y="791362"/>
                  <a:pt x="494254" y="674357"/>
                  <a:pt x="438773" y="643654"/>
                </a:cubicBezTo>
                <a:cubicBezTo>
                  <a:pt x="383171" y="612952"/>
                  <a:pt x="281637" y="546714"/>
                  <a:pt x="253231" y="503078"/>
                </a:cubicBezTo>
                <a:cubicBezTo>
                  <a:pt x="224826" y="459321"/>
                  <a:pt x="220112" y="442762"/>
                  <a:pt x="223738" y="420400"/>
                </a:cubicBezTo>
                <a:cubicBezTo>
                  <a:pt x="223738" y="420400"/>
                  <a:pt x="392720" y="530274"/>
                  <a:pt x="445904" y="539703"/>
                </a:cubicBezTo>
                <a:cubicBezTo>
                  <a:pt x="499089" y="549131"/>
                  <a:pt x="607755" y="670851"/>
                  <a:pt x="629029" y="720530"/>
                </a:cubicBezTo>
                <a:cubicBezTo>
                  <a:pt x="650302" y="770210"/>
                  <a:pt x="654533" y="999749"/>
                  <a:pt x="654533" y="1045803"/>
                </a:cubicBezTo>
                <a:cubicBezTo>
                  <a:pt x="654533" y="1083636"/>
                  <a:pt x="689224" y="1158941"/>
                  <a:pt x="689224" y="1158941"/>
                </a:cubicBezTo>
                <a:cubicBezTo>
                  <a:pt x="689224" y="1158941"/>
                  <a:pt x="652720" y="954180"/>
                  <a:pt x="666862" y="860865"/>
                </a:cubicBezTo>
                <a:cubicBezTo>
                  <a:pt x="666862" y="860865"/>
                  <a:pt x="696235" y="978113"/>
                  <a:pt x="731772" y="1006519"/>
                </a:cubicBezTo>
                <a:cubicBezTo>
                  <a:pt x="731772" y="1006519"/>
                  <a:pt x="684993" y="899182"/>
                  <a:pt x="681125" y="836690"/>
                </a:cubicBezTo>
                <a:cubicBezTo>
                  <a:pt x="677016" y="769363"/>
                  <a:pt x="585998" y="611019"/>
                  <a:pt x="551669" y="573185"/>
                </a:cubicBezTo>
                <a:cubicBezTo>
                  <a:pt x="551669" y="573185"/>
                  <a:pt x="662027" y="569317"/>
                  <a:pt x="729354" y="631930"/>
                </a:cubicBezTo>
                <a:cubicBezTo>
                  <a:pt x="729354" y="631930"/>
                  <a:pt x="709289" y="579954"/>
                  <a:pt x="596997" y="557471"/>
                </a:cubicBezTo>
                <a:cubicBezTo>
                  <a:pt x="484705" y="534989"/>
                  <a:pt x="350051" y="416895"/>
                  <a:pt x="340502" y="405049"/>
                </a:cubicBezTo>
                <a:cubicBezTo>
                  <a:pt x="331074" y="393203"/>
                  <a:pt x="261330" y="325876"/>
                  <a:pt x="261330" y="325876"/>
                </a:cubicBezTo>
                <a:cubicBezTo>
                  <a:pt x="261330" y="325876"/>
                  <a:pt x="306295" y="273901"/>
                  <a:pt x="355853" y="286834"/>
                </a:cubicBezTo>
                <a:cubicBezTo>
                  <a:pt x="405532" y="299889"/>
                  <a:pt x="421004" y="336151"/>
                  <a:pt x="430433" y="364556"/>
                </a:cubicBezTo>
                <a:cubicBezTo>
                  <a:pt x="439861" y="392962"/>
                  <a:pt x="488331" y="467420"/>
                  <a:pt x="599294" y="524352"/>
                </a:cubicBezTo>
                <a:cubicBezTo>
                  <a:pt x="599294" y="524352"/>
                  <a:pt x="433938" y="392841"/>
                  <a:pt x="431641" y="300735"/>
                </a:cubicBezTo>
                <a:cubicBezTo>
                  <a:pt x="431641" y="300735"/>
                  <a:pt x="505979" y="321162"/>
                  <a:pt x="583943" y="432246"/>
                </a:cubicBezTo>
                <a:cubicBezTo>
                  <a:pt x="583943" y="432246"/>
                  <a:pt x="560251" y="368424"/>
                  <a:pt x="533175" y="347150"/>
                </a:cubicBezTo>
                <a:cubicBezTo>
                  <a:pt x="533175" y="347150"/>
                  <a:pt x="605216" y="351865"/>
                  <a:pt x="660818" y="434663"/>
                </a:cubicBezTo>
                <a:cubicBezTo>
                  <a:pt x="660818" y="434663"/>
                  <a:pt x="617183" y="348118"/>
                  <a:pt x="548647" y="324426"/>
                </a:cubicBezTo>
                <a:cubicBezTo>
                  <a:pt x="548647" y="324426"/>
                  <a:pt x="602920" y="291669"/>
                  <a:pt x="680884" y="338931"/>
                </a:cubicBezTo>
                <a:cubicBezTo>
                  <a:pt x="680884" y="338931"/>
                  <a:pt x="633743" y="301460"/>
                  <a:pt x="604249" y="296625"/>
                </a:cubicBezTo>
                <a:cubicBezTo>
                  <a:pt x="574756" y="291790"/>
                  <a:pt x="527978" y="318503"/>
                  <a:pt x="527978" y="318503"/>
                </a:cubicBezTo>
                <a:lnTo>
                  <a:pt x="488210" y="301097"/>
                </a:lnTo>
                <a:cubicBezTo>
                  <a:pt x="488210" y="301097"/>
                  <a:pt x="570888" y="208870"/>
                  <a:pt x="637127" y="210079"/>
                </a:cubicBezTo>
                <a:cubicBezTo>
                  <a:pt x="637127" y="210079"/>
                  <a:pt x="587690" y="202706"/>
                  <a:pt x="561581" y="212134"/>
                </a:cubicBezTo>
                <a:cubicBezTo>
                  <a:pt x="561581" y="212134"/>
                  <a:pt x="540186" y="168740"/>
                  <a:pt x="553120" y="129698"/>
                </a:cubicBezTo>
                <a:cubicBezTo>
                  <a:pt x="553120" y="129698"/>
                  <a:pt x="524714" y="162817"/>
                  <a:pt x="543692" y="216002"/>
                </a:cubicBezTo>
                <a:lnTo>
                  <a:pt x="475277" y="287801"/>
                </a:lnTo>
                <a:lnTo>
                  <a:pt x="387643" y="252627"/>
                </a:lnTo>
                <a:cubicBezTo>
                  <a:pt x="387643" y="252627"/>
                  <a:pt x="462827" y="204519"/>
                  <a:pt x="464035" y="145411"/>
                </a:cubicBezTo>
                <a:cubicBezTo>
                  <a:pt x="464035" y="145411"/>
                  <a:pt x="518791" y="141543"/>
                  <a:pt x="529428" y="102622"/>
                </a:cubicBezTo>
                <a:cubicBezTo>
                  <a:pt x="529428" y="102622"/>
                  <a:pt x="492804" y="131027"/>
                  <a:pt x="462102" y="133324"/>
                </a:cubicBezTo>
                <a:cubicBezTo>
                  <a:pt x="462102" y="133324"/>
                  <a:pt x="447959" y="80140"/>
                  <a:pt x="483375" y="34087"/>
                </a:cubicBezTo>
                <a:cubicBezTo>
                  <a:pt x="483375" y="34087"/>
                  <a:pt x="434905" y="45932"/>
                  <a:pt x="444333" y="136951"/>
                </a:cubicBezTo>
                <a:cubicBezTo>
                  <a:pt x="444333" y="136951"/>
                  <a:pt x="450256" y="193640"/>
                  <a:pt x="365161" y="239814"/>
                </a:cubicBezTo>
                <a:cubicBezTo>
                  <a:pt x="280065" y="285867"/>
                  <a:pt x="242232" y="250451"/>
                  <a:pt x="242232" y="250451"/>
                </a:cubicBezTo>
                <a:cubicBezTo>
                  <a:pt x="242232" y="250451"/>
                  <a:pt x="272934" y="191344"/>
                  <a:pt x="272934" y="146499"/>
                </a:cubicBezTo>
                <a:cubicBezTo>
                  <a:pt x="272934" y="146499"/>
                  <a:pt x="374589" y="114589"/>
                  <a:pt x="386434" y="37834"/>
                </a:cubicBezTo>
                <a:cubicBezTo>
                  <a:pt x="386434" y="37834"/>
                  <a:pt x="333975" y="120270"/>
                  <a:pt x="271362" y="130907"/>
                </a:cubicBezTo>
                <a:cubicBezTo>
                  <a:pt x="271362" y="130907"/>
                  <a:pt x="244649" y="63821"/>
                  <a:pt x="265923" y="0"/>
                </a:cubicBezTo>
                <a:cubicBezTo>
                  <a:pt x="265923" y="0"/>
                  <a:pt x="229298" y="30702"/>
                  <a:pt x="258791" y="126434"/>
                </a:cubicBezTo>
                <a:cubicBezTo>
                  <a:pt x="258791" y="126434"/>
                  <a:pt x="255286" y="212738"/>
                  <a:pt x="216244" y="239935"/>
                </a:cubicBezTo>
                <a:cubicBezTo>
                  <a:pt x="216244" y="239935"/>
                  <a:pt x="92348" y="184333"/>
                  <a:pt x="54514" y="119424"/>
                </a:cubicBezTo>
                <a:cubicBezTo>
                  <a:pt x="19098" y="149280"/>
                  <a:pt x="5318" y="192069"/>
                  <a:pt x="0" y="23993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5" name="Oval 464">
            <a:extLst>
              <a:ext uri="{FF2B5EF4-FFF2-40B4-BE49-F238E27FC236}">
                <a16:creationId xmlns:a16="http://schemas.microsoft.com/office/drawing/2014/main" id="{6A1CB6CD-1FBD-9E21-564C-C6AF117A7670}"/>
              </a:ext>
            </a:extLst>
          </p:cNvPr>
          <p:cNvSpPr/>
          <p:nvPr/>
        </p:nvSpPr>
        <p:spPr>
          <a:xfrm>
            <a:off x="6360064" y="4418431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6" name="Oval 465">
            <a:extLst>
              <a:ext uri="{FF2B5EF4-FFF2-40B4-BE49-F238E27FC236}">
                <a16:creationId xmlns:a16="http://schemas.microsoft.com/office/drawing/2014/main" id="{AED1CE14-B397-998E-8FF4-31D60B7E40FE}"/>
              </a:ext>
            </a:extLst>
          </p:cNvPr>
          <p:cNvSpPr/>
          <p:nvPr/>
        </p:nvSpPr>
        <p:spPr>
          <a:xfrm>
            <a:off x="6293623" y="4188547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7" name="TextBox 466">
            <a:extLst>
              <a:ext uri="{FF2B5EF4-FFF2-40B4-BE49-F238E27FC236}">
                <a16:creationId xmlns:a16="http://schemas.microsoft.com/office/drawing/2014/main" id="{06FDB5A7-28E6-EBFA-C9F9-DEE133B97ED5}"/>
              </a:ext>
            </a:extLst>
          </p:cNvPr>
          <p:cNvSpPr txBox="1"/>
          <p:nvPr/>
        </p:nvSpPr>
        <p:spPr>
          <a:xfrm>
            <a:off x="3268184" y="4311569"/>
            <a:ext cx="716928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Alveoli</a:t>
            </a: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59D230F7-557B-6764-600C-8AD05AB66430}"/>
              </a:ext>
            </a:extLst>
          </p:cNvPr>
          <p:cNvSpPr txBox="1"/>
          <p:nvPr/>
        </p:nvSpPr>
        <p:spPr>
          <a:xfrm>
            <a:off x="2803292" y="4086411"/>
            <a:ext cx="1181820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Bronchioles</a:t>
            </a:r>
          </a:p>
        </p:txBody>
      </p:sp>
      <p:sp>
        <p:nvSpPr>
          <p:cNvPr id="471" name="TextBox 470">
            <a:extLst>
              <a:ext uri="{FF2B5EF4-FFF2-40B4-BE49-F238E27FC236}">
                <a16:creationId xmlns:a16="http://schemas.microsoft.com/office/drawing/2014/main" id="{40057659-9B84-AAAF-5931-32B3A82FB96F}"/>
              </a:ext>
            </a:extLst>
          </p:cNvPr>
          <p:cNvSpPr txBox="1"/>
          <p:nvPr/>
        </p:nvSpPr>
        <p:spPr>
          <a:xfrm>
            <a:off x="3156560" y="3830883"/>
            <a:ext cx="828552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</a:t>
            </a:r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F936B201-6403-F6B6-B6A8-51A471BC9440}"/>
              </a:ext>
            </a:extLst>
          </p:cNvPr>
          <p:cNvSpPr txBox="1"/>
          <p:nvPr/>
        </p:nvSpPr>
        <p:spPr>
          <a:xfrm>
            <a:off x="3212372" y="3209464"/>
            <a:ext cx="772740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Trachea</a:t>
            </a: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45D4002A-FE6D-F23F-31D0-1077CF0E14E1}"/>
              </a:ext>
            </a:extLst>
          </p:cNvPr>
          <p:cNvSpPr txBox="1"/>
          <p:nvPr/>
        </p:nvSpPr>
        <p:spPr>
          <a:xfrm>
            <a:off x="3268184" y="2749882"/>
            <a:ext cx="716928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Larynx</a:t>
            </a:r>
          </a:p>
        </p:txBody>
      </p:sp>
      <p:sp>
        <p:nvSpPr>
          <p:cNvPr id="499" name="TextBox 498">
            <a:extLst>
              <a:ext uri="{FF2B5EF4-FFF2-40B4-BE49-F238E27FC236}">
                <a16:creationId xmlns:a16="http://schemas.microsoft.com/office/drawing/2014/main" id="{8BB7EB17-47D4-7327-D108-E086FBA80333}"/>
              </a:ext>
            </a:extLst>
          </p:cNvPr>
          <p:cNvSpPr txBox="1"/>
          <p:nvPr/>
        </p:nvSpPr>
        <p:spPr>
          <a:xfrm>
            <a:off x="3184727" y="2424865"/>
            <a:ext cx="800385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Pharynx</a:t>
            </a:r>
          </a:p>
        </p:txBody>
      </p:sp>
      <p:sp>
        <p:nvSpPr>
          <p:cNvPr id="500" name="Rectangle 499">
            <a:extLst>
              <a:ext uri="{FF2B5EF4-FFF2-40B4-BE49-F238E27FC236}">
                <a16:creationId xmlns:a16="http://schemas.microsoft.com/office/drawing/2014/main" id="{CA43E397-175E-BDF0-7D5E-F7DB549BCE0E}"/>
              </a:ext>
            </a:extLst>
          </p:cNvPr>
          <p:cNvSpPr/>
          <p:nvPr/>
        </p:nvSpPr>
        <p:spPr>
          <a:xfrm>
            <a:off x="781200" y="1695075"/>
            <a:ext cx="2022092" cy="971012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Upper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respiratory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tract</a:t>
            </a:r>
            <a:r>
              <a:rPr kumimoji="0" lang="en-GB" sz="2400" b="1" i="0" u="none" strike="noStrike" kern="0" cap="none" spc="0" normalizeH="0" baseline="3000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501" name="Rectangle 500">
            <a:extLst>
              <a:ext uri="{FF2B5EF4-FFF2-40B4-BE49-F238E27FC236}">
                <a16:creationId xmlns:a16="http://schemas.microsoft.com/office/drawing/2014/main" id="{CEF69956-DCF7-1B9D-D8D1-3D26AC09D0D9}"/>
              </a:ext>
            </a:extLst>
          </p:cNvPr>
          <p:cNvSpPr/>
          <p:nvPr/>
        </p:nvSpPr>
        <p:spPr>
          <a:xfrm>
            <a:off x="781200" y="3485458"/>
            <a:ext cx="1970024" cy="1101848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Lower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respiratory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tract</a:t>
            </a:r>
            <a:r>
              <a:rPr kumimoji="0" lang="en-GB" sz="2400" b="1" i="0" u="none" strike="noStrike" kern="0" cap="none" spc="0" normalizeH="0" baseline="3000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4,5</a:t>
            </a:r>
          </a:p>
        </p:txBody>
      </p:sp>
      <p:sp>
        <p:nvSpPr>
          <p:cNvPr id="502" name="Rectangle 501">
            <a:extLst>
              <a:ext uri="{FF2B5EF4-FFF2-40B4-BE49-F238E27FC236}">
                <a16:creationId xmlns:a16="http://schemas.microsoft.com/office/drawing/2014/main" id="{F0AC71B7-0214-84C2-1987-768801DE184C}"/>
              </a:ext>
            </a:extLst>
          </p:cNvPr>
          <p:cNvSpPr/>
          <p:nvPr/>
        </p:nvSpPr>
        <p:spPr>
          <a:xfrm>
            <a:off x="3122377" y="2283484"/>
            <a:ext cx="862735" cy="156863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Nasal cavity</a:t>
            </a:r>
          </a:p>
        </p:txBody>
      </p:sp>
      <p:cxnSp>
        <p:nvCxnSpPr>
          <p:cNvPr id="503" name="Straight Connector 502">
            <a:extLst>
              <a:ext uri="{FF2B5EF4-FFF2-40B4-BE49-F238E27FC236}">
                <a16:creationId xmlns:a16="http://schemas.microsoft.com/office/drawing/2014/main" id="{69E601AE-D5E0-97AC-C7D5-4CCD96DEA706}"/>
              </a:ext>
            </a:extLst>
          </p:cNvPr>
          <p:cNvCxnSpPr>
            <a:cxnSpLocks/>
          </p:cNvCxnSpPr>
          <p:nvPr/>
        </p:nvCxnSpPr>
        <p:spPr>
          <a:xfrm>
            <a:off x="4110038" y="4241383"/>
            <a:ext cx="225611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Straight Connector 503">
            <a:extLst>
              <a:ext uri="{FF2B5EF4-FFF2-40B4-BE49-F238E27FC236}">
                <a16:creationId xmlns:a16="http://schemas.microsoft.com/office/drawing/2014/main" id="{A3723132-2C08-1981-FE65-55759DB8F462}"/>
              </a:ext>
            </a:extLst>
          </p:cNvPr>
          <p:cNvCxnSpPr>
            <a:cxnSpLocks/>
          </p:cNvCxnSpPr>
          <p:nvPr/>
        </p:nvCxnSpPr>
        <p:spPr>
          <a:xfrm>
            <a:off x="4110038" y="4473158"/>
            <a:ext cx="2328663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5" name="Oval 504">
            <a:extLst>
              <a:ext uri="{FF2B5EF4-FFF2-40B4-BE49-F238E27FC236}">
                <a16:creationId xmlns:a16="http://schemas.microsoft.com/office/drawing/2014/main" id="{3E5A0A9D-2E8C-0C88-7B8D-78EED0CE44C4}"/>
              </a:ext>
            </a:extLst>
          </p:cNvPr>
          <p:cNvSpPr/>
          <p:nvPr/>
        </p:nvSpPr>
        <p:spPr>
          <a:xfrm>
            <a:off x="5212024" y="2307127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506" name="Straight Connector 505">
            <a:extLst>
              <a:ext uri="{FF2B5EF4-FFF2-40B4-BE49-F238E27FC236}">
                <a16:creationId xmlns:a16="http://schemas.microsoft.com/office/drawing/2014/main" id="{4BE515CF-B9E3-1B38-66D2-312BECCDB8E0}"/>
              </a:ext>
            </a:extLst>
          </p:cNvPr>
          <p:cNvCxnSpPr>
            <a:cxnSpLocks/>
          </p:cNvCxnSpPr>
          <p:nvPr/>
        </p:nvCxnSpPr>
        <p:spPr>
          <a:xfrm>
            <a:off x="4110038" y="2361915"/>
            <a:ext cx="120060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7" name="Oval 506">
            <a:extLst>
              <a:ext uri="{FF2B5EF4-FFF2-40B4-BE49-F238E27FC236}">
                <a16:creationId xmlns:a16="http://schemas.microsoft.com/office/drawing/2014/main" id="{C61D5B13-ECAF-5791-70D3-9FA5E2B3EDAA}"/>
              </a:ext>
            </a:extLst>
          </p:cNvPr>
          <p:cNvSpPr/>
          <p:nvPr/>
        </p:nvSpPr>
        <p:spPr>
          <a:xfrm>
            <a:off x="5922871" y="2850223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508" name="Straight Connector 507">
            <a:extLst>
              <a:ext uri="{FF2B5EF4-FFF2-40B4-BE49-F238E27FC236}">
                <a16:creationId xmlns:a16="http://schemas.microsoft.com/office/drawing/2014/main" id="{52FB2DEB-784D-4D2C-19F5-DC2545288213}"/>
              </a:ext>
            </a:extLst>
          </p:cNvPr>
          <p:cNvCxnSpPr>
            <a:cxnSpLocks/>
            <a:endCxn id="192" idx="2"/>
          </p:cNvCxnSpPr>
          <p:nvPr/>
        </p:nvCxnSpPr>
        <p:spPr>
          <a:xfrm>
            <a:off x="4110038" y="2590073"/>
            <a:ext cx="1727618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2326821B-A6BB-DF20-B326-F2A98DACF5B7}"/>
              </a:ext>
            </a:extLst>
          </p:cNvPr>
          <p:cNvCxnSpPr>
            <a:cxnSpLocks/>
          </p:cNvCxnSpPr>
          <p:nvPr/>
        </p:nvCxnSpPr>
        <p:spPr>
          <a:xfrm>
            <a:off x="4110038" y="2903538"/>
            <a:ext cx="187512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0" name="Oval 509">
            <a:extLst>
              <a:ext uri="{FF2B5EF4-FFF2-40B4-BE49-F238E27FC236}">
                <a16:creationId xmlns:a16="http://schemas.microsoft.com/office/drawing/2014/main" id="{A6BE91AC-3792-EA46-0699-11206D9D39E4}"/>
              </a:ext>
            </a:extLst>
          </p:cNvPr>
          <p:cNvSpPr/>
          <p:nvPr/>
        </p:nvSpPr>
        <p:spPr>
          <a:xfrm>
            <a:off x="6162511" y="3939076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92093DE0-EF79-64CA-C00F-B5670FA7E431}"/>
              </a:ext>
            </a:extLst>
          </p:cNvPr>
          <p:cNvCxnSpPr>
            <a:cxnSpLocks/>
          </p:cNvCxnSpPr>
          <p:nvPr/>
        </p:nvCxnSpPr>
        <p:spPr>
          <a:xfrm>
            <a:off x="4110038" y="3990558"/>
            <a:ext cx="2110225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Oval 191">
            <a:extLst>
              <a:ext uri="{FF2B5EF4-FFF2-40B4-BE49-F238E27FC236}">
                <a16:creationId xmlns:a16="http://schemas.microsoft.com/office/drawing/2014/main" id="{AE8E96C0-7686-6C33-0FC6-91DC9B2E2A25}"/>
              </a:ext>
            </a:extLst>
          </p:cNvPr>
          <p:cNvSpPr/>
          <p:nvPr/>
        </p:nvSpPr>
        <p:spPr>
          <a:xfrm>
            <a:off x="5837656" y="2535164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EDD10FD4-8443-D777-0FC2-BC3C4B05535B}"/>
              </a:ext>
            </a:extLst>
          </p:cNvPr>
          <p:cNvCxnSpPr>
            <a:cxnSpLocks/>
          </p:cNvCxnSpPr>
          <p:nvPr/>
        </p:nvCxnSpPr>
        <p:spPr>
          <a:xfrm>
            <a:off x="4113862" y="3364066"/>
            <a:ext cx="1875125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Oval 193">
            <a:extLst>
              <a:ext uri="{FF2B5EF4-FFF2-40B4-BE49-F238E27FC236}">
                <a16:creationId xmlns:a16="http://schemas.microsoft.com/office/drawing/2014/main" id="{D41CC689-93EB-9EB4-B4FB-86CB909DB702}"/>
              </a:ext>
            </a:extLst>
          </p:cNvPr>
          <p:cNvSpPr/>
          <p:nvPr/>
        </p:nvSpPr>
        <p:spPr>
          <a:xfrm>
            <a:off x="5922871" y="3310965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10FFE59B-B1CB-DB53-50F5-90F862DD9B5A}"/>
              </a:ext>
            </a:extLst>
          </p:cNvPr>
          <p:cNvCxnSpPr>
            <a:cxnSpLocks/>
          </p:cNvCxnSpPr>
          <p:nvPr/>
        </p:nvCxnSpPr>
        <p:spPr>
          <a:xfrm>
            <a:off x="546100" y="3057535"/>
            <a:ext cx="7201118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9E9397D5-7A5A-38AF-DC1D-2EB53C98AFBF}"/>
              </a:ext>
            </a:extLst>
          </p:cNvPr>
          <p:cNvGrpSpPr/>
          <p:nvPr/>
        </p:nvGrpSpPr>
        <p:grpSpPr>
          <a:xfrm>
            <a:off x="7747218" y="1643067"/>
            <a:ext cx="3898682" cy="2828474"/>
            <a:chOff x="7747218" y="1760297"/>
            <a:chExt cx="3898682" cy="2828474"/>
          </a:xfrm>
        </p:grpSpPr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CD7D6E17-09E0-59C6-9EA6-5A1C0D187788}"/>
                </a:ext>
              </a:extLst>
            </p:cNvPr>
            <p:cNvSpPr/>
            <p:nvPr/>
          </p:nvSpPr>
          <p:spPr>
            <a:xfrm flipH="1">
              <a:off x="7750499" y="1760297"/>
              <a:ext cx="3895399" cy="2828474"/>
            </a:xfrm>
            <a:prstGeom prst="rect">
              <a:avLst/>
            </a:prstGeom>
            <a:gradFill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5400000" scaled="1"/>
            </a:gra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ED0E43B2-C025-31E2-95B0-78C7F7548EFB}"/>
                </a:ext>
              </a:extLst>
            </p:cNvPr>
            <p:cNvGrpSpPr/>
            <p:nvPr/>
          </p:nvGrpSpPr>
          <p:grpSpPr>
            <a:xfrm>
              <a:off x="7747218" y="2551780"/>
              <a:ext cx="3898682" cy="1250589"/>
              <a:chOff x="5408868" y="2974546"/>
              <a:chExt cx="3898682" cy="1250589"/>
            </a:xfrm>
            <a:solidFill>
              <a:schemeClr val="bg2"/>
            </a:solidFill>
          </p:grpSpPr>
          <p:sp>
            <p:nvSpPr>
              <p:cNvPr id="203" name="Isosceles Triangle 202">
                <a:extLst>
                  <a:ext uri="{FF2B5EF4-FFF2-40B4-BE49-F238E27FC236}">
                    <a16:creationId xmlns:a16="http://schemas.microsoft.com/office/drawing/2014/main" id="{1C468757-FB24-56D0-C63A-81353F63D19F}"/>
                  </a:ext>
                </a:extLst>
              </p:cNvPr>
              <p:cNvSpPr/>
              <p:nvPr/>
            </p:nvSpPr>
            <p:spPr>
              <a:xfrm>
                <a:off x="7172298" y="2974546"/>
                <a:ext cx="371823" cy="304240"/>
              </a:xfrm>
              <a:prstGeom prst="triangle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Isosceles Triangle 203">
                <a:extLst>
                  <a:ext uri="{FF2B5EF4-FFF2-40B4-BE49-F238E27FC236}">
                    <a16:creationId xmlns:a16="http://schemas.microsoft.com/office/drawing/2014/main" id="{F52C26F7-7B1F-819C-79EE-EC15DF6EFA63}"/>
                  </a:ext>
                </a:extLst>
              </p:cNvPr>
              <p:cNvSpPr/>
              <p:nvPr/>
            </p:nvSpPr>
            <p:spPr>
              <a:xfrm rot="10800000">
                <a:off x="7172298" y="3920895"/>
                <a:ext cx="371823" cy="304240"/>
              </a:xfrm>
              <a:prstGeom prst="triangle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TextBox 204">
                <a:extLst>
                  <a:ext uri="{FF2B5EF4-FFF2-40B4-BE49-F238E27FC236}">
                    <a16:creationId xmlns:a16="http://schemas.microsoft.com/office/drawing/2014/main" id="{8E705B4B-5649-7588-8228-9AF0A1D5F9D1}"/>
                  </a:ext>
                </a:extLst>
              </p:cNvPr>
              <p:cNvSpPr txBox="1"/>
              <p:nvPr/>
            </p:nvSpPr>
            <p:spPr>
              <a:xfrm>
                <a:off x="5408868" y="3275623"/>
                <a:ext cx="3898682" cy="648000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25400">
                <a:noFill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b="1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United airways disease</a:t>
                </a:r>
              </a:p>
            </p:txBody>
          </p:sp>
        </p:grp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43E81CBB-0387-497C-6278-553D6473E8CB}"/>
                </a:ext>
              </a:extLst>
            </p:cNvPr>
            <p:cNvSpPr txBox="1"/>
            <p:nvPr/>
          </p:nvSpPr>
          <p:spPr>
            <a:xfrm>
              <a:off x="8305818" y="1760297"/>
              <a:ext cx="2772000" cy="796789"/>
            </a:xfrm>
            <a:prstGeom prst="roundRect">
              <a:avLst>
                <a:gd name="adj" fmla="val 0"/>
              </a:avLst>
            </a:prstGeom>
            <a:noFill/>
            <a:ln w="25400">
              <a:noFill/>
            </a:ln>
          </p:spPr>
          <p:txBody>
            <a:bodyPr wrap="square" lIns="0" tIns="0" rIns="0" bIns="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Upper airway diseases</a:t>
              </a:r>
              <a:r>
                <a:rPr kumimoji="0" lang="en-GB" sz="16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</a:t>
              </a: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b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</a:t>
              </a:r>
              <a:r>
                <a:rPr kumimoji="0" lang="en-GB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eg</a:t>
              </a: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chronic rhinosinusitis, rhinitis)</a:t>
              </a:r>
            </a:p>
          </p:txBody>
        </p:sp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5EB81314-7244-BDE6-6F22-C458EB83D510}"/>
                </a:ext>
              </a:extLst>
            </p:cNvPr>
            <p:cNvSpPr txBox="1"/>
            <p:nvPr/>
          </p:nvSpPr>
          <p:spPr>
            <a:xfrm>
              <a:off x="8305818" y="3796547"/>
              <a:ext cx="2772000" cy="790759"/>
            </a:xfrm>
            <a:prstGeom prst="roundRect">
              <a:avLst/>
            </a:prstGeom>
            <a:noFill/>
            <a:ln w="25400">
              <a:noFill/>
            </a:ln>
          </p:spPr>
          <p:txBody>
            <a:bodyPr wrap="square" lIns="0" tIns="0" rIns="0" bIns="0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Lower airway diseases</a:t>
              </a:r>
              <a:r>
                <a:rPr kumimoji="0" lang="en-GB" sz="16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</a:t>
              </a:r>
              <a: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br>
                <a:rPr kumimoji="0" lang="en-GB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</a:t>
              </a:r>
              <a:r>
                <a:rPr kumimoji="0" lang="en-GB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eg</a:t>
              </a: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asthma)</a:t>
              </a:r>
              <a:endPara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88AD4C95-CCCA-D611-BCAB-757FD411FA92}"/>
                </a:ext>
              </a:extLst>
            </p:cNvPr>
            <p:cNvSpPr/>
            <p:nvPr/>
          </p:nvSpPr>
          <p:spPr>
            <a:xfrm flipH="1">
              <a:off x="7750499" y="1760297"/>
              <a:ext cx="3895399" cy="2828474"/>
            </a:xfrm>
            <a:prstGeom prst="rect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206" name="Rectangle 205">
            <a:extLst>
              <a:ext uri="{FF2B5EF4-FFF2-40B4-BE49-F238E27FC236}">
                <a16:creationId xmlns:a16="http://schemas.microsoft.com/office/drawing/2014/main" id="{2DC82B88-A007-5F3E-7DC3-ED536C39A9BD}"/>
              </a:ext>
            </a:extLst>
          </p:cNvPr>
          <p:cNvSpPr/>
          <p:nvPr/>
        </p:nvSpPr>
        <p:spPr>
          <a:xfrm>
            <a:off x="546100" y="5061404"/>
            <a:ext cx="11108602" cy="735359"/>
          </a:xfrm>
          <a:prstGeom prst="rect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5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links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between asthma, allergic rhinitis and CRSwNP provide evidence for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united airways disease;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one airway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one epithelium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is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implicated in the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pathology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of these diseases</a:t>
            </a:r>
            <a:r>
              <a:rPr kumimoji="0" lang="en-GB" sz="18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1–3,6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srgbClr val="0D3759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307719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620DC0-070D-0932-D86E-FD0744DAF7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8C02C43-7345-B686-1CBB-FE2EF16BB107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dirty="0">
                <a:latin typeface="+mn-lt"/>
              </a:rPr>
              <a:t>Figure adapted from </a:t>
            </a:r>
            <a:r>
              <a:rPr lang="en-GB" sz="900" dirty="0" err="1">
                <a:latin typeface="+mn-lt"/>
              </a:rPr>
              <a:t>Laulajainen</a:t>
            </a:r>
            <a:r>
              <a:rPr lang="en-GB" sz="900" dirty="0">
                <a:latin typeface="+mn-lt"/>
              </a:rPr>
              <a:t>-Hongisto A, et al. Front Cell Dev </a:t>
            </a:r>
            <a:r>
              <a:rPr lang="en-GB" sz="900" dirty="0" err="1">
                <a:latin typeface="+mn-lt"/>
              </a:rPr>
              <a:t>Biol</a:t>
            </a:r>
            <a:r>
              <a:rPr lang="en-GB" sz="900" dirty="0">
                <a:latin typeface="+mn-lt"/>
              </a:rPr>
              <a:t> 2020;8:204, </a:t>
            </a:r>
            <a:r>
              <a:rPr lang="en-GB" sz="900" dirty="0" err="1">
                <a:latin typeface="+mn-lt"/>
              </a:rPr>
              <a:t>Adivitiya</a:t>
            </a:r>
            <a:r>
              <a:rPr lang="en-GB" sz="900" dirty="0">
                <a:latin typeface="+mn-lt"/>
              </a:rPr>
              <a:t>, et al. Biology (Basel) 2021;10:95 and </a:t>
            </a:r>
            <a:r>
              <a:rPr lang="en-GB" sz="900" dirty="0" err="1">
                <a:latin typeface="+mn-lt"/>
              </a:rPr>
              <a:t>Baldassi</a:t>
            </a:r>
            <a:r>
              <a:rPr lang="en-GB" sz="900" dirty="0">
                <a:latin typeface="+mn-lt"/>
              </a:rPr>
              <a:t> D, et al. Adv </a:t>
            </a:r>
            <a:r>
              <a:rPr lang="en-GB" sz="900" dirty="0" err="1">
                <a:latin typeface="+mn-lt"/>
              </a:rPr>
              <a:t>Nanobiomed</a:t>
            </a:r>
            <a:r>
              <a:rPr lang="en-GB" sz="900" dirty="0">
                <a:latin typeface="+mn-lt"/>
              </a:rPr>
              <a:t> Res 2021;1:2000111</a:t>
            </a:r>
            <a:r>
              <a:rPr lang="en-GB" sz="900" baseline="30000" dirty="0">
                <a:latin typeface="+mn-lt"/>
              </a:rPr>
              <a:t>5,6,10</a:t>
            </a:r>
            <a:endParaRPr lang="en-GB" sz="900" dirty="0">
              <a:latin typeface="+mn-lt"/>
            </a:endParaRPr>
          </a:p>
          <a:p>
            <a:r>
              <a:rPr lang="en-GB" sz="900" dirty="0">
                <a:latin typeface="+mn-lt"/>
              </a:rPr>
              <a:t>1. </a:t>
            </a:r>
            <a:r>
              <a:rPr lang="en-GB" sz="900" dirty="0" err="1">
                <a:latin typeface="+mn-lt"/>
              </a:rPr>
              <a:t>Fokkens</a:t>
            </a:r>
            <a:r>
              <a:rPr lang="en-GB" sz="900" dirty="0">
                <a:latin typeface="+mn-lt"/>
              </a:rPr>
              <a:t> W, Reitsma S. </a:t>
            </a:r>
            <a:r>
              <a:rPr lang="en-GB" sz="900" dirty="0" err="1">
                <a:latin typeface="+mn-lt"/>
              </a:rPr>
              <a:t>Otolaryngol</a:t>
            </a:r>
            <a:r>
              <a:rPr lang="en-GB" sz="900" dirty="0">
                <a:latin typeface="+mn-lt"/>
              </a:rPr>
              <a:t> Clin North Am 2023;56:1–10; 2. </a:t>
            </a:r>
            <a:r>
              <a:rPr lang="en-GB" sz="900" dirty="0" err="1">
                <a:latin typeface="+mn-lt"/>
              </a:rPr>
              <a:t>Bartemes</a:t>
            </a:r>
            <a:r>
              <a:rPr lang="en-GB" sz="900" dirty="0">
                <a:latin typeface="+mn-lt"/>
              </a:rPr>
              <a:t> KR, Kita H. Clin Immunol 2012;143:222–235; 3. Ball M, et al. Anatomy, airway. In: </a:t>
            </a:r>
            <a:r>
              <a:rPr lang="en-GB" sz="900" dirty="0" err="1">
                <a:latin typeface="+mn-lt"/>
              </a:rPr>
              <a:t>StatPearls</a:t>
            </a:r>
            <a:r>
              <a:rPr lang="en-GB" sz="900" dirty="0">
                <a:latin typeface="+mn-lt"/>
              </a:rPr>
              <a:t> [Internet]. Treasure Island, FL, USA: </a:t>
            </a:r>
            <a:r>
              <a:rPr lang="en-GB" sz="900" dirty="0" err="1">
                <a:latin typeface="+mn-lt"/>
              </a:rPr>
              <a:t>StatPearls</a:t>
            </a:r>
            <a:r>
              <a:rPr lang="en-GB" sz="900" dirty="0">
                <a:latin typeface="+mn-lt"/>
              </a:rPr>
              <a:t> Publishing, 2023; 4. Hewitt RJ, Lloyd CM. Nat Rev Immunol 2021;21:347–362; 5. </a:t>
            </a:r>
            <a:r>
              <a:rPr lang="en-GB" sz="900" dirty="0" err="1">
                <a:latin typeface="+mn-lt"/>
              </a:rPr>
              <a:t>Adivitiya</a:t>
            </a:r>
            <a:r>
              <a:rPr lang="en-GB" sz="900" dirty="0">
                <a:latin typeface="+mn-lt"/>
              </a:rPr>
              <a:t>, et al. Biology (Basel) 2021;10:95; 6. </a:t>
            </a:r>
            <a:r>
              <a:rPr lang="en-GB" sz="900" b="0" dirty="0" err="1">
                <a:effectLst/>
                <a:latin typeface="+mn-lt"/>
              </a:rPr>
              <a:t>Laulajainen</a:t>
            </a:r>
            <a:r>
              <a:rPr lang="en-GB" sz="900" b="0" dirty="0">
                <a:effectLst/>
                <a:latin typeface="+mn-lt"/>
              </a:rPr>
              <a:t>-Hongisto A, et al. Front Cell Dev </a:t>
            </a:r>
            <a:r>
              <a:rPr lang="en-GB" sz="900" b="0" dirty="0" err="1">
                <a:effectLst/>
                <a:latin typeface="+mn-lt"/>
              </a:rPr>
              <a:t>Biol</a:t>
            </a:r>
            <a:r>
              <a:rPr lang="en-GB" sz="900" b="0" dirty="0">
                <a:effectLst/>
                <a:latin typeface="+mn-lt"/>
              </a:rPr>
              <a:t> 2020;8:204; 7</a:t>
            </a:r>
            <a:r>
              <a:rPr lang="en-GB" sz="900" dirty="0">
                <a:latin typeface="+mn-lt"/>
              </a:rPr>
              <a:t>. </a:t>
            </a:r>
            <a:r>
              <a:rPr lang="en-GB" sz="900" dirty="0" err="1">
                <a:latin typeface="+mn-lt"/>
              </a:rPr>
              <a:t>Jakwerth</a:t>
            </a:r>
            <a:r>
              <a:rPr lang="en-GB" sz="900" dirty="0">
                <a:latin typeface="+mn-lt"/>
              </a:rPr>
              <a:t> CA, et al. Cells 2022;11:1387; 8. Roan F, et al. J Clin Invest 2019;129:1441–1451; 9. </a:t>
            </a:r>
            <a:r>
              <a:rPr kumimoji="0" lang="en-GB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Roboto" panose="02000000000000000000" pitchFamily="2" charset="0"/>
                <a:cs typeface="Calibri" panose="020F0502020204030204" pitchFamily="34" charset="0"/>
              </a:rPr>
              <a:t>Cho H-J, et al. Rhinology 2021;59:441–450</a:t>
            </a:r>
            <a:endParaRPr lang="en-GB" sz="900" dirty="0">
              <a:latin typeface="+mn-lt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829D07-0CD1-845D-F42B-BF0C4469EA88}"/>
              </a:ext>
            </a:extLst>
          </p:cNvPr>
          <p:cNvSpPr/>
          <p:nvPr/>
        </p:nvSpPr>
        <p:spPr>
          <a:xfrm>
            <a:off x="546100" y="1299045"/>
            <a:ext cx="7331281" cy="42753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Graphic 5">
            <a:extLst>
              <a:ext uri="{FF2B5EF4-FFF2-40B4-BE49-F238E27FC236}">
                <a16:creationId xmlns:a16="http://schemas.microsoft.com/office/drawing/2014/main" id="{83CA57EE-1E3C-B181-241B-FEE420DD488C}"/>
              </a:ext>
            </a:extLst>
          </p:cNvPr>
          <p:cNvSpPr/>
          <p:nvPr/>
        </p:nvSpPr>
        <p:spPr>
          <a:xfrm>
            <a:off x="4255929" y="1397839"/>
            <a:ext cx="3530334" cy="4162532"/>
          </a:xfrm>
          <a:custGeom>
            <a:avLst/>
            <a:gdLst>
              <a:gd name="connsiteX0" fmla="*/ 3544733 w 3544732"/>
              <a:gd name="connsiteY0" fmla="*/ 4179508 h 4179508"/>
              <a:gd name="connsiteX1" fmla="*/ 2991245 w 3544732"/>
              <a:gd name="connsiteY1" fmla="*/ 4179508 h 4179508"/>
              <a:gd name="connsiteX2" fmla="*/ 2734309 w 3544732"/>
              <a:gd name="connsiteY2" fmla="*/ 3389039 h 4179508"/>
              <a:gd name="connsiteX3" fmla="*/ 2635497 w 3544732"/>
              <a:gd name="connsiteY3" fmla="*/ 4179508 h 4179508"/>
              <a:gd name="connsiteX4" fmla="*/ 784011 w 3544732"/>
              <a:gd name="connsiteY4" fmla="*/ 4179508 h 4179508"/>
              <a:gd name="connsiteX5" fmla="*/ 711611 w 3544732"/>
              <a:gd name="connsiteY5" fmla="*/ 3395417 h 4179508"/>
              <a:gd name="connsiteX6" fmla="*/ 454560 w 3544732"/>
              <a:gd name="connsiteY6" fmla="*/ 4179508 h 4179508"/>
              <a:gd name="connsiteX7" fmla="*/ 0 w 3544732"/>
              <a:gd name="connsiteY7" fmla="*/ 4179508 h 4179508"/>
              <a:gd name="connsiteX8" fmla="*/ 197625 w 3544732"/>
              <a:gd name="connsiteY8" fmla="*/ 3155165 h 4179508"/>
              <a:gd name="connsiteX9" fmla="*/ 705008 w 3544732"/>
              <a:gd name="connsiteY9" fmla="*/ 2048687 h 4179508"/>
              <a:gd name="connsiteX10" fmla="*/ 1251893 w 3544732"/>
              <a:gd name="connsiteY10" fmla="*/ 1778893 h 4179508"/>
              <a:gd name="connsiteX11" fmla="*/ 1087978 w 3544732"/>
              <a:gd name="connsiteY11" fmla="*/ 1533046 h 4179508"/>
              <a:gd name="connsiteX12" fmla="*/ 948853 w 3544732"/>
              <a:gd name="connsiteY12" fmla="*/ 1402345 h 4179508"/>
              <a:gd name="connsiteX13" fmla="*/ 962059 w 3544732"/>
              <a:gd name="connsiteY13" fmla="*/ 1323679 h 4179508"/>
              <a:gd name="connsiteX14" fmla="*/ 963449 w 3544732"/>
              <a:gd name="connsiteY14" fmla="*/ 1219835 h 4179508"/>
              <a:gd name="connsiteX15" fmla="*/ 973991 w 3544732"/>
              <a:gd name="connsiteY15" fmla="*/ 1210323 h 4179508"/>
              <a:gd name="connsiteX16" fmla="*/ 922557 w 3544732"/>
              <a:gd name="connsiteY16" fmla="*/ 1131433 h 4179508"/>
              <a:gd name="connsiteX17" fmla="*/ 937153 w 3544732"/>
              <a:gd name="connsiteY17" fmla="*/ 1104465 h 4179508"/>
              <a:gd name="connsiteX18" fmla="*/ 912247 w 3544732"/>
              <a:gd name="connsiteY18" fmla="*/ 1022889 h 4179508"/>
              <a:gd name="connsiteX19" fmla="*/ 865795 w 3544732"/>
              <a:gd name="connsiteY19" fmla="*/ 1013265 h 4179508"/>
              <a:gd name="connsiteX20" fmla="*/ 861857 w 3544732"/>
              <a:gd name="connsiteY20" fmla="*/ 918037 h 4179508"/>
              <a:gd name="connsiteX21" fmla="*/ 865332 w 3544732"/>
              <a:gd name="connsiteY21" fmla="*/ 913225 h 4179508"/>
              <a:gd name="connsiteX22" fmla="*/ 1016157 w 3544732"/>
              <a:gd name="connsiteY22" fmla="*/ 712363 h 4179508"/>
              <a:gd name="connsiteX23" fmla="*/ 1030753 w 3544732"/>
              <a:gd name="connsiteY23" fmla="*/ 564765 h 4179508"/>
              <a:gd name="connsiteX24" fmla="*/ 1121572 w 3544732"/>
              <a:gd name="connsiteY24" fmla="*/ 369498 h 4179508"/>
              <a:gd name="connsiteX25" fmla="*/ 1686760 w 3544732"/>
              <a:gd name="connsiteY25" fmla="*/ 0 h 4179508"/>
              <a:gd name="connsiteX26" fmla="*/ 2378446 w 3544732"/>
              <a:gd name="connsiteY26" fmla="*/ 531083 h 4179508"/>
              <a:gd name="connsiteX27" fmla="*/ 2075406 w 3544732"/>
              <a:gd name="connsiteY27" fmla="*/ 1283506 h 4179508"/>
              <a:gd name="connsiteX28" fmla="*/ 2095099 w 3544732"/>
              <a:gd name="connsiteY28" fmla="*/ 1675496 h 4179508"/>
              <a:gd name="connsiteX29" fmla="*/ 2714501 w 3544732"/>
              <a:gd name="connsiteY29" fmla="*/ 2023285 h 4179508"/>
              <a:gd name="connsiteX30" fmla="*/ 3261270 w 3544732"/>
              <a:gd name="connsiteY30" fmla="*/ 2876979 h 4179508"/>
              <a:gd name="connsiteX31" fmla="*/ 3544733 w 3544732"/>
              <a:gd name="connsiteY31" fmla="*/ 4179508 h 4179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544732" h="4179508">
                <a:moveTo>
                  <a:pt x="3544733" y="4179508"/>
                </a:moveTo>
                <a:lnTo>
                  <a:pt x="2991245" y="4179508"/>
                </a:lnTo>
                <a:lnTo>
                  <a:pt x="2734309" y="3389039"/>
                </a:lnTo>
                <a:cubicBezTo>
                  <a:pt x="2674999" y="3641936"/>
                  <a:pt x="2635497" y="4179508"/>
                  <a:pt x="2635497" y="4179508"/>
                </a:cubicBezTo>
                <a:lnTo>
                  <a:pt x="784011" y="4179508"/>
                </a:lnTo>
                <a:cubicBezTo>
                  <a:pt x="810423" y="4002481"/>
                  <a:pt x="711611" y="3395417"/>
                  <a:pt x="711611" y="3395417"/>
                </a:cubicBezTo>
                <a:cubicBezTo>
                  <a:pt x="685199" y="3540777"/>
                  <a:pt x="454560" y="4179508"/>
                  <a:pt x="454560" y="4179508"/>
                </a:cubicBezTo>
                <a:lnTo>
                  <a:pt x="0" y="4179508"/>
                </a:lnTo>
                <a:cubicBezTo>
                  <a:pt x="0" y="4179508"/>
                  <a:pt x="184419" y="3521865"/>
                  <a:pt x="197625" y="3155165"/>
                </a:cubicBezTo>
                <a:cubicBezTo>
                  <a:pt x="210830" y="2788465"/>
                  <a:pt x="467766" y="2118289"/>
                  <a:pt x="705008" y="2048687"/>
                </a:cubicBezTo>
                <a:cubicBezTo>
                  <a:pt x="942250" y="1979084"/>
                  <a:pt x="1251893" y="1778893"/>
                  <a:pt x="1251893" y="1778893"/>
                </a:cubicBezTo>
                <a:cubicBezTo>
                  <a:pt x="1286993" y="1639800"/>
                  <a:pt x="1216793" y="1542781"/>
                  <a:pt x="1087978" y="1533046"/>
                </a:cubicBezTo>
                <a:cubicBezTo>
                  <a:pt x="959047" y="1523199"/>
                  <a:pt x="921051" y="1443077"/>
                  <a:pt x="948853" y="1402345"/>
                </a:cubicBezTo>
                <a:cubicBezTo>
                  <a:pt x="976655" y="1361613"/>
                  <a:pt x="962059" y="1323679"/>
                  <a:pt x="962059" y="1323679"/>
                </a:cubicBezTo>
                <a:cubicBezTo>
                  <a:pt x="902980" y="1289885"/>
                  <a:pt x="942714" y="1240313"/>
                  <a:pt x="963449" y="1219835"/>
                </a:cubicBezTo>
                <a:cubicBezTo>
                  <a:pt x="969473" y="1213904"/>
                  <a:pt x="973991" y="1210323"/>
                  <a:pt x="973991" y="1210323"/>
                </a:cubicBezTo>
                <a:cubicBezTo>
                  <a:pt x="935531" y="1198573"/>
                  <a:pt x="915723" y="1162317"/>
                  <a:pt x="922557" y="1131433"/>
                </a:cubicBezTo>
                <a:cubicBezTo>
                  <a:pt x="924642" y="1121697"/>
                  <a:pt x="929392" y="1112298"/>
                  <a:pt x="937153" y="1104465"/>
                </a:cubicBezTo>
                <a:cubicBezTo>
                  <a:pt x="969357" y="1072013"/>
                  <a:pt x="912247" y="1022889"/>
                  <a:pt x="912247" y="1022889"/>
                </a:cubicBezTo>
                <a:cubicBezTo>
                  <a:pt x="891975" y="1021658"/>
                  <a:pt x="876916" y="1018301"/>
                  <a:pt x="865795" y="1013265"/>
                </a:cubicBezTo>
                <a:cubicBezTo>
                  <a:pt x="815984" y="990997"/>
                  <a:pt x="847608" y="937844"/>
                  <a:pt x="861857" y="918037"/>
                </a:cubicBezTo>
                <a:cubicBezTo>
                  <a:pt x="863247" y="916135"/>
                  <a:pt x="864405" y="914456"/>
                  <a:pt x="865332" y="913225"/>
                </a:cubicBezTo>
                <a:cubicBezTo>
                  <a:pt x="878538" y="896328"/>
                  <a:pt x="1016157" y="712363"/>
                  <a:pt x="1016157" y="712363"/>
                </a:cubicBezTo>
                <a:cubicBezTo>
                  <a:pt x="981057" y="668833"/>
                  <a:pt x="994263" y="604042"/>
                  <a:pt x="1030753" y="564765"/>
                </a:cubicBezTo>
                <a:cubicBezTo>
                  <a:pt x="1067358" y="525376"/>
                  <a:pt x="1121572" y="369498"/>
                  <a:pt x="1121572" y="369498"/>
                </a:cubicBezTo>
                <a:cubicBezTo>
                  <a:pt x="925337" y="87730"/>
                  <a:pt x="1442915" y="0"/>
                  <a:pt x="1686760" y="0"/>
                </a:cubicBezTo>
                <a:cubicBezTo>
                  <a:pt x="1930605" y="0"/>
                  <a:pt x="2266544" y="69491"/>
                  <a:pt x="2378446" y="531083"/>
                </a:cubicBezTo>
                <a:cubicBezTo>
                  <a:pt x="2490580" y="992563"/>
                  <a:pt x="2075406" y="1283506"/>
                  <a:pt x="2075406" y="1283506"/>
                </a:cubicBezTo>
                <a:cubicBezTo>
                  <a:pt x="1983197" y="1397422"/>
                  <a:pt x="2095099" y="1675496"/>
                  <a:pt x="2095099" y="1675496"/>
                </a:cubicBezTo>
                <a:cubicBezTo>
                  <a:pt x="2095099" y="1675496"/>
                  <a:pt x="2180821" y="1896837"/>
                  <a:pt x="2714501" y="2023285"/>
                </a:cubicBezTo>
                <a:cubicBezTo>
                  <a:pt x="3248180" y="2149845"/>
                  <a:pt x="3228371" y="2560746"/>
                  <a:pt x="3261270" y="2876979"/>
                </a:cubicBezTo>
                <a:cubicBezTo>
                  <a:pt x="3294400" y="3193100"/>
                  <a:pt x="3544733" y="4179508"/>
                  <a:pt x="3544733" y="4179508"/>
                </a:cubicBezTo>
                <a:close/>
              </a:path>
            </a:pathLst>
          </a:custGeom>
          <a:solidFill>
            <a:schemeClr val="tx1">
              <a:alpha val="18000"/>
            </a:schemeClr>
          </a:solidFill>
          <a:ln w="23128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AE29DB2-5A19-BA17-9A04-5E1AC3C3DD3B}"/>
              </a:ext>
            </a:extLst>
          </p:cNvPr>
          <p:cNvSpPr/>
          <p:nvPr/>
        </p:nvSpPr>
        <p:spPr>
          <a:xfrm>
            <a:off x="5909891" y="3061621"/>
            <a:ext cx="143248" cy="205789"/>
          </a:xfrm>
          <a:custGeom>
            <a:avLst/>
            <a:gdLst>
              <a:gd name="connsiteX0" fmla="*/ 0 w 143248"/>
              <a:gd name="connsiteY0" fmla="*/ 0 h 205789"/>
              <a:gd name="connsiteX1" fmla="*/ 143248 w 143248"/>
              <a:gd name="connsiteY1" fmla="*/ 0 h 205789"/>
              <a:gd name="connsiteX2" fmla="*/ 141801 w 143248"/>
              <a:gd name="connsiteY2" fmla="*/ 32654 h 205789"/>
              <a:gd name="connsiteX3" fmla="*/ 134327 w 143248"/>
              <a:gd name="connsiteY3" fmla="*/ 201390 h 205789"/>
              <a:gd name="connsiteX4" fmla="*/ 133369 w 143248"/>
              <a:gd name="connsiteY4" fmla="*/ 205789 h 205789"/>
              <a:gd name="connsiteX5" fmla="*/ 7634 w 143248"/>
              <a:gd name="connsiteY5" fmla="*/ 205789 h 205789"/>
              <a:gd name="connsiteX6" fmla="*/ 7492 w 143248"/>
              <a:gd name="connsiteY6" fmla="*/ 204493 h 205789"/>
              <a:gd name="connsiteX7" fmla="*/ 9041 w 143248"/>
              <a:gd name="connsiteY7" fmla="*/ 155890 h 205789"/>
              <a:gd name="connsiteX8" fmla="*/ 1272 w 143248"/>
              <a:gd name="connsiteY8" fmla="*/ 21940 h 205789"/>
              <a:gd name="connsiteX9" fmla="*/ 0 w 143248"/>
              <a:gd name="connsiteY9" fmla="*/ 0 h 20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3248" h="205789">
                <a:moveTo>
                  <a:pt x="0" y="0"/>
                </a:moveTo>
                <a:lnTo>
                  <a:pt x="143248" y="0"/>
                </a:lnTo>
                <a:lnTo>
                  <a:pt x="141801" y="32654"/>
                </a:lnTo>
                <a:cubicBezTo>
                  <a:pt x="139835" y="88514"/>
                  <a:pt x="137868" y="144374"/>
                  <a:pt x="134327" y="201390"/>
                </a:cubicBezTo>
                <a:lnTo>
                  <a:pt x="133369" y="205789"/>
                </a:lnTo>
                <a:lnTo>
                  <a:pt x="7634" y="205789"/>
                </a:lnTo>
                <a:lnTo>
                  <a:pt x="7492" y="204493"/>
                </a:lnTo>
                <a:cubicBezTo>
                  <a:pt x="7296" y="188575"/>
                  <a:pt x="9336" y="171985"/>
                  <a:pt x="9041" y="155890"/>
                </a:cubicBezTo>
                <a:cubicBezTo>
                  <a:pt x="8107" y="111240"/>
                  <a:pt x="4690" y="66590"/>
                  <a:pt x="1272" y="219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6A25D42-E51E-BFBC-E1F2-CB953F696092}"/>
              </a:ext>
            </a:extLst>
          </p:cNvPr>
          <p:cNvSpPr/>
          <p:nvPr/>
        </p:nvSpPr>
        <p:spPr>
          <a:xfrm>
            <a:off x="5154942" y="2311482"/>
            <a:ext cx="908928" cy="750139"/>
          </a:xfrm>
          <a:custGeom>
            <a:avLst/>
            <a:gdLst>
              <a:gd name="connsiteX0" fmla="*/ 21812 w 908928"/>
              <a:gd name="connsiteY0" fmla="*/ 0 h 750139"/>
              <a:gd name="connsiteX1" fmla="*/ 437892 w 908928"/>
              <a:gd name="connsiteY1" fmla="*/ 18219 h 750139"/>
              <a:gd name="connsiteX2" fmla="*/ 824863 w 908928"/>
              <a:gd name="connsiteY2" fmla="*/ 183698 h 750139"/>
              <a:gd name="connsiteX3" fmla="*/ 904224 w 908928"/>
              <a:gd name="connsiteY3" fmla="*/ 614057 h 750139"/>
              <a:gd name="connsiteX4" fmla="*/ 898197 w 908928"/>
              <a:gd name="connsiteY4" fmla="*/ 750139 h 750139"/>
              <a:gd name="connsiteX5" fmla="*/ 754949 w 908928"/>
              <a:gd name="connsiteY5" fmla="*/ 750139 h 750139"/>
              <a:gd name="connsiteX6" fmla="*/ 748452 w 908928"/>
              <a:gd name="connsiteY6" fmla="*/ 638129 h 750139"/>
              <a:gd name="connsiteX7" fmla="*/ 675385 w 908928"/>
              <a:gd name="connsiteY7" fmla="*/ 388824 h 750139"/>
              <a:gd name="connsiteX8" fmla="*/ 465034 w 908928"/>
              <a:gd name="connsiteY8" fmla="*/ 316232 h 750139"/>
              <a:gd name="connsiteX9" fmla="*/ 194990 w 908928"/>
              <a:gd name="connsiteY9" fmla="*/ 302922 h 750139"/>
              <a:gd name="connsiteX10" fmla="*/ 117990 w 908928"/>
              <a:gd name="connsiteY10" fmla="*/ 285553 h 750139"/>
              <a:gd name="connsiteX11" fmla="*/ 127922 w 908928"/>
              <a:gd name="connsiteY11" fmla="*/ 276585 h 750139"/>
              <a:gd name="connsiteX12" fmla="*/ 79243 w 908928"/>
              <a:gd name="connsiteY12" fmla="*/ 201917 h 750139"/>
              <a:gd name="connsiteX13" fmla="*/ 150540 w 908928"/>
              <a:gd name="connsiteY13" fmla="*/ 208807 h 750139"/>
              <a:gd name="connsiteX14" fmla="*/ 407111 w 908928"/>
              <a:gd name="connsiteY14" fmla="*/ 240809 h 750139"/>
              <a:gd name="connsiteX15" fmla="*/ 510664 w 908928"/>
              <a:gd name="connsiteY15" fmla="*/ 240054 h 750139"/>
              <a:gd name="connsiteX16" fmla="*/ 555311 w 908928"/>
              <a:gd name="connsiteY16" fmla="*/ 160948 h 750139"/>
              <a:gd name="connsiteX17" fmla="*/ 478113 w 908928"/>
              <a:gd name="connsiteY17" fmla="*/ 119130 h 750139"/>
              <a:gd name="connsiteX18" fmla="*/ 25549 w 908928"/>
              <a:gd name="connsiteY18" fmla="*/ 90150 h 750139"/>
              <a:gd name="connsiteX19" fmla="*/ 21812 w 908928"/>
              <a:gd name="connsiteY19" fmla="*/ 0 h 75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08928" h="750139">
                <a:moveTo>
                  <a:pt x="21812" y="0"/>
                </a:moveTo>
                <a:cubicBezTo>
                  <a:pt x="158703" y="21334"/>
                  <a:pt x="299329" y="8118"/>
                  <a:pt x="437892" y="18219"/>
                </a:cubicBezTo>
                <a:cubicBezTo>
                  <a:pt x="583043" y="28885"/>
                  <a:pt x="737045" y="72120"/>
                  <a:pt x="824863" y="183698"/>
                </a:cubicBezTo>
                <a:cubicBezTo>
                  <a:pt x="918483" y="302451"/>
                  <a:pt x="913468" y="465286"/>
                  <a:pt x="904224" y="614057"/>
                </a:cubicBezTo>
                <a:lnTo>
                  <a:pt x="898197" y="750139"/>
                </a:lnTo>
                <a:lnTo>
                  <a:pt x="754949" y="750139"/>
                </a:lnTo>
                <a:lnTo>
                  <a:pt x="748452" y="638129"/>
                </a:lnTo>
                <a:cubicBezTo>
                  <a:pt x="746682" y="549489"/>
                  <a:pt x="740781" y="451410"/>
                  <a:pt x="675385" y="388824"/>
                </a:cubicBezTo>
                <a:cubicBezTo>
                  <a:pt x="621494" y="337378"/>
                  <a:pt x="540658" y="323879"/>
                  <a:pt x="465034" y="316232"/>
                </a:cubicBezTo>
                <a:cubicBezTo>
                  <a:pt x="374954" y="307076"/>
                  <a:pt x="285169" y="308020"/>
                  <a:pt x="194990" y="302922"/>
                </a:cubicBezTo>
                <a:cubicBezTo>
                  <a:pt x="170995" y="301601"/>
                  <a:pt x="142771" y="296503"/>
                  <a:pt x="117990" y="285553"/>
                </a:cubicBezTo>
                <a:cubicBezTo>
                  <a:pt x="123693" y="279890"/>
                  <a:pt x="127922" y="276585"/>
                  <a:pt x="127922" y="276585"/>
                </a:cubicBezTo>
                <a:cubicBezTo>
                  <a:pt x="91536" y="265447"/>
                  <a:pt x="72753" y="231180"/>
                  <a:pt x="79243" y="201917"/>
                </a:cubicBezTo>
                <a:cubicBezTo>
                  <a:pt x="99403" y="200312"/>
                  <a:pt x="129200" y="206731"/>
                  <a:pt x="150540" y="208807"/>
                </a:cubicBezTo>
                <a:cubicBezTo>
                  <a:pt x="236392" y="216832"/>
                  <a:pt x="321948" y="227498"/>
                  <a:pt x="407111" y="240809"/>
                </a:cubicBezTo>
                <a:cubicBezTo>
                  <a:pt x="441629" y="246190"/>
                  <a:pt x="478015" y="251948"/>
                  <a:pt x="510664" y="240054"/>
                </a:cubicBezTo>
                <a:cubicBezTo>
                  <a:pt x="543412" y="228253"/>
                  <a:pt x="569275" y="191722"/>
                  <a:pt x="555311" y="160948"/>
                </a:cubicBezTo>
                <a:cubicBezTo>
                  <a:pt x="543018" y="133762"/>
                  <a:pt x="508403" y="124511"/>
                  <a:pt x="478113" y="119130"/>
                </a:cubicBezTo>
                <a:cubicBezTo>
                  <a:pt x="329127" y="92793"/>
                  <a:pt x="176895" y="83070"/>
                  <a:pt x="25549" y="90150"/>
                </a:cubicBezTo>
                <a:cubicBezTo>
                  <a:pt x="-21556" y="69099"/>
                  <a:pt x="8339" y="18785"/>
                  <a:pt x="21812" y="0"/>
                </a:cubicBez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E9A0073-6FBC-E5BF-2714-6753285EB174}"/>
              </a:ext>
            </a:extLst>
          </p:cNvPr>
          <p:cNvSpPr/>
          <p:nvPr/>
        </p:nvSpPr>
        <p:spPr>
          <a:xfrm>
            <a:off x="5917526" y="3267409"/>
            <a:ext cx="125735" cy="73436"/>
          </a:xfrm>
          <a:custGeom>
            <a:avLst/>
            <a:gdLst>
              <a:gd name="connsiteX0" fmla="*/ 0 w 125735"/>
              <a:gd name="connsiteY0" fmla="*/ 0 h 73436"/>
              <a:gd name="connsiteX1" fmla="*/ 125735 w 125735"/>
              <a:gd name="connsiteY1" fmla="*/ 0 h 73436"/>
              <a:gd name="connsiteX2" fmla="*/ 118666 w 125735"/>
              <a:gd name="connsiteY2" fmla="*/ 32463 h 73436"/>
              <a:gd name="connsiteX3" fmla="*/ 98174 w 125735"/>
              <a:gd name="connsiteY3" fmla="*/ 63378 h 73436"/>
              <a:gd name="connsiteX4" fmla="*/ 11733 w 125735"/>
              <a:gd name="connsiteY4" fmla="*/ 43272 h 73436"/>
              <a:gd name="connsiteX5" fmla="*/ 2403 w 125735"/>
              <a:gd name="connsiteY5" fmla="*/ 21931 h 73436"/>
              <a:gd name="connsiteX6" fmla="*/ 0 w 125735"/>
              <a:gd name="connsiteY6" fmla="*/ 0 h 7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735" h="73436">
                <a:moveTo>
                  <a:pt x="0" y="0"/>
                </a:moveTo>
                <a:lnTo>
                  <a:pt x="125735" y="0"/>
                </a:lnTo>
                <a:lnTo>
                  <a:pt x="118666" y="32463"/>
                </a:lnTo>
                <a:cubicBezTo>
                  <a:pt x="113983" y="44687"/>
                  <a:pt x="107222" y="55921"/>
                  <a:pt x="98174" y="63378"/>
                </a:cubicBezTo>
                <a:cubicBezTo>
                  <a:pt x="72704" y="84334"/>
                  <a:pt x="30319" y="70080"/>
                  <a:pt x="11733" y="43272"/>
                </a:cubicBezTo>
                <a:cubicBezTo>
                  <a:pt x="7111" y="36570"/>
                  <a:pt x="4192" y="29407"/>
                  <a:pt x="2403" y="2193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1" name="Freeform: Shape 16">
            <a:extLst>
              <a:ext uri="{FF2B5EF4-FFF2-40B4-BE49-F238E27FC236}">
                <a16:creationId xmlns:a16="http://schemas.microsoft.com/office/drawing/2014/main" id="{FF3FF180-BDC3-E593-4473-5B80EEA437B3}"/>
              </a:ext>
            </a:extLst>
          </p:cNvPr>
          <p:cNvSpPr/>
          <p:nvPr/>
        </p:nvSpPr>
        <p:spPr>
          <a:xfrm>
            <a:off x="5869126" y="3263105"/>
            <a:ext cx="258484" cy="721103"/>
          </a:xfrm>
          <a:custGeom>
            <a:avLst/>
            <a:gdLst>
              <a:gd name="connsiteX0" fmla="*/ 317471 w 317712"/>
              <a:gd name="connsiteY0" fmla="*/ 819405 h 923356"/>
              <a:gd name="connsiteX1" fmla="*/ 260781 w 317712"/>
              <a:gd name="connsiteY1" fmla="*/ 923357 h 923356"/>
              <a:gd name="connsiteX2" fmla="*/ 215937 w 317712"/>
              <a:gd name="connsiteY2" fmla="*/ 876095 h 923356"/>
              <a:gd name="connsiteX3" fmla="*/ 199860 w 317712"/>
              <a:gd name="connsiteY3" fmla="*/ 869447 h 923356"/>
              <a:gd name="connsiteX4" fmla="*/ 184872 w 317712"/>
              <a:gd name="connsiteY4" fmla="*/ 841888 h 923356"/>
              <a:gd name="connsiteX5" fmla="*/ 184872 w 317712"/>
              <a:gd name="connsiteY5" fmla="*/ 841888 h 923356"/>
              <a:gd name="connsiteX6" fmla="*/ 178103 w 317712"/>
              <a:gd name="connsiteY6" fmla="*/ 800307 h 923356"/>
              <a:gd name="connsiteX7" fmla="*/ 116578 w 317712"/>
              <a:gd name="connsiteY7" fmla="*/ 802725 h 923356"/>
              <a:gd name="connsiteX8" fmla="*/ 108117 w 317712"/>
              <a:gd name="connsiteY8" fmla="*/ 830888 h 923356"/>
              <a:gd name="connsiteX9" fmla="*/ 90711 w 317712"/>
              <a:gd name="connsiteY9" fmla="*/ 852162 h 923356"/>
              <a:gd name="connsiteX10" fmla="*/ 88173 w 317712"/>
              <a:gd name="connsiteY10" fmla="*/ 854580 h 923356"/>
              <a:gd name="connsiteX11" fmla="*/ 55174 w 317712"/>
              <a:gd name="connsiteY11" fmla="*/ 892413 h 923356"/>
              <a:gd name="connsiteX12" fmla="*/ 781 w 317712"/>
              <a:gd name="connsiteY12" fmla="*/ 778912 h 923356"/>
              <a:gd name="connsiteX13" fmla="*/ 12143 w 317712"/>
              <a:gd name="connsiteY13" fmla="*/ 756430 h 923356"/>
              <a:gd name="connsiteX14" fmla="*/ 38373 w 317712"/>
              <a:gd name="connsiteY14" fmla="*/ 743496 h 923356"/>
              <a:gd name="connsiteX15" fmla="*/ 38614 w 317712"/>
              <a:gd name="connsiteY15" fmla="*/ 743496 h 923356"/>
              <a:gd name="connsiteX16" fmla="*/ 50460 w 317712"/>
              <a:gd name="connsiteY16" fmla="*/ 695388 h 923356"/>
              <a:gd name="connsiteX17" fmla="*/ 57471 w 317712"/>
              <a:gd name="connsiteY17" fmla="*/ 686807 h 923356"/>
              <a:gd name="connsiteX18" fmla="*/ 52636 w 317712"/>
              <a:gd name="connsiteY18" fmla="*/ 659126 h 923356"/>
              <a:gd name="connsiteX19" fmla="*/ 59767 w 317712"/>
              <a:gd name="connsiteY19" fmla="*/ 641962 h 923356"/>
              <a:gd name="connsiteX20" fmla="*/ 53723 w 317712"/>
              <a:gd name="connsiteY20" fmla="*/ 603282 h 923356"/>
              <a:gd name="connsiteX21" fmla="*/ 57108 w 317712"/>
              <a:gd name="connsiteY21" fmla="*/ 581767 h 923356"/>
              <a:gd name="connsiteX22" fmla="*/ 57471 w 317712"/>
              <a:gd name="connsiteY22" fmla="*/ 580558 h 923356"/>
              <a:gd name="connsiteX23" fmla="*/ 54328 w 317712"/>
              <a:gd name="connsiteY23" fmla="*/ 537648 h 923356"/>
              <a:gd name="connsiteX24" fmla="*/ 58679 w 317712"/>
              <a:gd name="connsiteY24" fmla="*/ 516374 h 923356"/>
              <a:gd name="connsiteX25" fmla="*/ 59888 w 317712"/>
              <a:gd name="connsiteY25" fmla="*/ 512143 h 923356"/>
              <a:gd name="connsiteX26" fmla="*/ 57712 w 317712"/>
              <a:gd name="connsiteY26" fmla="*/ 458113 h 923356"/>
              <a:gd name="connsiteX27" fmla="*/ 59888 w 317712"/>
              <a:gd name="connsiteY27" fmla="*/ 450618 h 923356"/>
              <a:gd name="connsiteX28" fmla="*/ 56383 w 317712"/>
              <a:gd name="connsiteY28" fmla="*/ 444817 h 923356"/>
              <a:gd name="connsiteX29" fmla="*/ 59888 w 317712"/>
              <a:gd name="connsiteY29" fmla="*/ 383050 h 923356"/>
              <a:gd name="connsiteX30" fmla="*/ 62306 w 317712"/>
              <a:gd name="connsiteY30" fmla="*/ 374951 h 923356"/>
              <a:gd name="connsiteX31" fmla="*/ 58921 w 317712"/>
              <a:gd name="connsiteY31" fmla="*/ 370963 h 923356"/>
              <a:gd name="connsiteX32" fmla="*/ 62306 w 317712"/>
              <a:gd name="connsiteY32" fmla="*/ 315844 h 923356"/>
              <a:gd name="connsiteX33" fmla="*/ 55295 w 317712"/>
              <a:gd name="connsiteY33" fmla="*/ 288889 h 923356"/>
              <a:gd name="connsiteX34" fmla="*/ 55657 w 317712"/>
              <a:gd name="connsiteY34" fmla="*/ 278494 h 923356"/>
              <a:gd name="connsiteX35" fmla="*/ 59888 w 317712"/>
              <a:gd name="connsiteY35" fmla="*/ 247308 h 923356"/>
              <a:gd name="connsiteX36" fmla="*/ 55416 w 317712"/>
              <a:gd name="connsiteY36" fmla="*/ 206453 h 923356"/>
              <a:gd name="connsiteX37" fmla="*/ 57592 w 317712"/>
              <a:gd name="connsiteY37" fmla="*/ 189531 h 923356"/>
              <a:gd name="connsiteX38" fmla="*/ 59888 w 317712"/>
              <a:gd name="connsiteY38" fmla="*/ 176476 h 923356"/>
              <a:gd name="connsiteX39" fmla="*/ 57833 w 317712"/>
              <a:gd name="connsiteY39" fmla="*/ 120270 h 923356"/>
              <a:gd name="connsiteX40" fmla="*/ 59163 w 317712"/>
              <a:gd name="connsiteY40" fmla="*/ 109874 h 923356"/>
              <a:gd name="connsiteX41" fmla="*/ 59767 w 317712"/>
              <a:gd name="connsiteY41" fmla="*/ 105644 h 923356"/>
              <a:gd name="connsiteX42" fmla="*/ 57471 w 317712"/>
              <a:gd name="connsiteY42" fmla="*/ 53668 h 923356"/>
              <a:gd name="connsiteX43" fmla="*/ 56625 w 317712"/>
              <a:gd name="connsiteY43" fmla="*/ 51371 h 923356"/>
              <a:gd name="connsiteX44" fmla="*/ 54932 w 317712"/>
              <a:gd name="connsiteY44" fmla="*/ 34691 h 923356"/>
              <a:gd name="connsiteX45" fmla="*/ 59888 w 317712"/>
              <a:gd name="connsiteY45" fmla="*/ 1692 h 923356"/>
              <a:gd name="connsiteX46" fmla="*/ 215332 w 317712"/>
              <a:gd name="connsiteY46" fmla="*/ 0 h 923356"/>
              <a:gd name="connsiteX47" fmla="*/ 214486 w 317712"/>
              <a:gd name="connsiteY47" fmla="*/ 27680 h 923356"/>
              <a:gd name="connsiteX48" fmla="*/ 213519 w 317712"/>
              <a:gd name="connsiteY48" fmla="*/ 29977 h 923356"/>
              <a:gd name="connsiteX49" fmla="*/ 214970 w 317712"/>
              <a:gd name="connsiteY49" fmla="*/ 54877 h 923356"/>
              <a:gd name="connsiteX50" fmla="*/ 214970 w 317712"/>
              <a:gd name="connsiteY50" fmla="*/ 54877 h 923356"/>
              <a:gd name="connsiteX51" fmla="*/ 215937 w 317712"/>
              <a:gd name="connsiteY51" fmla="*/ 70107 h 923356"/>
              <a:gd name="connsiteX52" fmla="*/ 222706 w 317712"/>
              <a:gd name="connsiteY52" fmla="*/ 102743 h 923356"/>
              <a:gd name="connsiteX53" fmla="*/ 223189 w 317712"/>
              <a:gd name="connsiteY53" fmla="*/ 118577 h 923356"/>
              <a:gd name="connsiteX54" fmla="*/ 222947 w 317712"/>
              <a:gd name="connsiteY54" fmla="*/ 129214 h 923356"/>
              <a:gd name="connsiteX55" fmla="*/ 218233 w 317712"/>
              <a:gd name="connsiteY55" fmla="*/ 176597 h 923356"/>
              <a:gd name="connsiteX56" fmla="*/ 223310 w 317712"/>
              <a:gd name="connsiteY56" fmla="*/ 190377 h 923356"/>
              <a:gd name="connsiteX57" fmla="*/ 224156 w 317712"/>
              <a:gd name="connsiteY57" fmla="*/ 203068 h 923356"/>
              <a:gd name="connsiteX58" fmla="*/ 220530 w 317712"/>
              <a:gd name="connsiteY58" fmla="*/ 233287 h 923356"/>
              <a:gd name="connsiteX59" fmla="*/ 226332 w 317712"/>
              <a:gd name="connsiteY59" fmla="*/ 273538 h 923356"/>
              <a:gd name="connsiteX60" fmla="*/ 225727 w 317712"/>
              <a:gd name="connsiteY60" fmla="*/ 285867 h 923356"/>
              <a:gd name="connsiteX61" fmla="*/ 225244 w 317712"/>
              <a:gd name="connsiteY61" fmla="*/ 292394 h 923356"/>
              <a:gd name="connsiteX62" fmla="*/ 222947 w 317712"/>
              <a:gd name="connsiteY62" fmla="*/ 351502 h 923356"/>
              <a:gd name="connsiteX63" fmla="*/ 225365 w 317712"/>
              <a:gd name="connsiteY63" fmla="*/ 362622 h 923356"/>
              <a:gd name="connsiteX64" fmla="*/ 226573 w 317712"/>
              <a:gd name="connsiteY64" fmla="*/ 377248 h 923356"/>
              <a:gd name="connsiteX65" fmla="*/ 225244 w 317712"/>
              <a:gd name="connsiteY65" fmla="*/ 431883 h 923356"/>
              <a:gd name="connsiteX66" fmla="*/ 226453 w 317712"/>
              <a:gd name="connsiteY66" fmla="*/ 439619 h 923356"/>
              <a:gd name="connsiteX67" fmla="*/ 228024 w 317712"/>
              <a:gd name="connsiteY67" fmla="*/ 455333 h 923356"/>
              <a:gd name="connsiteX68" fmla="*/ 230079 w 317712"/>
              <a:gd name="connsiteY68" fmla="*/ 510935 h 923356"/>
              <a:gd name="connsiteX69" fmla="*/ 230079 w 317712"/>
              <a:gd name="connsiteY69" fmla="*/ 512264 h 923356"/>
              <a:gd name="connsiteX70" fmla="*/ 233222 w 317712"/>
              <a:gd name="connsiteY70" fmla="*/ 526044 h 923356"/>
              <a:gd name="connsiteX71" fmla="*/ 232617 w 317712"/>
              <a:gd name="connsiteY71" fmla="*/ 576811 h 923356"/>
              <a:gd name="connsiteX72" fmla="*/ 230200 w 317712"/>
              <a:gd name="connsiteY72" fmla="*/ 597360 h 923356"/>
              <a:gd name="connsiteX73" fmla="*/ 230925 w 317712"/>
              <a:gd name="connsiteY73" fmla="*/ 598931 h 923356"/>
              <a:gd name="connsiteX74" fmla="*/ 241078 w 317712"/>
              <a:gd name="connsiteY74" fmla="*/ 659489 h 923356"/>
              <a:gd name="connsiteX75" fmla="*/ 243979 w 317712"/>
              <a:gd name="connsiteY75" fmla="*/ 693938 h 923356"/>
              <a:gd name="connsiteX76" fmla="*/ 244463 w 317712"/>
              <a:gd name="connsiteY76" fmla="*/ 701311 h 923356"/>
              <a:gd name="connsiteX77" fmla="*/ 272022 w 317712"/>
              <a:gd name="connsiteY77" fmla="*/ 747848 h 923356"/>
              <a:gd name="connsiteX78" fmla="*/ 277461 w 317712"/>
              <a:gd name="connsiteY78" fmla="*/ 750991 h 923356"/>
              <a:gd name="connsiteX79" fmla="*/ 294988 w 317712"/>
              <a:gd name="connsiteY79" fmla="*/ 766704 h 923356"/>
              <a:gd name="connsiteX80" fmla="*/ 317713 w 317712"/>
              <a:gd name="connsiteY80" fmla="*/ 819647 h 92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17712" h="923356">
                <a:moveTo>
                  <a:pt x="317471" y="819405"/>
                </a:moveTo>
                <a:cubicBezTo>
                  <a:pt x="315174" y="850107"/>
                  <a:pt x="260781" y="923357"/>
                  <a:pt x="260781" y="923357"/>
                </a:cubicBezTo>
                <a:cubicBezTo>
                  <a:pt x="234793" y="921060"/>
                  <a:pt x="215937" y="876095"/>
                  <a:pt x="215937" y="876095"/>
                </a:cubicBezTo>
                <a:cubicBezTo>
                  <a:pt x="209530" y="876095"/>
                  <a:pt x="204212" y="873678"/>
                  <a:pt x="199860" y="869447"/>
                </a:cubicBezTo>
                <a:cubicBezTo>
                  <a:pt x="192850" y="863162"/>
                  <a:pt x="188015" y="852767"/>
                  <a:pt x="184872" y="841888"/>
                </a:cubicBezTo>
                <a:lnTo>
                  <a:pt x="184872" y="841888"/>
                </a:lnTo>
                <a:cubicBezTo>
                  <a:pt x="178828" y="821702"/>
                  <a:pt x="178103" y="800307"/>
                  <a:pt x="178103" y="800307"/>
                </a:cubicBezTo>
                <a:cubicBezTo>
                  <a:pt x="159126" y="814449"/>
                  <a:pt x="116578" y="802725"/>
                  <a:pt x="116578" y="802725"/>
                </a:cubicBezTo>
                <a:cubicBezTo>
                  <a:pt x="118512" y="811427"/>
                  <a:pt x="114160" y="821823"/>
                  <a:pt x="108117" y="830888"/>
                </a:cubicBezTo>
                <a:cubicBezTo>
                  <a:pt x="102194" y="840317"/>
                  <a:pt x="94579" y="848294"/>
                  <a:pt x="90711" y="852162"/>
                </a:cubicBezTo>
                <a:cubicBezTo>
                  <a:pt x="89140" y="853733"/>
                  <a:pt x="88173" y="854580"/>
                  <a:pt x="88173" y="854580"/>
                </a:cubicBezTo>
                <a:cubicBezTo>
                  <a:pt x="90590" y="885403"/>
                  <a:pt x="55174" y="892413"/>
                  <a:pt x="55174" y="892413"/>
                </a:cubicBezTo>
                <a:lnTo>
                  <a:pt x="781" y="778912"/>
                </a:lnTo>
                <a:cubicBezTo>
                  <a:pt x="-2241" y="769968"/>
                  <a:pt x="3923" y="762232"/>
                  <a:pt x="12143" y="756430"/>
                </a:cubicBezTo>
                <a:cubicBezTo>
                  <a:pt x="22538" y="748694"/>
                  <a:pt x="36318" y="744222"/>
                  <a:pt x="38373" y="743496"/>
                </a:cubicBezTo>
                <a:cubicBezTo>
                  <a:pt x="38373" y="743496"/>
                  <a:pt x="38614" y="743496"/>
                  <a:pt x="38614" y="743496"/>
                </a:cubicBezTo>
                <a:cubicBezTo>
                  <a:pt x="28823" y="728750"/>
                  <a:pt x="41757" y="707234"/>
                  <a:pt x="50460" y="695388"/>
                </a:cubicBezTo>
                <a:cubicBezTo>
                  <a:pt x="54449" y="690070"/>
                  <a:pt x="57471" y="686807"/>
                  <a:pt x="57471" y="686807"/>
                </a:cubicBezTo>
                <a:cubicBezTo>
                  <a:pt x="48889" y="680763"/>
                  <a:pt x="49735" y="669159"/>
                  <a:pt x="52636" y="659126"/>
                </a:cubicBezTo>
                <a:cubicBezTo>
                  <a:pt x="55295" y="649698"/>
                  <a:pt x="59767" y="641962"/>
                  <a:pt x="59767" y="641962"/>
                </a:cubicBezTo>
                <a:cubicBezTo>
                  <a:pt x="52152" y="635556"/>
                  <a:pt x="52152" y="618029"/>
                  <a:pt x="53723" y="603282"/>
                </a:cubicBezTo>
                <a:cubicBezTo>
                  <a:pt x="54811" y="593371"/>
                  <a:pt x="56504" y="584789"/>
                  <a:pt x="57108" y="581767"/>
                </a:cubicBezTo>
                <a:cubicBezTo>
                  <a:pt x="57350" y="581042"/>
                  <a:pt x="57471" y="580558"/>
                  <a:pt x="57471" y="580558"/>
                </a:cubicBezTo>
                <a:cubicBezTo>
                  <a:pt x="51548" y="569680"/>
                  <a:pt x="52152" y="552153"/>
                  <a:pt x="54328" y="537648"/>
                </a:cubicBezTo>
                <a:cubicBezTo>
                  <a:pt x="55657" y="528703"/>
                  <a:pt x="57471" y="520846"/>
                  <a:pt x="58679" y="516374"/>
                </a:cubicBezTo>
                <a:cubicBezTo>
                  <a:pt x="59405" y="513715"/>
                  <a:pt x="59888" y="512143"/>
                  <a:pt x="59888" y="512143"/>
                </a:cubicBezTo>
                <a:cubicBezTo>
                  <a:pt x="49493" y="498122"/>
                  <a:pt x="54449" y="471046"/>
                  <a:pt x="57712" y="458113"/>
                </a:cubicBezTo>
                <a:cubicBezTo>
                  <a:pt x="58921" y="453520"/>
                  <a:pt x="59888" y="450618"/>
                  <a:pt x="59888" y="450618"/>
                </a:cubicBezTo>
                <a:cubicBezTo>
                  <a:pt x="58559" y="449047"/>
                  <a:pt x="57350" y="446992"/>
                  <a:pt x="56383" y="444817"/>
                </a:cubicBezTo>
                <a:cubicBezTo>
                  <a:pt x="49009" y="428136"/>
                  <a:pt x="55899" y="397555"/>
                  <a:pt x="59888" y="383050"/>
                </a:cubicBezTo>
                <a:cubicBezTo>
                  <a:pt x="61218" y="378094"/>
                  <a:pt x="62306" y="374951"/>
                  <a:pt x="62306" y="374951"/>
                </a:cubicBezTo>
                <a:cubicBezTo>
                  <a:pt x="60976" y="373743"/>
                  <a:pt x="59767" y="372413"/>
                  <a:pt x="58921" y="370963"/>
                </a:cubicBezTo>
                <a:cubicBezTo>
                  <a:pt x="45988" y="352469"/>
                  <a:pt x="62306" y="315844"/>
                  <a:pt x="62306" y="315844"/>
                </a:cubicBezTo>
                <a:cubicBezTo>
                  <a:pt x="57350" y="310042"/>
                  <a:pt x="55537" y="299768"/>
                  <a:pt x="55295" y="288889"/>
                </a:cubicBezTo>
                <a:cubicBezTo>
                  <a:pt x="55295" y="285504"/>
                  <a:pt x="55295" y="281999"/>
                  <a:pt x="55657" y="278494"/>
                </a:cubicBezTo>
                <a:cubicBezTo>
                  <a:pt x="56504" y="262176"/>
                  <a:pt x="59888" y="247308"/>
                  <a:pt x="59888" y="247308"/>
                </a:cubicBezTo>
                <a:cubicBezTo>
                  <a:pt x="53965" y="239210"/>
                  <a:pt x="53965" y="221804"/>
                  <a:pt x="55416" y="206453"/>
                </a:cubicBezTo>
                <a:cubicBezTo>
                  <a:pt x="55899" y="200288"/>
                  <a:pt x="56745" y="194366"/>
                  <a:pt x="57592" y="189531"/>
                </a:cubicBezTo>
                <a:cubicBezTo>
                  <a:pt x="58800" y="181795"/>
                  <a:pt x="59888" y="176476"/>
                  <a:pt x="59888" y="176476"/>
                </a:cubicBezTo>
                <a:cubicBezTo>
                  <a:pt x="53603" y="166927"/>
                  <a:pt x="55778" y="138038"/>
                  <a:pt x="57833" y="120270"/>
                </a:cubicBezTo>
                <a:cubicBezTo>
                  <a:pt x="58317" y="116039"/>
                  <a:pt x="58800" y="112413"/>
                  <a:pt x="59163" y="109874"/>
                </a:cubicBezTo>
                <a:cubicBezTo>
                  <a:pt x="59646" y="107215"/>
                  <a:pt x="59767" y="105644"/>
                  <a:pt x="59767" y="105644"/>
                </a:cubicBezTo>
                <a:cubicBezTo>
                  <a:pt x="50339" y="91502"/>
                  <a:pt x="57471" y="53668"/>
                  <a:pt x="57471" y="53668"/>
                </a:cubicBezTo>
                <a:cubicBezTo>
                  <a:pt x="57108" y="52943"/>
                  <a:pt x="56866" y="52218"/>
                  <a:pt x="56625" y="51371"/>
                </a:cubicBezTo>
                <a:cubicBezTo>
                  <a:pt x="55174" y="46537"/>
                  <a:pt x="54690" y="40735"/>
                  <a:pt x="54932" y="34691"/>
                </a:cubicBezTo>
                <a:cubicBezTo>
                  <a:pt x="55295" y="18736"/>
                  <a:pt x="59888" y="1692"/>
                  <a:pt x="59888" y="1692"/>
                </a:cubicBezTo>
                <a:lnTo>
                  <a:pt x="215332" y="0"/>
                </a:lnTo>
                <a:cubicBezTo>
                  <a:pt x="222464" y="4231"/>
                  <a:pt x="216783" y="21395"/>
                  <a:pt x="214486" y="27680"/>
                </a:cubicBezTo>
                <a:cubicBezTo>
                  <a:pt x="214003" y="29131"/>
                  <a:pt x="213519" y="29977"/>
                  <a:pt x="213519" y="29977"/>
                </a:cubicBezTo>
                <a:lnTo>
                  <a:pt x="214970" y="54877"/>
                </a:lnTo>
                <a:lnTo>
                  <a:pt x="214970" y="54877"/>
                </a:lnTo>
                <a:cubicBezTo>
                  <a:pt x="214970" y="54877"/>
                  <a:pt x="215937" y="70107"/>
                  <a:pt x="215937" y="70107"/>
                </a:cubicBezTo>
                <a:cubicBezTo>
                  <a:pt x="220288" y="77722"/>
                  <a:pt x="222101" y="90776"/>
                  <a:pt x="222706" y="102743"/>
                </a:cubicBezTo>
                <a:cubicBezTo>
                  <a:pt x="223189" y="108545"/>
                  <a:pt x="223189" y="113984"/>
                  <a:pt x="223189" y="118577"/>
                </a:cubicBezTo>
                <a:cubicBezTo>
                  <a:pt x="223189" y="124984"/>
                  <a:pt x="222947" y="129214"/>
                  <a:pt x="222947" y="129214"/>
                </a:cubicBezTo>
                <a:cubicBezTo>
                  <a:pt x="230079" y="148192"/>
                  <a:pt x="218233" y="176597"/>
                  <a:pt x="218233" y="176597"/>
                </a:cubicBezTo>
                <a:cubicBezTo>
                  <a:pt x="220892" y="180223"/>
                  <a:pt x="222343" y="185058"/>
                  <a:pt x="223310" y="190377"/>
                </a:cubicBezTo>
                <a:cubicBezTo>
                  <a:pt x="223914" y="194486"/>
                  <a:pt x="224156" y="198838"/>
                  <a:pt x="224156" y="203068"/>
                </a:cubicBezTo>
                <a:cubicBezTo>
                  <a:pt x="224156" y="218420"/>
                  <a:pt x="220530" y="233287"/>
                  <a:pt x="220530" y="233287"/>
                </a:cubicBezTo>
                <a:cubicBezTo>
                  <a:pt x="226211" y="238968"/>
                  <a:pt x="226694" y="258429"/>
                  <a:pt x="226332" y="273538"/>
                </a:cubicBezTo>
                <a:cubicBezTo>
                  <a:pt x="226332" y="278373"/>
                  <a:pt x="225969" y="282604"/>
                  <a:pt x="225727" y="285867"/>
                </a:cubicBezTo>
                <a:cubicBezTo>
                  <a:pt x="225486" y="289977"/>
                  <a:pt x="225244" y="292394"/>
                  <a:pt x="225244" y="292394"/>
                </a:cubicBezTo>
                <a:cubicBezTo>
                  <a:pt x="234793" y="311251"/>
                  <a:pt x="222947" y="351502"/>
                  <a:pt x="222947" y="351502"/>
                </a:cubicBezTo>
                <a:cubicBezTo>
                  <a:pt x="224035" y="354403"/>
                  <a:pt x="224881" y="358150"/>
                  <a:pt x="225365" y="362622"/>
                </a:cubicBezTo>
                <a:cubicBezTo>
                  <a:pt x="225969" y="366974"/>
                  <a:pt x="226332" y="372050"/>
                  <a:pt x="226573" y="377248"/>
                </a:cubicBezTo>
                <a:cubicBezTo>
                  <a:pt x="227661" y="401785"/>
                  <a:pt x="225244" y="431883"/>
                  <a:pt x="225244" y="431883"/>
                </a:cubicBezTo>
                <a:cubicBezTo>
                  <a:pt x="225727" y="434180"/>
                  <a:pt x="226090" y="436839"/>
                  <a:pt x="226453" y="439619"/>
                </a:cubicBezTo>
                <a:cubicBezTo>
                  <a:pt x="227057" y="444454"/>
                  <a:pt x="227661" y="449893"/>
                  <a:pt x="228024" y="455333"/>
                </a:cubicBezTo>
                <a:cubicBezTo>
                  <a:pt x="229837" y="478420"/>
                  <a:pt x="230079" y="504891"/>
                  <a:pt x="230079" y="510935"/>
                </a:cubicBezTo>
                <a:lnTo>
                  <a:pt x="230079" y="512264"/>
                </a:lnTo>
                <a:cubicBezTo>
                  <a:pt x="231529" y="516011"/>
                  <a:pt x="232496" y="520725"/>
                  <a:pt x="233222" y="526044"/>
                </a:cubicBezTo>
                <a:cubicBezTo>
                  <a:pt x="235276" y="541516"/>
                  <a:pt x="234068" y="561823"/>
                  <a:pt x="232617" y="576811"/>
                </a:cubicBezTo>
                <a:cubicBezTo>
                  <a:pt x="231408" y="588778"/>
                  <a:pt x="230200" y="597360"/>
                  <a:pt x="230200" y="597360"/>
                </a:cubicBezTo>
                <a:cubicBezTo>
                  <a:pt x="230441" y="597843"/>
                  <a:pt x="230683" y="598447"/>
                  <a:pt x="230925" y="598931"/>
                </a:cubicBezTo>
                <a:cubicBezTo>
                  <a:pt x="235397" y="609931"/>
                  <a:pt x="238782" y="636402"/>
                  <a:pt x="241078" y="659489"/>
                </a:cubicBezTo>
                <a:cubicBezTo>
                  <a:pt x="242408" y="673510"/>
                  <a:pt x="243375" y="686202"/>
                  <a:pt x="243979" y="693938"/>
                </a:cubicBezTo>
                <a:cubicBezTo>
                  <a:pt x="244342" y="698531"/>
                  <a:pt x="244463" y="701311"/>
                  <a:pt x="244463" y="701311"/>
                </a:cubicBezTo>
                <a:cubicBezTo>
                  <a:pt x="268396" y="721014"/>
                  <a:pt x="252078" y="734673"/>
                  <a:pt x="272022" y="747848"/>
                </a:cubicBezTo>
                <a:cubicBezTo>
                  <a:pt x="273593" y="748815"/>
                  <a:pt x="275407" y="749903"/>
                  <a:pt x="277461" y="750991"/>
                </a:cubicBezTo>
                <a:cubicBezTo>
                  <a:pt x="284230" y="754375"/>
                  <a:pt x="290032" y="760056"/>
                  <a:pt x="294988" y="766704"/>
                </a:cubicBezTo>
                <a:cubicBezTo>
                  <a:pt x="310823" y="787978"/>
                  <a:pt x="317713" y="819647"/>
                  <a:pt x="317713" y="819647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2" name="Freeform: Shape 17">
            <a:extLst>
              <a:ext uri="{FF2B5EF4-FFF2-40B4-BE49-F238E27FC236}">
                <a16:creationId xmlns:a16="http://schemas.microsoft.com/office/drawing/2014/main" id="{E5586CB3-6648-F9B3-F8B7-FB21E1A5B331}"/>
              </a:ext>
            </a:extLst>
          </p:cNvPr>
          <p:cNvSpPr/>
          <p:nvPr/>
        </p:nvSpPr>
        <p:spPr>
          <a:xfrm>
            <a:off x="5913671" y="3284534"/>
            <a:ext cx="130251" cy="21428"/>
          </a:xfrm>
          <a:custGeom>
            <a:avLst/>
            <a:gdLst>
              <a:gd name="connsiteX0" fmla="*/ 160097 w 160096"/>
              <a:gd name="connsiteY0" fmla="*/ 27438 h 27438"/>
              <a:gd name="connsiteX1" fmla="*/ 85759 w 160096"/>
              <a:gd name="connsiteY1" fmla="*/ 24900 h 27438"/>
              <a:gd name="connsiteX2" fmla="*/ 1752 w 160096"/>
              <a:gd name="connsiteY2" fmla="*/ 23812 h 27438"/>
              <a:gd name="connsiteX3" fmla="*/ 59 w 160096"/>
              <a:gd name="connsiteY3" fmla="*/ 7132 h 27438"/>
              <a:gd name="connsiteX4" fmla="*/ 67870 w 160096"/>
              <a:gd name="connsiteY4" fmla="*/ 2176 h 27438"/>
              <a:gd name="connsiteX5" fmla="*/ 159613 w 160096"/>
              <a:gd name="connsiteY5" fmla="*/ 0 h 27438"/>
              <a:gd name="connsiteX6" fmla="*/ 158646 w 160096"/>
              <a:gd name="connsiteY6" fmla="*/ 2297 h 27438"/>
              <a:gd name="connsiteX7" fmla="*/ 160097 w 160096"/>
              <a:gd name="connsiteY7" fmla="*/ 27197 h 27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096" h="27438">
                <a:moveTo>
                  <a:pt x="160097" y="27438"/>
                </a:moveTo>
                <a:cubicBezTo>
                  <a:pt x="135317" y="26592"/>
                  <a:pt x="110538" y="25746"/>
                  <a:pt x="85759" y="24900"/>
                </a:cubicBezTo>
                <a:cubicBezTo>
                  <a:pt x="61826" y="24054"/>
                  <a:pt x="27739" y="28164"/>
                  <a:pt x="1752" y="23812"/>
                </a:cubicBezTo>
                <a:cubicBezTo>
                  <a:pt x="301" y="18977"/>
                  <a:pt x="-182" y="13175"/>
                  <a:pt x="59" y="7132"/>
                </a:cubicBezTo>
                <a:cubicBezTo>
                  <a:pt x="19641" y="-1571"/>
                  <a:pt x="51914" y="2659"/>
                  <a:pt x="67870" y="2176"/>
                </a:cubicBezTo>
                <a:cubicBezTo>
                  <a:pt x="98451" y="1450"/>
                  <a:pt x="129032" y="725"/>
                  <a:pt x="159613" y="0"/>
                </a:cubicBezTo>
                <a:cubicBezTo>
                  <a:pt x="159130" y="1450"/>
                  <a:pt x="158646" y="2297"/>
                  <a:pt x="158646" y="2297"/>
                </a:cubicBezTo>
                <a:lnTo>
                  <a:pt x="160097" y="27197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3" name="Freeform: Shape 18">
            <a:extLst>
              <a:ext uri="{FF2B5EF4-FFF2-40B4-BE49-F238E27FC236}">
                <a16:creationId xmlns:a16="http://schemas.microsoft.com/office/drawing/2014/main" id="{C74F6C01-FD6B-F8A2-4F90-FD8468542108}"/>
              </a:ext>
            </a:extLst>
          </p:cNvPr>
          <p:cNvSpPr/>
          <p:nvPr/>
        </p:nvSpPr>
        <p:spPr>
          <a:xfrm>
            <a:off x="5916079" y="3343532"/>
            <a:ext cx="134529" cy="14184"/>
          </a:xfrm>
          <a:custGeom>
            <a:avLst/>
            <a:gdLst>
              <a:gd name="connsiteX0" fmla="*/ 165356 w 165355"/>
              <a:gd name="connsiteY0" fmla="*/ 15593 h 18162"/>
              <a:gd name="connsiteX1" fmla="*/ 81348 w 165355"/>
              <a:gd name="connsiteY1" fmla="*/ 15593 h 18162"/>
              <a:gd name="connsiteX2" fmla="*/ 0 w 165355"/>
              <a:gd name="connsiteY2" fmla="*/ 17527 h 18162"/>
              <a:gd name="connsiteX3" fmla="*/ 1330 w 165355"/>
              <a:gd name="connsiteY3" fmla="*/ 7132 h 18162"/>
              <a:gd name="connsiteX4" fmla="*/ 64184 w 165355"/>
              <a:gd name="connsiteY4" fmla="*/ 4230 h 18162"/>
              <a:gd name="connsiteX5" fmla="*/ 164872 w 165355"/>
              <a:gd name="connsiteY5" fmla="*/ 0 h 18162"/>
              <a:gd name="connsiteX6" fmla="*/ 165356 w 165355"/>
              <a:gd name="connsiteY6" fmla="*/ 15834 h 1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355" h="18162">
                <a:moveTo>
                  <a:pt x="165356" y="15593"/>
                </a:moveTo>
                <a:cubicBezTo>
                  <a:pt x="137313" y="15351"/>
                  <a:pt x="109391" y="15230"/>
                  <a:pt x="81348" y="15593"/>
                </a:cubicBezTo>
                <a:cubicBezTo>
                  <a:pt x="56086" y="15593"/>
                  <a:pt x="26109" y="19702"/>
                  <a:pt x="0" y="17527"/>
                </a:cubicBezTo>
                <a:cubicBezTo>
                  <a:pt x="484" y="13296"/>
                  <a:pt x="967" y="9670"/>
                  <a:pt x="1330" y="7132"/>
                </a:cubicBezTo>
                <a:cubicBezTo>
                  <a:pt x="20670" y="1330"/>
                  <a:pt x="47504" y="4835"/>
                  <a:pt x="64184" y="4230"/>
                </a:cubicBezTo>
                <a:cubicBezTo>
                  <a:pt x="97787" y="2901"/>
                  <a:pt x="131390" y="1330"/>
                  <a:pt x="164872" y="0"/>
                </a:cubicBezTo>
                <a:cubicBezTo>
                  <a:pt x="165356" y="5802"/>
                  <a:pt x="165356" y="11241"/>
                  <a:pt x="165356" y="1583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4" name="Freeform: Shape 19">
            <a:extLst>
              <a:ext uri="{FF2B5EF4-FFF2-40B4-BE49-F238E27FC236}">
                <a16:creationId xmlns:a16="http://schemas.microsoft.com/office/drawing/2014/main" id="{2FF71E4D-B475-0DC9-F2F5-ECA7EE8F0DEB}"/>
              </a:ext>
            </a:extLst>
          </p:cNvPr>
          <p:cNvSpPr/>
          <p:nvPr/>
        </p:nvSpPr>
        <p:spPr>
          <a:xfrm>
            <a:off x="5914112" y="3411309"/>
            <a:ext cx="137382" cy="20703"/>
          </a:xfrm>
          <a:custGeom>
            <a:avLst/>
            <a:gdLst>
              <a:gd name="connsiteX0" fmla="*/ 168861 w 168861"/>
              <a:gd name="connsiteY0" fmla="*/ 13296 h 26510"/>
              <a:gd name="connsiteX1" fmla="*/ 91502 w 168861"/>
              <a:gd name="connsiteY1" fmla="*/ 26471 h 26510"/>
              <a:gd name="connsiteX2" fmla="*/ 37713 w 168861"/>
              <a:gd name="connsiteY2" fmla="*/ 17527 h 26510"/>
              <a:gd name="connsiteX3" fmla="*/ 0 w 168861"/>
              <a:gd name="connsiteY3" fmla="*/ 16922 h 26510"/>
              <a:gd name="connsiteX4" fmla="*/ 2176 w 168861"/>
              <a:gd name="connsiteY4" fmla="*/ 0 h 26510"/>
              <a:gd name="connsiteX5" fmla="*/ 52580 w 168861"/>
              <a:gd name="connsiteY5" fmla="*/ 7011 h 26510"/>
              <a:gd name="connsiteX6" fmla="*/ 168015 w 168861"/>
              <a:gd name="connsiteY6" fmla="*/ 604 h 26510"/>
              <a:gd name="connsiteX7" fmla="*/ 168861 w 168861"/>
              <a:gd name="connsiteY7" fmla="*/ 13296 h 26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861" h="26510">
                <a:moveTo>
                  <a:pt x="168861" y="13296"/>
                </a:moveTo>
                <a:cubicBezTo>
                  <a:pt x="142994" y="17527"/>
                  <a:pt x="117731" y="27197"/>
                  <a:pt x="91502" y="26471"/>
                </a:cubicBezTo>
                <a:cubicBezTo>
                  <a:pt x="73371" y="25988"/>
                  <a:pt x="55723" y="20549"/>
                  <a:pt x="37713" y="17527"/>
                </a:cubicBezTo>
                <a:cubicBezTo>
                  <a:pt x="25263" y="15230"/>
                  <a:pt x="12329" y="14384"/>
                  <a:pt x="0" y="16922"/>
                </a:cubicBezTo>
                <a:cubicBezTo>
                  <a:pt x="484" y="10758"/>
                  <a:pt x="1330" y="4835"/>
                  <a:pt x="2176" y="0"/>
                </a:cubicBezTo>
                <a:cubicBezTo>
                  <a:pt x="21395" y="604"/>
                  <a:pt x="41823" y="5439"/>
                  <a:pt x="52580" y="7011"/>
                </a:cubicBezTo>
                <a:cubicBezTo>
                  <a:pt x="91018" y="12813"/>
                  <a:pt x="130544" y="10516"/>
                  <a:pt x="168015" y="604"/>
                </a:cubicBezTo>
                <a:cubicBezTo>
                  <a:pt x="168619" y="4714"/>
                  <a:pt x="168861" y="9066"/>
                  <a:pt x="168861" y="1329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8E231FA6-C763-0407-1874-77E41B874736}"/>
              </a:ext>
            </a:extLst>
          </p:cNvPr>
          <p:cNvGrpSpPr/>
          <p:nvPr/>
        </p:nvGrpSpPr>
        <p:grpSpPr>
          <a:xfrm>
            <a:off x="5910081" y="3476727"/>
            <a:ext cx="157345" cy="353908"/>
            <a:chOff x="5910081" y="3476727"/>
            <a:chExt cx="157345" cy="35390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046" name="Freeform: Shape 20">
              <a:extLst>
                <a:ext uri="{FF2B5EF4-FFF2-40B4-BE49-F238E27FC236}">
                  <a16:creationId xmlns:a16="http://schemas.microsoft.com/office/drawing/2014/main" id="{C93924B0-DA92-6CFB-E455-03EA987B3ED1}"/>
                </a:ext>
              </a:extLst>
            </p:cNvPr>
            <p:cNvSpPr/>
            <p:nvPr/>
          </p:nvSpPr>
          <p:spPr>
            <a:xfrm>
              <a:off x="5914014" y="3476727"/>
              <a:ext cx="139250" cy="15937"/>
            </a:xfrm>
            <a:custGeom>
              <a:avLst/>
              <a:gdLst>
                <a:gd name="connsiteX0" fmla="*/ 171037 w 171157"/>
                <a:gd name="connsiteY0" fmla="*/ 0 h 20407"/>
                <a:gd name="connsiteX1" fmla="*/ 170432 w 171157"/>
                <a:gd name="connsiteY1" fmla="*/ 12329 h 20407"/>
                <a:gd name="connsiteX2" fmla="*/ 167290 w 171157"/>
                <a:gd name="connsiteY2" fmla="*/ 12087 h 20407"/>
                <a:gd name="connsiteX3" fmla="*/ 123050 w 171157"/>
                <a:gd name="connsiteY3" fmla="*/ 19340 h 20407"/>
                <a:gd name="connsiteX4" fmla="*/ 54998 w 171157"/>
                <a:gd name="connsiteY4" fmla="*/ 14384 h 20407"/>
                <a:gd name="connsiteX5" fmla="*/ 0 w 171157"/>
                <a:gd name="connsiteY5" fmla="*/ 15472 h 20407"/>
                <a:gd name="connsiteX6" fmla="*/ 363 w 171157"/>
                <a:gd name="connsiteY6" fmla="*/ 5077 h 20407"/>
                <a:gd name="connsiteX7" fmla="*/ 44844 w 171157"/>
                <a:gd name="connsiteY7" fmla="*/ 5923 h 20407"/>
                <a:gd name="connsiteX8" fmla="*/ 171158 w 171157"/>
                <a:gd name="connsiteY8" fmla="*/ 0 h 2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157" h="20407">
                  <a:moveTo>
                    <a:pt x="171037" y="0"/>
                  </a:moveTo>
                  <a:cubicBezTo>
                    <a:pt x="171037" y="4835"/>
                    <a:pt x="170674" y="9066"/>
                    <a:pt x="170432" y="12329"/>
                  </a:cubicBezTo>
                  <a:cubicBezTo>
                    <a:pt x="169344" y="12329"/>
                    <a:pt x="168257" y="12087"/>
                    <a:pt x="167290" y="12087"/>
                  </a:cubicBezTo>
                  <a:cubicBezTo>
                    <a:pt x="152422" y="11604"/>
                    <a:pt x="137917" y="17285"/>
                    <a:pt x="123050" y="19340"/>
                  </a:cubicBezTo>
                  <a:cubicBezTo>
                    <a:pt x="100446" y="22603"/>
                    <a:pt x="77601" y="17648"/>
                    <a:pt x="54998" y="14384"/>
                  </a:cubicBezTo>
                  <a:cubicBezTo>
                    <a:pt x="36746" y="11846"/>
                    <a:pt x="17527" y="10516"/>
                    <a:pt x="0" y="15472"/>
                  </a:cubicBezTo>
                  <a:cubicBezTo>
                    <a:pt x="0" y="12087"/>
                    <a:pt x="0" y="8582"/>
                    <a:pt x="363" y="5077"/>
                  </a:cubicBezTo>
                  <a:cubicBezTo>
                    <a:pt x="14384" y="2055"/>
                    <a:pt x="30219" y="4230"/>
                    <a:pt x="44844" y="5923"/>
                  </a:cubicBezTo>
                  <a:cubicBezTo>
                    <a:pt x="86908" y="10879"/>
                    <a:pt x="129698" y="8703"/>
                    <a:pt x="171158" y="0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7" name="Freeform: Shape 21">
              <a:extLst>
                <a:ext uri="{FF2B5EF4-FFF2-40B4-BE49-F238E27FC236}">
                  <a16:creationId xmlns:a16="http://schemas.microsoft.com/office/drawing/2014/main" id="{CE4114B1-1807-A57F-280F-3BB8E19100CC}"/>
                </a:ext>
              </a:extLst>
            </p:cNvPr>
            <p:cNvSpPr/>
            <p:nvPr/>
          </p:nvSpPr>
          <p:spPr>
            <a:xfrm>
              <a:off x="5916964" y="3546110"/>
              <a:ext cx="136398" cy="20432"/>
            </a:xfrm>
            <a:custGeom>
              <a:avLst/>
              <a:gdLst>
                <a:gd name="connsiteX0" fmla="*/ 167652 w 167652"/>
                <a:gd name="connsiteY0" fmla="*/ 14747 h 26163"/>
                <a:gd name="connsiteX1" fmla="*/ 51855 w 167652"/>
                <a:gd name="connsiteY1" fmla="*/ 25746 h 26163"/>
                <a:gd name="connsiteX2" fmla="*/ 9791 w 167652"/>
                <a:gd name="connsiteY2" fmla="*/ 20790 h 26163"/>
                <a:gd name="connsiteX3" fmla="*/ 967 w 167652"/>
                <a:gd name="connsiteY3" fmla="*/ 20790 h 26163"/>
                <a:gd name="connsiteX4" fmla="*/ 3384 w 167652"/>
                <a:gd name="connsiteY4" fmla="*/ 12692 h 26163"/>
                <a:gd name="connsiteX5" fmla="*/ 0 w 167652"/>
                <a:gd name="connsiteY5" fmla="*/ 8703 h 26163"/>
                <a:gd name="connsiteX6" fmla="*/ 9670 w 167652"/>
                <a:gd name="connsiteY6" fmla="*/ 8340 h 26163"/>
                <a:gd name="connsiteX7" fmla="*/ 68173 w 167652"/>
                <a:gd name="connsiteY7" fmla="*/ 13296 h 26163"/>
                <a:gd name="connsiteX8" fmla="*/ 166443 w 167652"/>
                <a:gd name="connsiteY8" fmla="*/ 0 h 26163"/>
                <a:gd name="connsiteX9" fmla="*/ 167652 w 167652"/>
                <a:gd name="connsiteY9" fmla="*/ 14626 h 26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652" h="26163">
                  <a:moveTo>
                    <a:pt x="167652" y="14747"/>
                  </a:moveTo>
                  <a:cubicBezTo>
                    <a:pt x="129335" y="14384"/>
                    <a:pt x="90535" y="28768"/>
                    <a:pt x="51855" y="25746"/>
                  </a:cubicBezTo>
                  <a:cubicBezTo>
                    <a:pt x="37833" y="24658"/>
                    <a:pt x="23812" y="21516"/>
                    <a:pt x="9791" y="20790"/>
                  </a:cubicBezTo>
                  <a:cubicBezTo>
                    <a:pt x="6769" y="20790"/>
                    <a:pt x="3868" y="20549"/>
                    <a:pt x="967" y="20790"/>
                  </a:cubicBezTo>
                  <a:cubicBezTo>
                    <a:pt x="2296" y="15834"/>
                    <a:pt x="3384" y="12692"/>
                    <a:pt x="3384" y="12692"/>
                  </a:cubicBezTo>
                  <a:cubicBezTo>
                    <a:pt x="2055" y="11483"/>
                    <a:pt x="846" y="10154"/>
                    <a:pt x="0" y="8703"/>
                  </a:cubicBezTo>
                  <a:cubicBezTo>
                    <a:pt x="3505" y="8461"/>
                    <a:pt x="6769" y="8340"/>
                    <a:pt x="9670" y="8340"/>
                  </a:cubicBezTo>
                  <a:cubicBezTo>
                    <a:pt x="29251" y="8340"/>
                    <a:pt x="48712" y="12329"/>
                    <a:pt x="68173" y="13296"/>
                  </a:cubicBezTo>
                  <a:cubicBezTo>
                    <a:pt x="101413" y="15109"/>
                    <a:pt x="134170" y="8824"/>
                    <a:pt x="166443" y="0"/>
                  </a:cubicBezTo>
                  <a:cubicBezTo>
                    <a:pt x="167048" y="4351"/>
                    <a:pt x="167410" y="9428"/>
                    <a:pt x="167652" y="14626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8" name="Freeform: Shape 22">
              <a:extLst>
                <a:ext uri="{FF2B5EF4-FFF2-40B4-BE49-F238E27FC236}">
                  <a16:creationId xmlns:a16="http://schemas.microsoft.com/office/drawing/2014/main" id="{0CD0261B-AB7D-CCFA-5920-F9E64F3C73DC}"/>
                </a:ext>
              </a:extLst>
            </p:cNvPr>
            <p:cNvSpPr/>
            <p:nvPr/>
          </p:nvSpPr>
          <p:spPr>
            <a:xfrm>
              <a:off x="5914899" y="3606335"/>
              <a:ext cx="139742" cy="18428"/>
            </a:xfrm>
            <a:custGeom>
              <a:avLst/>
              <a:gdLst>
                <a:gd name="connsiteX0" fmla="*/ 171762 w 171762"/>
                <a:gd name="connsiteY0" fmla="*/ 15714 h 23597"/>
                <a:gd name="connsiteX1" fmla="*/ 28889 w 171762"/>
                <a:gd name="connsiteY1" fmla="*/ 21153 h 23597"/>
                <a:gd name="connsiteX2" fmla="*/ 1330 w 171762"/>
                <a:gd name="connsiteY2" fmla="*/ 18615 h 23597"/>
                <a:gd name="connsiteX3" fmla="*/ 3505 w 171762"/>
                <a:gd name="connsiteY3" fmla="*/ 11120 h 23597"/>
                <a:gd name="connsiteX4" fmla="*/ 0 w 171762"/>
                <a:gd name="connsiteY4" fmla="*/ 5318 h 23597"/>
                <a:gd name="connsiteX5" fmla="*/ 26109 w 171762"/>
                <a:gd name="connsiteY5" fmla="*/ 7494 h 23597"/>
                <a:gd name="connsiteX6" fmla="*/ 65756 w 171762"/>
                <a:gd name="connsiteY6" fmla="*/ 12087 h 23597"/>
                <a:gd name="connsiteX7" fmla="*/ 169465 w 171762"/>
                <a:gd name="connsiteY7" fmla="*/ 242 h 23597"/>
                <a:gd name="connsiteX8" fmla="*/ 170070 w 171762"/>
                <a:gd name="connsiteY8" fmla="*/ 0 h 23597"/>
                <a:gd name="connsiteX9" fmla="*/ 171641 w 171762"/>
                <a:gd name="connsiteY9" fmla="*/ 15714 h 2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762" h="23597">
                  <a:moveTo>
                    <a:pt x="171762" y="15714"/>
                  </a:moveTo>
                  <a:cubicBezTo>
                    <a:pt x="124259" y="21878"/>
                    <a:pt x="76392" y="26713"/>
                    <a:pt x="28889" y="21153"/>
                  </a:cubicBezTo>
                  <a:cubicBezTo>
                    <a:pt x="19823" y="20065"/>
                    <a:pt x="10516" y="19582"/>
                    <a:pt x="1330" y="18615"/>
                  </a:cubicBezTo>
                  <a:cubicBezTo>
                    <a:pt x="2538" y="14021"/>
                    <a:pt x="3505" y="11120"/>
                    <a:pt x="3505" y="11120"/>
                  </a:cubicBezTo>
                  <a:cubicBezTo>
                    <a:pt x="2176" y="9549"/>
                    <a:pt x="967" y="7494"/>
                    <a:pt x="0" y="5318"/>
                  </a:cubicBezTo>
                  <a:cubicBezTo>
                    <a:pt x="8582" y="4714"/>
                    <a:pt x="18977" y="6648"/>
                    <a:pt x="26109" y="7494"/>
                  </a:cubicBezTo>
                  <a:cubicBezTo>
                    <a:pt x="39284" y="8824"/>
                    <a:pt x="52459" y="10879"/>
                    <a:pt x="65756" y="12087"/>
                  </a:cubicBezTo>
                  <a:cubicBezTo>
                    <a:pt x="100567" y="14988"/>
                    <a:pt x="136104" y="10879"/>
                    <a:pt x="169465" y="242"/>
                  </a:cubicBezTo>
                  <a:cubicBezTo>
                    <a:pt x="169707" y="242"/>
                    <a:pt x="169949" y="242"/>
                    <a:pt x="170070" y="0"/>
                  </a:cubicBezTo>
                  <a:cubicBezTo>
                    <a:pt x="170674" y="4835"/>
                    <a:pt x="171279" y="10274"/>
                    <a:pt x="171641" y="15714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9" name="Freeform: Shape 23">
              <a:extLst>
                <a:ext uri="{FF2B5EF4-FFF2-40B4-BE49-F238E27FC236}">
                  <a16:creationId xmlns:a16="http://schemas.microsoft.com/office/drawing/2014/main" id="{BCCE16E6-6AEA-C621-D428-AF4822F6160D}"/>
                </a:ext>
              </a:extLst>
            </p:cNvPr>
            <p:cNvSpPr/>
            <p:nvPr/>
          </p:nvSpPr>
          <p:spPr>
            <a:xfrm>
              <a:off x="5913228" y="3662124"/>
              <a:ext cx="145544" cy="22049"/>
            </a:xfrm>
            <a:custGeom>
              <a:avLst/>
              <a:gdLst>
                <a:gd name="connsiteX0" fmla="*/ 178894 w 178893"/>
                <a:gd name="connsiteY0" fmla="*/ 14988 h 28233"/>
                <a:gd name="connsiteX1" fmla="*/ 82073 w 178893"/>
                <a:gd name="connsiteY1" fmla="*/ 27801 h 28233"/>
                <a:gd name="connsiteX2" fmla="*/ 0 w 178893"/>
                <a:gd name="connsiteY2" fmla="*/ 26834 h 28233"/>
                <a:gd name="connsiteX3" fmla="*/ 4351 w 178893"/>
                <a:gd name="connsiteY3" fmla="*/ 5560 h 28233"/>
                <a:gd name="connsiteX4" fmla="*/ 62613 w 178893"/>
                <a:gd name="connsiteY4" fmla="*/ 7615 h 28233"/>
                <a:gd name="connsiteX5" fmla="*/ 175751 w 178893"/>
                <a:gd name="connsiteY5" fmla="*/ 0 h 28233"/>
                <a:gd name="connsiteX6" fmla="*/ 175751 w 178893"/>
                <a:gd name="connsiteY6" fmla="*/ 1330 h 28233"/>
                <a:gd name="connsiteX7" fmla="*/ 178894 w 178893"/>
                <a:gd name="connsiteY7" fmla="*/ 15109 h 2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893" h="28233">
                  <a:moveTo>
                    <a:pt x="178894" y="14988"/>
                  </a:moveTo>
                  <a:cubicBezTo>
                    <a:pt x="146862" y="12692"/>
                    <a:pt x="114710" y="25383"/>
                    <a:pt x="82073" y="27801"/>
                  </a:cubicBezTo>
                  <a:cubicBezTo>
                    <a:pt x="54998" y="29735"/>
                    <a:pt x="26713" y="24416"/>
                    <a:pt x="0" y="26834"/>
                  </a:cubicBezTo>
                  <a:cubicBezTo>
                    <a:pt x="1330" y="17889"/>
                    <a:pt x="3143" y="10033"/>
                    <a:pt x="4351" y="5560"/>
                  </a:cubicBezTo>
                  <a:cubicBezTo>
                    <a:pt x="23812" y="3626"/>
                    <a:pt x="43273" y="6165"/>
                    <a:pt x="62613" y="7615"/>
                  </a:cubicBezTo>
                  <a:cubicBezTo>
                    <a:pt x="100325" y="10153"/>
                    <a:pt x="138522" y="7615"/>
                    <a:pt x="175751" y="0"/>
                  </a:cubicBezTo>
                  <a:lnTo>
                    <a:pt x="175751" y="1330"/>
                  </a:lnTo>
                  <a:cubicBezTo>
                    <a:pt x="177201" y="5077"/>
                    <a:pt x="178168" y="9791"/>
                    <a:pt x="178894" y="15109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0" name="Freeform: Shape 24">
              <a:extLst>
                <a:ext uri="{FF2B5EF4-FFF2-40B4-BE49-F238E27FC236}">
                  <a16:creationId xmlns:a16="http://schemas.microsoft.com/office/drawing/2014/main" id="{CC58D52F-EF3D-0773-4E2A-527F02F5D036}"/>
                </a:ext>
              </a:extLst>
            </p:cNvPr>
            <p:cNvSpPr/>
            <p:nvPr/>
          </p:nvSpPr>
          <p:spPr>
            <a:xfrm>
              <a:off x="5912637" y="3713476"/>
              <a:ext cx="145347" cy="26046"/>
            </a:xfrm>
            <a:custGeom>
              <a:avLst/>
              <a:gdLst>
                <a:gd name="connsiteX0" fmla="*/ 176476 w 178651"/>
                <a:gd name="connsiteY0" fmla="*/ 20549 h 33351"/>
                <a:gd name="connsiteX1" fmla="*/ 177201 w 178651"/>
                <a:gd name="connsiteY1" fmla="*/ 22120 h 33351"/>
                <a:gd name="connsiteX2" fmla="*/ 142390 w 178651"/>
                <a:gd name="connsiteY2" fmla="*/ 23449 h 33351"/>
                <a:gd name="connsiteX3" fmla="*/ 23087 w 178651"/>
                <a:gd name="connsiteY3" fmla="*/ 31306 h 33351"/>
                <a:gd name="connsiteX4" fmla="*/ 0 w 178651"/>
                <a:gd name="connsiteY4" fmla="*/ 26713 h 33351"/>
                <a:gd name="connsiteX5" fmla="*/ 3384 w 178651"/>
                <a:gd name="connsiteY5" fmla="*/ 5197 h 33351"/>
                <a:gd name="connsiteX6" fmla="*/ 32152 w 178651"/>
                <a:gd name="connsiteY6" fmla="*/ 4593 h 33351"/>
                <a:gd name="connsiteX7" fmla="*/ 98633 w 178651"/>
                <a:gd name="connsiteY7" fmla="*/ 13296 h 33351"/>
                <a:gd name="connsiteX8" fmla="*/ 178652 w 178651"/>
                <a:gd name="connsiteY8" fmla="*/ 0 h 33351"/>
                <a:gd name="connsiteX9" fmla="*/ 176234 w 178651"/>
                <a:gd name="connsiteY9" fmla="*/ 20549 h 3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651" h="33351">
                  <a:moveTo>
                    <a:pt x="176476" y="20549"/>
                  </a:moveTo>
                  <a:cubicBezTo>
                    <a:pt x="176476" y="20549"/>
                    <a:pt x="176960" y="21636"/>
                    <a:pt x="177201" y="22120"/>
                  </a:cubicBezTo>
                  <a:cubicBezTo>
                    <a:pt x="165597" y="21878"/>
                    <a:pt x="153993" y="22362"/>
                    <a:pt x="142390" y="23449"/>
                  </a:cubicBezTo>
                  <a:cubicBezTo>
                    <a:pt x="102501" y="26955"/>
                    <a:pt x="62492" y="37833"/>
                    <a:pt x="23087" y="31306"/>
                  </a:cubicBezTo>
                  <a:cubicBezTo>
                    <a:pt x="15472" y="29977"/>
                    <a:pt x="7736" y="28163"/>
                    <a:pt x="0" y="26713"/>
                  </a:cubicBezTo>
                  <a:cubicBezTo>
                    <a:pt x="1088" y="16801"/>
                    <a:pt x="2780" y="8219"/>
                    <a:pt x="3384" y="5197"/>
                  </a:cubicBezTo>
                  <a:cubicBezTo>
                    <a:pt x="12692" y="3868"/>
                    <a:pt x="21999" y="3384"/>
                    <a:pt x="32152" y="4593"/>
                  </a:cubicBezTo>
                  <a:cubicBezTo>
                    <a:pt x="54272" y="7373"/>
                    <a:pt x="76271" y="13296"/>
                    <a:pt x="98633" y="13296"/>
                  </a:cubicBezTo>
                  <a:cubicBezTo>
                    <a:pt x="125709" y="13296"/>
                    <a:pt x="152060" y="4593"/>
                    <a:pt x="178652" y="0"/>
                  </a:cubicBezTo>
                  <a:cubicBezTo>
                    <a:pt x="177443" y="11966"/>
                    <a:pt x="176234" y="20549"/>
                    <a:pt x="176234" y="20549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1" name="Freeform: Shape 25">
              <a:extLst>
                <a:ext uri="{FF2B5EF4-FFF2-40B4-BE49-F238E27FC236}">
                  <a16:creationId xmlns:a16="http://schemas.microsoft.com/office/drawing/2014/main" id="{17658700-5EB2-D136-5304-54AA03342720}"/>
                </a:ext>
              </a:extLst>
            </p:cNvPr>
            <p:cNvSpPr/>
            <p:nvPr/>
          </p:nvSpPr>
          <p:spPr>
            <a:xfrm>
              <a:off x="5910081" y="3778044"/>
              <a:ext cx="157345" cy="52591"/>
            </a:xfrm>
            <a:custGeom>
              <a:avLst/>
              <a:gdLst>
                <a:gd name="connsiteX0" fmla="*/ 193398 w 193398"/>
                <a:gd name="connsiteY0" fmla="*/ 34449 h 67341"/>
                <a:gd name="connsiteX1" fmla="*/ 106732 w 193398"/>
                <a:gd name="connsiteY1" fmla="*/ 67206 h 67341"/>
                <a:gd name="connsiteX2" fmla="*/ 0 w 193398"/>
                <a:gd name="connsiteY2" fmla="*/ 36262 h 67341"/>
                <a:gd name="connsiteX3" fmla="*/ 7011 w 193398"/>
                <a:gd name="connsiteY3" fmla="*/ 27680 h 67341"/>
                <a:gd name="connsiteX4" fmla="*/ 2176 w 193398"/>
                <a:gd name="connsiteY4" fmla="*/ 0 h 67341"/>
                <a:gd name="connsiteX5" fmla="*/ 17043 w 193398"/>
                <a:gd name="connsiteY5" fmla="*/ 7615 h 67341"/>
                <a:gd name="connsiteX6" fmla="*/ 88963 w 193398"/>
                <a:gd name="connsiteY6" fmla="*/ 37834 h 67341"/>
                <a:gd name="connsiteX7" fmla="*/ 190498 w 193398"/>
                <a:gd name="connsiteY7" fmla="*/ 242 h 67341"/>
                <a:gd name="connsiteX8" fmla="*/ 193398 w 193398"/>
                <a:gd name="connsiteY8" fmla="*/ 34691 h 6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398" h="67341">
                  <a:moveTo>
                    <a:pt x="193398" y="34449"/>
                  </a:moveTo>
                  <a:cubicBezTo>
                    <a:pt x="166806" y="52097"/>
                    <a:pt x="138038" y="65635"/>
                    <a:pt x="106732" y="67206"/>
                  </a:cubicBezTo>
                  <a:cubicBezTo>
                    <a:pt x="70711" y="68898"/>
                    <a:pt x="32515" y="54514"/>
                    <a:pt x="0" y="36262"/>
                  </a:cubicBezTo>
                  <a:cubicBezTo>
                    <a:pt x="3989" y="30944"/>
                    <a:pt x="7011" y="27680"/>
                    <a:pt x="7011" y="27680"/>
                  </a:cubicBezTo>
                  <a:cubicBezTo>
                    <a:pt x="-1571" y="21636"/>
                    <a:pt x="-725" y="10033"/>
                    <a:pt x="2176" y="0"/>
                  </a:cubicBezTo>
                  <a:cubicBezTo>
                    <a:pt x="7615" y="2417"/>
                    <a:pt x="12813" y="5197"/>
                    <a:pt x="17043" y="7615"/>
                  </a:cubicBezTo>
                  <a:cubicBezTo>
                    <a:pt x="39526" y="20186"/>
                    <a:pt x="62734" y="35658"/>
                    <a:pt x="88963" y="37834"/>
                  </a:cubicBezTo>
                  <a:cubicBezTo>
                    <a:pt x="125588" y="40735"/>
                    <a:pt x="157257" y="17164"/>
                    <a:pt x="190498" y="242"/>
                  </a:cubicBezTo>
                  <a:cubicBezTo>
                    <a:pt x="191827" y="14263"/>
                    <a:pt x="192794" y="26955"/>
                    <a:pt x="193398" y="34691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52" name="Freeform: Shape 26">
            <a:extLst>
              <a:ext uri="{FF2B5EF4-FFF2-40B4-BE49-F238E27FC236}">
                <a16:creationId xmlns:a16="http://schemas.microsoft.com/office/drawing/2014/main" id="{DD3B13E5-0085-4DC2-13D5-A4861141041F}"/>
              </a:ext>
            </a:extLst>
          </p:cNvPr>
          <p:cNvSpPr/>
          <p:nvPr/>
        </p:nvSpPr>
        <p:spPr>
          <a:xfrm>
            <a:off x="5879004" y="3844028"/>
            <a:ext cx="78082" cy="84769"/>
          </a:xfrm>
          <a:custGeom>
            <a:avLst/>
            <a:gdLst>
              <a:gd name="connsiteX0" fmla="*/ 95853 w 95973"/>
              <a:gd name="connsiteY0" fmla="*/ 87271 h 108545"/>
              <a:gd name="connsiteX1" fmla="*/ 78447 w 95973"/>
              <a:gd name="connsiteY1" fmla="*/ 108545 h 108545"/>
              <a:gd name="connsiteX2" fmla="*/ 78447 w 95973"/>
              <a:gd name="connsiteY2" fmla="*/ 108303 h 108545"/>
              <a:gd name="connsiteX3" fmla="*/ 0 w 95973"/>
              <a:gd name="connsiteY3" fmla="*/ 12934 h 108545"/>
              <a:gd name="connsiteX4" fmla="*/ 26230 w 95973"/>
              <a:gd name="connsiteY4" fmla="*/ 0 h 108545"/>
              <a:gd name="connsiteX5" fmla="*/ 44602 w 95973"/>
              <a:gd name="connsiteY5" fmla="*/ 23571 h 108545"/>
              <a:gd name="connsiteX6" fmla="*/ 90293 w 95973"/>
              <a:gd name="connsiteY6" fmla="*/ 79777 h 108545"/>
              <a:gd name="connsiteX7" fmla="*/ 95974 w 95973"/>
              <a:gd name="connsiteY7" fmla="*/ 87271 h 10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973" h="108545">
                <a:moveTo>
                  <a:pt x="95853" y="87271"/>
                </a:moveTo>
                <a:cubicBezTo>
                  <a:pt x="89930" y="96699"/>
                  <a:pt x="82315" y="104677"/>
                  <a:pt x="78447" y="108545"/>
                </a:cubicBezTo>
                <a:cubicBezTo>
                  <a:pt x="78447" y="108545"/>
                  <a:pt x="78447" y="108461"/>
                  <a:pt x="78447" y="108303"/>
                </a:cubicBezTo>
                <a:cubicBezTo>
                  <a:pt x="52338" y="76392"/>
                  <a:pt x="26109" y="44724"/>
                  <a:pt x="0" y="12934"/>
                </a:cubicBezTo>
                <a:cubicBezTo>
                  <a:pt x="10395" y="5198"/>
                  <a:pt x="24175" y="725"/>
                  <a:pt x="26230" y="0"/>
                </a:cubicBezTo>
                <a:cubicBezTo>
                  <a:pt x="32999" y="8099"/>
                  <a:pt x="39042" y="16802"/>
                  <a:pt x="44602" y="23571"/>
                </a:cubicBezTo>
                <a:cubicBezTo>
                  <a:pt x="59833" y="42306"/>
                  <a:pt x="75063" y="61042"/>
                  <a:pt x="90293" y="79777"/>
                </a:cubicBezTo>
                <a:cubicBezTo>
                  <a:pt x="92227" y="82074"/>
                  <a:pt x="94282" y="84733"/>
                  <a:pt x="95974" y="8727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3" name="Freeform: Shape 27">
            <a:extLst>
              <a:ext uri="{FF2B5EF4-FFF2-40B4-BE49-F238E27FC236}">
                <a16:creationId xmlns:a16="http://schemas.microsoft.com/office/drawing/2014/main" id="{451CD58C-E109-BF7B-0AAA-648F88A714CE}"/>
              </a:ext>
            </a:extLst>
          </p:cNvPr>
          <p:cNvSpPr/>
          <p:nvPr/>
        </p:nvSpPr>
        <p:spPr>
          <a:xfrm>
            <a:off x="6019436" y="3846954"/>
            <a:ext cx="89588" cy="95153"/>
          </a:xfrm>
          <a:custGeom>
            <a:avLst/>
            <a:gdLst>
              <a:gd name="connsiteX0" fmla="*/ 109995 w 110116"/>
              <a:gd name="connsiteY0" fmla="*/ 18977 h 121841"/>
              <a:gd name="connsiteX1" fmla="*/ 87875 w 110116"/>
              <a:gd name="connsiteY1" fmla="*/ 32999 h 121841"/>
              <a:gd name="connsiteX2" fmla="*/ 45811 w 110116"/>
              <a:gd name="connsiteY2" fmla="*/ 77843 h 121841"/>
              <a:gd name="connsiteX3" fmla="*/ 14988 w 110116"/>
              <a:gd name="connsiteY3" fmla="*/ 121841 h 121841"/>
              <a:gd name="connsiteX4" fmla="*/ 0 w 110116"/>
              <a:gd name="connsiteY4" fmla="*/ 94282 h 121841"/>
              <a:gd name="connsiteX5" fmla="*/ 0 w 110116"/>
              <a:gd name="connsiteY5" fmla="*/ 94282 h 121841"/>
              <a:gd name="connsiteX6" fmla="*/ 57415 w 110116"/>
              <a:gd name="connsiteY6" fmla="*/ 43273 h 121841"/>
              <a:gd name="connsiteX7" fmla="*/ 87150 w 110116"/>
              <a:gd name="connsiteY7" fmla="*/ 0 h 121841"/>
              <a:gd name="connsiteX8" fmla="*/ 92589 w 110116"/>
              <a:gd name="connsiteY8" fmla="*/ 3143 h 121841"/>
              <a:gd name="connsiteX9" fmla="*/ 110116 w 110116"/>
              <a:gd name="connsiteY9" fmla="*/ 18856 h 121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116" h="121841">
                <a:moveTo>
                  <a:pt x="109995" y="18977"/>
                </a:moveTo>
                <a:cubicBezTo>
                  <a:pt x="103106" y="24417"/>
                  <a:pt x="95128" y="28284"/>
                  <a:pt x="87875" y="32999"/>
                </a:cubicBezTo>
                <a:cubicBezTo>
                  <a:pt x="70711" y="44361"/>
                  <a:pt x="57899" y="61283"/>
                  <a:pt x="45811" y="77843"/>
                </a:cubicBezTo>
                <a:cubicBezTo>
                  <a:pt x="35416" y="92469"/>
                  <a:pt x="25021" y="107094"/>
                  <a:pt x="14988" y="121841"/>
                </a:cubicBezTo>
                <a:cubicBezTo>
                  <a:pt x="7978" y="115555"/>
                  <a:pt x="3143" y="105160"/>
                  <a:pt x="0" y="94282"/>
                </a:cubicBezTo>
                <a:lnTo>
                  <a:pt x="0" y="94282"/>
                </a:lnTo>
                <a:cubicBezTo>
                  <a:pt x="18735" y="76997"/>
                  <a:pt x="40251" y="62733"/>
                  <a:pt x="57415" y="43273"/>
                </a:cubicBezTo>
                <a:cubicBezTo>
                  <a:pt x="68898" y="30098"/>
                  <a:pt x="79293" y="15714"/>
                  <a:pt x="87150" y="0"/>
                </a:cubicBezTo>
                <a:cubicBezTo>
                  <a:pt x="88722" y="967"/>
                  <a:pt x="90535" y="2055"/>
                  <a:pt x="92589" y="3143"/>
                </a:cubicBezTo>
                <a:cubicBezTo>
                  <a:pt x="99358" y="6527"/>
                  <a:pt x="105160" y="12208"/>
                  <a:pt x="110116" y="1885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4" name="Freeform: Shape 9">
            <a:extLst>
              <a:ext uri="{FF2B5EF4-FFF2-40B4-BE49-F238E27FC236}">
                <a16:creationId xmlns:a16="http://schemas.microsoft.com/office/drawing/2014/main" id="{85A98F88-C0B4-8E48-3320-DE217D7A00B5}"/>
              </a:ext>
            </a:extLst>
          </p:cNvPr>
          <p:cNvSpPr/>
          <p:nvPr/>
        </p:nvSpPr>
        <p:spPr>
          <a:xfrm>
            <a:off x="5227169" y="3566071"/>
            <a:ext cx="705706" cy="1198901"/>
          </a:xfrm>
          <a:custGeom>
            <a:avLst/>
            <a:gdLst>
              <a:gd name="connsiteX0" fmla="*/ 834433 w 867409"/>
              <a:gd name="connsiteY0" fmla="*/ 727000 h 1535164"/>
              <a:gd name="connsiteX1" fmla="*/ 788380 w 867409"/>
              <a:gd name="connsiteY1" fmla="*/ 1145345 h 1535164"/>
              <a:gd name="connsiteX2" fmla="*/ 515447 w 867409"/>
              <a:gd name="connsiteY2" fmla="*/ 1471464 h 1535164"/>
              <a:gd name="connsiteX3" fmla="*/ 383090 w 867409"/>
              <a:gd name="connsiteY3" fmla="*/ 1471464 h 1535164"/>
              <a:gd name="connsiteX4" fmla="*/ 284940 w 867409"/>
              <a:gd name="connsiteY4" fmla="*/ 1489111 h 1535164"/>
              <a:gd name="connsiteX5" fmla="*/ 82959 w 867409"/>
              <a:gd name="connsiteY5" fmla="*/ 1535164 h 1535164"/>
              <a:gd name="connsiteX6" fmla="*/ 4875 w 867409"/>
              <a:gd name="connsiteY6" fmla="*/ 1265736 h 1535164"/>
              <a:gd name="connsiteX7" fmla="*/ 75828 w 867409"/>
              <a:gd name="connsiteY7" fmla="*/ 755164 h 1535164"/>
              <a:gd name="connsiteX8" fmla="*/ 182197 w 867409"/>
              <a:gd name="connsiteY8" fmla="*/ 379367 h 1535164"/>
              <a:gd name="connsiteX9" fmla="*/ 639464 w 867409"/>
              <a:gd name="connsiteY9" fmla="*/ 64 h 1535164"/>
              <a:gd name="connsiteX10" fmla="*/ 762634 w 867409"/>
              <a:gd name="connsiteY10" fmla="*/ 139794 h 1535164"/>
              <a:gd name="connsiteX11" fmla="*/ 763601 w 867409"/>
              <a:gd name="connsiteY11" fmla="*/ 152486 h 1535164"/>
              <a:gd name="connsiteX12" fmla="*/ 827423 w 867409"/>
              <a:gd name="connsiteY12" fmla="*/ 439562 h 1535164"/>
              <a:gd name="connsiteX13" fmla="*/ 834433 w 867409"/>
              <a:gd name="connsiteY13" fmla="*/ 726758 h 153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7409" h="1535164">
                <a:moveTo>
                  <a:pt x="834433" y="727000"/>
                </a:moveTo>
                <a:cubicBezTo>
                  <a:pt x="806028" y="805085"/>
                  <a:pt x="806028" y="950375"/>
                  <a:pt x="788380" y="1145345"/>
                </a:cubicBezTo>
                <a:cubicBezTo>
                  <a:pt x="770733" y="1340315"/>
                  <a:pt x="600542" y="1475090"/>
                  <a:pt x="515447" y="1471464"/>
                </a:cubicBezTo>
                <a:cubicBezTo>
                  <a:pt x="469998" y="1469530"/>
                  <a:pt x="424670" y="1468684"/>
                  <a:pt x="383090" y="1471464"/>
                </a:cubicBezTo>
                <a:cubicBezTo>
                  <a:pt x="346586" y="1473881"/>
                  <a:pt x="313104" y="1479200"/>
                  <a:pt x="284940" y="1489111"/>
                </a:cubicBezTo>
                <a:cubicBezTo>
                  <a:pt x="224745" y="1510385"/>
                  <a:pt x="224745" y="1535164"/>
                  <a:pt x="82959" y="1535164"/>
                </a:cubicBezTo>
                <a:cubicBezTo>
                  <a:pt x="-58826" y="1535164"/>
                  <a:pt x="29775" y="1432421"/>
                  <a:pt x="4875" y="1265736"/>
                </a:cubicBezTo>
                <a:cubicBezTo>
                  <a:pt x="-20025" y="1099051"/>
                  <a:pt x="75828" y="755164"/>
                  <a:pt x="75828" y="755164"/>
                </a:cubicBezTo>
                <a:cubicBezTo>
                  <a:pt x="72323" y="645289"/>
                  <a:pt x="125507" y="514141"/>
                  <a:pt x="182197" y="379367"/>
                </a:cubicBezTo>
                <a:cubicBezTo>
                  <a:pt x="238887" y="244592"/>
                  <a:pt x="526084" y="3569"/>
                  <a:pt x="639464" y="64"/>
                </a:cubicBezTo>
                <a:cubicBezTo>
                  <a:pt x="736163" y="-2958"/>
                  <a:pt x="758162" y="102081"/>
                  <a:pt x="762634" y="139794"/>
                </a:cubicBezTo>
                <a:cubicBezTo>
                  <a:pt x="763359" y="146442"/>
                  <a:pt x="763601" y="150915"/>
                  <a:pt x="763601" y="152486"/>
                </a:cubicBezTo>
                <a:cubicBezTo>
                  <a:pt x="763601" y="152486"/>
                  <a:pt x="760096" y="350961"/>
                  <a:pt x="827423" y="439562"/>
                </a:cubicBezTo>
                <a:cubicBezTo>
                  <a:pt x="894750" y="528283"/>
                  <a:pt x="862839" y="648795"/>
                  <a:pt x="834433" y="72675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5" name="Freeform: Shape 10">
            <a:extLst>
              <a:ext uri="{FF2B5EF4-FFF2-40B4-BE49-F238E27FC236}">
                <a16:creationId xmlns:a16="http://schemas.microsoft.com/office/drawing/2014/main" id="{7738A962-9A73-568D-9CAE-85C73B1377CC}"/>
              </a:ext>
            </a:extLst>
          </p:cNvPr>
          <p:cNvSpPr/>
          <p:nvPr/>
        </p:nvSpPr>
        <p:spPr>
          <a:xfrm>
            <a:off x="6070273" y="3566261"/>
            <a:ext cx="705745" cy="1198898"/>
          </a:xfrm>
          <a:custGeom>
            <a:avLst/>
            <a:gdLst>
              <a:gd name="connsiteX0" fmla="*/ 784499 w 867458"/>
              <a:gd name="connsiteY0" fmla="*/ 1535042 h 1535163"/>
              <a:gd name="connsiteX1" fmla="*/ 710887 w 867458"/>
              <a:gd name="connsiteY1" fmla="*/ 1531899 h 1535163"/>
              <a:gd name="connsiteX2" fmla="*/ 582519 w 867458"/>
              <a:gd name="connsiteY2" fmla="*/ 1488989 h 1535163"/>
              <a:gd name="connsiteX3" fmla="*/ 352012 w 867458"/>
              <a:gd name="connsiteY3" fmla="*/ 1471221 h 1535163"/>
              <a:gd name="connsiteX4" fmla="*/ 78957 w 867458"/>
              <a:gd name="connsiteY4" fmla="*/ 1145102 h 1535163"/>
              <a:gd name="connsiteX5" fmla="*/ 62519 w 867458"/>
              <a:gd name="connsiteY5" fmla="*/ 926562 h 1535163"/>
              <a:gd name="connsiteX6" fmla="*/ 32904 w 867458"/>
              <a:gd name="connsiteY6" fmla="*/ 726757 h 1535163"/>
              <a:gd name="connsiteX7" fmla="*/ 40036 w 867458"/>
              <a:gd name="connsiteY7" fmla="*/ 439560 h 1535163"/>
              <a:gd name="connsiteX8" fmla="*/ 103737 w 867458"/>
              <a:gd name="connsiteY8" fmla="*/ 152485 h 1535163"/>
              <a:gd name="connsiteX9" fmla="*/ 227874 w 867458"/>
              <a:gd name="connsiteY9" fmla="*/ 62 h 1535163"/>
              <a:gd name="connsiteX10" fmla="*/ 685262 w 867458"/>
              <a:gd name="connsiteY10" fmla="*/ 379365 h 1535163"/>
              <a:gd name="connsiteX11" fmla="*/ 791631 w 867458"/>
              <a:gd name="connsiteY11" fmla="*/ 755163 h 1535163"/>
              <a:gd name="connsiteX12" fmla="*/ 862584 w 867458"/>
              <a:gd name="connsiteY12" fmla="*/ 1265735 h 1535163"/>
              <a:gd name="connsiteX13" fmla="*/ 784499 w 867458"/>
              <a:gd name="connsiteY13" fmla="*/ 1535163 h 1535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7458" h="1535163">
                <a:moveTo>
                  <a:pt x="784499" y="1535042"/>
                </a:moveTo>
                <a:cubicBezTo>
                  <a:pt x="754160" y="1535042"/>
                  <a:pt x="730227" y="1533833"/>
                  <a:pt x="710887" y="1531899"/>
                </a:cubicBezTo>
                <a:cubicBezTo>
                  <a:pt x="639934" y="1524647"/>
                  <a:pt x="629901" y="1505670"/>
                  <a:pt x="582519" y="1488989"/>
                </a:cubicBezTo>
                <a:cubicBezTo>
                  <a:pt x="522203" y="1467715"/>
                  <a:pt x="437107" y="1467715"/>
                  <a:pt x="352012" y="1471221"/>
                </a:cubicBezTo>
                <a:cubicBezTo>
                  <a:pt x="266917" y="1474847"/>
                  <a:pt x="96726" y="1340072"/>
                  <a:pt x="78957" y="1145102"/>
                </a:cubicBezTo>
                <a:cubicBezTo>
                  <a:pt x="71463" y="1063029"/>
                  <a:pt x="67112" y="989658"/>
                  <a:pt x="62519" y="926562"/>
                </a:cubicBezTo>
                <a:cubicBezTo>
                  <a:pt x="56233" y="839654"/>
                  <a:pt x="49343" y="771964"/>
                  <a:pt x="32904" y="726757"/>
                </a:cubicBezTo>
                <a:cubicBezTo>
                  <a:pt x="4499" y="648673"/>
                  <a:pt x="-27291" y="528282"/>
                  <a:pt x="40036" y="439560"/>
                </a:cubicBezTo>
                <a:cubicBezTo>
                  <a:pt x="107363" y="350960"/>
                  <a:pt x="103737" y="152485"/>
                  <a:pt x="103737" y="152485"/>
                </a:cubicBezTo>
                <a:cubicBezTo>
                  <a:pt x="103737" y="141848"/>
                  <a:pt x="114373" y="-3443"/>
                  <a:pt x="227874" y="62"/>
                </a:cubicBezTo>
                <a:cubicBezTo>
                  <a:pt x="341254" y="3568"/>
                  <a:pt x="628572" y="244591"/>
                  <a:pt x="685262" y="379365"/>
                </a:cubicBezTo>
                <a:cubicBezTo>
                  <a:pt x="741952" y="514140"/>
                  <a:pt x="795136" y="645288"/>
                  <a:pt x="791631" y="755163"/>
                </a:cubicBezTo>
                <a:cubicBezTo>
                  <a:pt x="791631" y="755163"/>
                  <a:pt x="887242" y="1099049"/>
                  <a:pt x="862584" y="1265735"/>
                </a:cubicBezTo>
                <a:cubicBezTo>
                  <a:pt x="837684" y="1432420"/>
                  <a:pt x="926284" y="1535163"/>
                  <a:pt x="784499" y="153516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2" name="Freeform: Shape 14">
            <a:extLst>
              <a:ext uri="{FF2B5EF4-FFF2-40B4-BE49-F238E27FC236}">
                <a16:creationId xmlns:a16="http://schemas.microsoft.com/office/drawing/2014/main" id="{6433F9F0-2C4D-5C72-748D-7D7D310528EA}"/>
              </a:ext>
            </a:extLst>
          </p:cNvPr>
          <p:cNvSpPr/>
          <p:nvPr/>
        </p:nvSpPr>
        <p:spPr>
          <a:xfrm>
            <a:off x="6078342" y="3796547"/>
            <a:ext cx="595355" cy="905086"/>
          </a:xfrm>
          <a:custGeom>
            <a:avLst/>
            <a:gdLst>
              <a:gd name="connsiteX0" fmla="*/ 242 w 731771"/>
              <a:gd name="connsiteY0" fmla="*/ 239451 h 1158940"/>
              <a:gd name="connsiteX1" fmla="*/ 104194 w 731771"/>
              <a:gd name="connsiteY1" fmla="*/ 293845 h 1158940"/>
              <a:gd name="connsiteX2" fmla="*/ 160883 w 731771"/>
              <a:gd name="connsiteY2" fmla="*/ 383655 h 1158940"/>
              <a:gd name="connsiteX3" fmla="*/ 241265 w 731771"/>
              <a:gd name="connsiteY3" fmla="*/ 549131 h 1158940"/>
              <a:gd name="connsiteX4" fmla="*/ 354765 w 731771"/>
              <a:gd name="connsiteY4" fmla="*/ 676774 h 1158940"/>
              <a:gd name="connsiteX5" fmla="*/ 394896 w 731771"/>
              <a:gd name="connsiteY5" fmla="*/ 794989 h 1158940"/>
              <a:gd name="connsiteX6" fmla="*/ 420884 w 731771"/>
              <a:gd name="connsiteY6" fmla="*/ 972311 h 1158940"/>
              <a:gd name="connsiteX7" fmla="*/ 402148 w 731771"/>
              <a:gd name="connsiteY7" fmla="*/ 879842 h 1158940"/>
              <a:gd name="connsiteX8" fmla="*/ 408071 w 731771"/>
              <a:gd name="connsiteY8" fmla="*/ 798252 h 1158940"/>
              <a:gd name="connsiteX9" fmla="*/ 487122 w 731771"/>
              <a:gd name="connsiteY9" fmla="*/ 926137 h 1158940"/>
              <a:gd name="connsiteX10" fmla="*/ 428015 w 731771"/>
              <a:gd name="connsiteY10" fmla="*/ 801999 h 1158940"/>
              <a:gd name="connsiteX11" fmla="*/ 373743 w 731771"/>
              <a:gd name="connsiteY11" fmla="*/ 642204 h 1158940"/>
              <a:gd name="connsiteX12" fmla="*/ 438168 w 731771"/>
              <a:gd name="connsiteY12" fmla="*/ 699498 h 1158940"/>
              <a:gd name="connsiteX13" fmla="*/ 513110 w 731771"/>
              <a:gd name="connsiteY13" fmla="*/ 833910 h 1158940"/>
              <a:gd name="connsiteX14" fmla="*/ 447718 w 731771"/>
              <a:gd name="connsiteY14" fmla="*/ 672301 h 1158940"/>
              <a:gd name="connsiteX15" fmla="*/ 532088 w 731771"/>
              <a:gd name="connsiteY15" fmla="*/ 791362 h 1158940"/>
              <a:gd name="connsiteX16" fmla="*/ 438773 w 731771"/>
              <a:gd name="connsiteY16" fmla="*/ 643654 h 1158940"/>
              <a:gd name="connsiteX17" fmla="*/ 253231 w 731771"/>
              <a:gd name="connsiteY17" fmla="*/ 503078 h 1158940"/>
              <a:gd name="connsiteX18" fmla="*/ 223738 w 731771"/>
              <a:gd name="connsiteY18" fmla="*/ 420400 h 1158940"/>
              <a:gd name="connsiteX19" fmla="*/ 445904 w 731771"/>
              <a:gd name="connsiteY19" fmla="*/ 539703 h 1158940"/>
              <a:gd name="connsiteX20" fmla="*/ 629029 w 731771"/>
              <a:gd name="connsiteY20" fmla="*/ 720530 h 1158940"/>
              <a:gd name="connsiteX21" fmla="*/ 654533 w 731771"/>
              <a:gd name="connsiteY21" fmla="*/ 1045803 h 1158940"/>
              <a:gd name="connsiteX22" fmla="*/ 689224 w 731771"/>
              <a:gd name="connsiteY22" fmla="*/ 1158941 h 1158940"/>
              <a:gd name="connsiteX23" fmla="*/ 666862 w 731771"/>
              <a:gd name="connsiteY23" fmla="*/ 860865 h 1158940"/>
              <a:gd name="connsiteX24" fmla="*/ 731772 w 731771"/>
              <a:gd name="connsiteY24" fmla="*/ 1006519 h 1158940"/>
              <a:gd name="connsiteX25" fmla="*/ 681125 w 731771"/>
              <a:gd name="connsiteY25" fmla="*/ 836690 h 1158940"/>
              <a:gd name="connsiteX26" fmla="*/ 551669 w 731771"/>
              <a:gd name="connsiteY26" fmla="*/ 573185 h 1158940"/>
              <a:gd name="connsiteX27" fmla="*/ 729354 w 731771"/>
              <a:gd name="connsiteY27" fmla="*/ 631930 h 1158940"/>
              <a:gd name="connsiteX28" fmla="*/ 596997 w 731771"/>
              <a:gd name="connsiteY28" fmla="*/ 557471 h 1158940"/>
              <a:gd name="connsiteX29" fmla="*/ 340502 w 731771"/>
              <a:gd name="connsiteY29" fmla="*/ 405049 h 1158940"/>
              <a:gd name="connsiteX30" fmla="*/ 261330 w 731771"/>
              <a:gd name="connsiteY30" fmla="*/ 325876 h 1158940"/>
              <a:gd name="connsiteX31" fmla="*/ 355853 w 731771"/>
              <a:gd name="connsiteY31" fmla="*/ 286834 h 1158940"/>
              <a:gd name="connsiteX32" fmla="*/ 430433 w 731771"/>
              <a:gd name="connsiteY32" fmla="*/ 364556 h 1158940"/>
              <a:gd name="connsiteX33" fmla="*/ 599294 w 731771"/>
              <a:gd name="connsiteY33" fmla="*/ 524352 h 1158940"/>
              <a:gd name="connsiteX34" fmla="*/ 431641 w 731771"/>
              <a:gd name="connsiteY34" fmla="*/ 300735 h 1158940"/>
              <a:gd name="connsiteX35" fmla="*/ 583943 w 731771"/>
              <a:gd name="connsiteY35" fmla="*/ 432246 h 1158940"/>
              <a:gd name="connsiteX36" fmla="*/ 533175 w 731771"/>
              <a:gd name="connsiteY36" fmla="*/ 347150 h 1158940"/>
              <a:gd name="connsiteX37" fmla="*/ 660818 w 731771"/>
              <a:gd name="connsiteY37" fmla="*/ 434663 h 1158940"/>
              <a:gd name="connsiteX38" fmla="*/ 548647 w 731771"/>
              <a:gd name="connsiteY38" fmla="*/ 324426 h 1158940"/>
              <a:gd name="connsiteX39" fmla="*/ 680884 w 731771"/>
              <a:gd name="connsiteY39" fmla="*/ 338931 h 1158940"/>
              <a:gd name="connsiteX40" fmla="*/ 604249 w 731771"/>
              <a:gd name="connsiteY40" fmla="*/ 296625 h 1158940"/>
              <a:gd name="connsiteX41" fmla="*/ 527978 w 731771"/>
              <a:gd name="connsiteY41" fmla="*/ 318503 h 1158940"/>
              <a:gd name="connsiteX42" fmla="*/ 488210 w 731771"/>
              <a:gd name="connsiteY42" fmla="*/ 301097 h 1158940"/>
              <a:gd name="connsiteX43" fmla="*/ 637127 w 731771"/>
              <a:gd name="connsiteY43" fmla="*/ 210079 h 1158940"/>
              <a:gd name="connsiteX44" fmla="*/ 561581 w 731771"/>
              <a:gd name="connsiteY44" fmla="*/ 212134 h 1158940"/>
              <a:gd name="connsiteX45" fmla="*/ 553120 w 731771"/>
              <a:gd name="connsiteY45" fmla="*/ 129698 h 1158940"/>
              <a:gd name="connsiteX46" fmla="*/ 543692 w 731771"/>
              <a:gd name="connsiteY46" fmla="*/ 216002 h 1158940"/>
              <a:gd name="connsiteX47" fmla="*/ 475277 w 731771"/>
              <a:gd name="connsiteY47" fmla="*/ 287801 h 1158940"/>
              <a:gd name="connsiteX48" fmla="*/ 387643 w 731771"/>
              <a:gd name="connsiteY48" fmla="*/ 252627 h 1158940"/>
              <a:gd name="connsiteX49" fmla="*/ 464035 w 731771"/>
              <a:gd name="connsiteY49" fmla="*/ 145411 h 1158940"/>
              <a:gd name="connsiteX50" fmla="*/ 529428 w 731771"/>
              <a:gd name="connsiteY50" fmla="*/ 102622 h 1158940"/>
              <a:gd name="connsiteX51" fmla="*/ 462102 w 731771"/>
              <a:gd name="connsiteY51" fmla="*/ 133324 h 1158940"/>
              <a:gd name="connsiteX52" fmla="*/ 483375 w 731771"/>
              <a:gd name="connsiteY52" fmla="*/ 34087 h 1158940"/>
              <a:gd name="connsiteX53" fmla="*/ 444333 w 731771"/>
              <a:gd name="connsiteY53" fmla="*/ 136951 h 1158940"/>
              <a:gd name="connsiteX54" fmla="*/ 365161 w 731771"/>
              <a:gd name="connsiteY54" fmla="*/ 239814 h 1158940"/>
              <a:gd name="connsiteX55" fmla="*/ 242232 w 731771"/>
              <a:gd name="connsiteY55" fmla="*/ 250451 h 1158940"/>
              <a:gd name="connsiteX56" fmla="*/ 272934 w 731771"/>
              <a:gd name="connsiteY56" fmla="*/ 146499 h 1158940"/>
              <a:gd name="connsiteX57" fmla="*/ 386434 w 731771"/>
              <a:gd name="connsiteY57" fmla="*/ 37834 h 1158940"/>
              <a:gd name="connsiteX58" fmla="*/ 271362 w 731771"/>
              <a:gd name="connsiteY58" fmla="*/ 130907 h 1158940"/>
              <a:gd name="connsiteX59" fmla="*/ 265923 w 731771"/>
              <a:gd name="connsiteY59" fmla="*/ 0 h 1158940"/>
              <a:gd name="connsiteX60" fmla="*/ 258791 w 731771"/>
              <a:gd name="connsiteY60" fmla="*/ 126434 h 1158940"/>
              <a:gd name="connsiteX61" fmla="*/ 216244 w 731771"/>
              <a:gd name="connsiteY61" fmla="*/ 239935 h 1158940"/>
              <a:gd name="connsiteX62" fmla="*/ 54514 w 731771"/>
              <a:gd name="connsiteY62" fmla="*/ 119424 h 1158940"/>
              <a:gd name="connsiteX63" fmla="*/ 0 w 731771"/>
              <a:gd name="connsiteY63" fmla="*/ 239935 h 115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731771" h="1158940">
                <a:moveTo>
                  <a:pt x="242" y="239451"/>
                </a:moveTo>
                <a:cubicBezTo>
                  <a:pt x="242" y="239451"/>
                  <a:pt x="49921" y="291428"/>
                  <a:pt x="104194" y="293845"/>
                </a:cubicBezTo>
                <a:cubicBezTo>
                  <a:pt x="104194" y="293845"/>
                  <a:pt x="146741" y="367094"/>
                  <a:pt x="160883" y="383655"/>
                </a:cubicBezTo>
                <a:cubicBezTo>
                  <a:pt x="160883" y="383655"/>
                  <a:pt x="179740" y="499452"/>
                  <a:pt x="241265" y="549131"/>
                </a:cubicBezTo>
                <a:cubicBezTo>
                  <a:pt x="302790" y="598810"/>
                  <a:pt x="328778" y="627095"/>
                  <a:pt x="354765" y="676774"/>
                </a:cubicBezTo>
                <a:cubicBezTo>
                  <a:pt x="380753" y="726453"/>
                  <a:pt x="402027" y="754738"/>
                  <a:pt x="394896" y="794989"/>
                </a:cubicBezTo>
                <a:cubicBezTo>
                  <a:pt x="387764" y="835119"/>
                  <a:pt x="373622" y="913204"/>
                  <a:pt x="420884" y="972311"/>
                </a:cubicBezTo>
                <a:cubicBezTo>
                  <a:pt x="420884" y="972311"/>
                  <a:pt x="399731" y="917676"/>
                  <a:pt x="402148" y="879842"/>
                </a:cubicBezTo>
                <a:cubicBezTo>
                  <a:pt x="402148" y="879842"/>
                  <a:pt x="409280" y="819526"/>
                  <a:pt x="408071" y="798252"/>
                </a:cubicBezTo>
                <a:cubicBezTo>
                  <a:pt x="408071" y="798252"/>
                  <a:pt x="446871" y="907281"/>
                  <a:pt x="487122" y="926137"/>
                </a:cubicBezTo>
                <a:cubicBezTo>
                  <a:pt x="487122" y="926137"/>
                  <a:pt x="432729" y="837536"/>
                  <a:pt x="428015" y="801999"/>
                </a:cubicBezTo>
                <a:cubicBezTo>
                  <a:pt x="423301" y="766583"/>
                  <a:pt x="388006" y="662269"/>
                  <a:pt x="373743" y="642204"/>
                </a:cubicBezTo>
                <a:cubicBezTo>
                  <a:pt x="373743" y="642204"/>
                  <a:pt x="419191" y="652236"/>
                  <a:pt x="438168" y="699498"/>
                </a:cubicBezTo>
                <a:cubicBezTo>
                  <a:pt x="457025" y="746760"/>
                  <a:pt x="463552" y="768638"/>
                  <a:pt x="513110" y="833910"/>
                </a:cubicBezTo>
                <a:cubicBezTo>
                  <a:pt x="513110" y="833910"/>
                  <a:pt x="451223" y="706630"/>
                  <a:pt x="447718" y="672301"/>
                </a:cubicBezTo>
                <a:cubicBezTo>
                  <a:pt x="447718" y="672301"/>
                  <a:pt x="509605" y="736969"/>
                  <a:pt x="532088" y="791362"/>
                </a:cubicBezTo>
                <a:cubicBezTo>
                  <a:pt x="532088" y="791362"/>
                  <a:pt x="494254" y="674357"/>
                  <a:pt x="438773" y="643654"/>
                </a:cubicBezTo>
                <a:cubicBezTo>
                  <a:pt x="383171" y="612952"/>
                  <a:pt x="281637" y="546714"/>
                  <a:pt x="253231" y="503078"/>
                </a:cubicBezTo>
                <a:cubicBezTo>
                  <a:pt x="224826" y="459321"/>
                  <a:pt x="220112" y="442762"/>
                  <a:pt x="223738" y="420400"/>
                </a:cubicBezTo>
                <a:cubicBezTo>
                  <a:pt x="223738" y="420400"/>
                  <a:pt x="392720" y="530274"/>
                  <a:pt x="445904" y="539703"/>
                </a:cubicBezTo>
                <a:cubicBezTo>
                  <a:pt x="499089" y="549131"/>
                  <a:pt x="607755" y="670851"/>
                  <a:pt x="629029" y="720530"/>
                </a:cubicBezTo>
                <a:cubicBezTo>
                  <a:pt x="650302" y="770210"/>
                  <a:pt x="654533" y="999749"/>
                  <a:pt x="654533" y="1045803"/>
                </a:cubicBezTo>
                <a:cubicBezTo>
                  <a:pt x="654533" y="1083636"/>
                  <a:pt x="689224" y="1158941"/>
                  <a:pt x="689224" y="1158941"/>
                </a:cubicBezTo>
                <a:cubicBezTo>
                  <a:pt x="689224" y="1158941"/>
                  <a:pt x="652720" y="954180"/>
                  <a:pt x="666862" y="860865"/>
                </a:cubicBezTo>
                <a:cubicBezTo>
                  <a:pt x="666862" y="860865"/>
                  <a:pt x="696235" y="978113"/>
                  <a:pt x="731772" y="1006519"/>
                </a:cubicBezTo>
                <a:cubicBezTo>
                  <a:pt x="731772" y="1006519"/>
                  <a:pt x="684993" y="899182"/>
                  <a:pt x="681125" y="836690"/>
                </a:cubicBezTo>
                <a:cubicBezTo>
                  <a:pt x="677016" y="769363"/>
                  <a:pt x="585998" y="611019"/>
                  <a:pt x="551669" y="573185"/>
                </a:cubicBezTo>
                <a:cubicBezTo>
                  <a:pt x="551669" y="573185"/>
                  <a:pt x="662027" y="569317"/>
                  <a:pt x="729354" y="631930"/>
                </a:cubicBezTo>
                <a:cubicBezTo>
                  <a:pt x="729354" y="631930"/>
                  <a:pt x="709289" y="579954"/>
                  <a:pt x="596997" y="557471"/>
                </a:cubicBezTo>
                <a:cubicBezTo>
                  <a:pt x="484705" y="534989"/>
                  <a:pt x="350051" y="416895"/>
                  <a:pt x="340502" y="405049"/>
                </a:cubicBezTo>
                <a:cubicBezTo>
                  <a:pt x="331074" y="393203"/>
                  <a:pt x="261330" y="325876"/>
                  <a:pt x="261330" y="325876"/>
                </a:cubicBezTo>
                <a:cubicBezTo>
                  <a:pt x="261330" y="325876"/>
                  <a:pt x="306295" y="273901"/>
                  <a:pt x="355853" y="286834"/>
                </a:cubicBezTo>
                <a:cubicBezTo>
                  <a:pt x="405532" y="299889"/>
                  <a:pt x="421004" y="336151"/>
                  <a:pt x="430433" y="364556"/>
                </a:cubicBezTo>
                <a:cubicBezTo>
                  <a:pt x="439861" y="392962"/>
                  <a:pt x="488331" y="467420"/>
                  <a:pt x="599294" y="524352"/>
                </a:cubicBezTo>
                <a:cubicBezTo>
                  <a:pt x="599294" y="524352"/>
                  <a:pt x="433938" y="392841"/>
                  <a:pt x="431641" y="300735"/>
                </a:cubicBezTo>
                <a:cubicBezTo>
                  <a:pt x="431641" y="300735"/>
                  <a:pt x="505979" y="321162"/>
                  <a:pt x="583943" y="432246"/>
                </a:cubicBezTo>
                <a:cubicBezTo>
                  <a:pt x="583943" y="432246"/>
                  <a:pt x="560251" y="368424"/>
                  <a:pt x="533175" y="347150"/>
                </a:cubicBezTo>
                <a:cubicBezTo>
                  <a:pt x="533175" y="347150"/>
                  <a:pt x="605216" y="351865"/>
                  <a:pt x="660818" y="434663"/>
                </a:cubicBezTo>
                <a:cubicBezTo>
                  <a:pt x="660818" y="434663"/>
                  <a:pt x="617183" y="348118"/>
                  <a:pt x="548647" y="324426"/>
                </a:cubicBezTo>
                <a:cubicBezTo>
                  <a:pt x="548647" y="324426"/>
                  <a:pt x="602920" y="291669"/>
                  <a:pt x="680884" y="338931"/>
                </a:cubicBezTo>
                <a:cubicBezTo>
                  <a:pt x="680884" y="338931"/>
                  <a:pt x="633743" y="301460"/>
                  <a:pt x="604249" y="296625"/>
                </a:cubicBezTo>
                <a:cubicBezTo>
                  <a:pt x="574756" y="291790"/>
                  <a:pt x="527978" y="318503"/>
                  <a:pt x="527978" y="318503"/>
                </a:cubicBezTo>
                <a:lnTo>
                  <a:pt x="488210" y="301097"/>
                </a:lnTo>
                <a:cubicBezTo>
                  <a:pt x="488210" y="301097"/>
                  <a:pt x="570888" y="208870"/>
                  <a:pt x="637127" y="210079"/>
                </a:cubicBezTo>
                <a:cubicBezTo>
                  <a:pt x="637127" y="210079"/>
                  <a:pt x="587690" y="202706"/>
                  <a:pt x="561581" y="212134"/>
                </a:cubicBezTo>
                <a:cubicBezTo>
                  <a:pt x="561581" y="212134"/>
                  <a:pt x="540186" y="168740"/>
                  <a:pt x="553120" y="129698"/>
                </a:cubicBezTo>
                <a:cubicBezTo>
                  <a:pt x="553120" y="129698"/>
                  <a:pt x="524714" y="162817"/>
                  <a:pt x="543692" y="216002"/>
                </a:cubicBezTo>
                <a:lnTo>
                  <a:pt x="475277" y="287801"/>
                </a:lnTo>
                <a:lnTo>
                  <a:pt x="387643" y="252627"/>
                </a:lnTo>
                <a:cubicBezTo>
                  <a:pt x="387643" y="252627"/>
                  <a:pt x="462827" y="204519"/>
                  <a:pt x="464035" y="145411"/>
                </a:cubicBezTo>
                <a:cubicBezTo>
                  <a:pt x="464035" y="145411"/>
                  <a:pt x="518791" y="141543"/>
                  <a:pt x="529428" y="102622"/>
                </a:cubicBezTo>
                <a:cubicBezTo>
                  <a:pt x="529428" y="102622"/>
                  <a:pt x="492804" y="131027"/>
                  <a:pt x="462102" y="133324"/>
                </a:cubicBezTo>
                <a:cubicBezTo>
                  <a:pt x="462102" y="133324"/>
                  <a:pt x="447959" y="80140"/>
                  <a:pt x="483375" y="34087"/>
                </a:cubicBezTo>
                <a:cubicBezTo>
                  <a:pt x="483375" y="34087"/>
                  <a:pt x="434905" y="45932"/>
                  <a:pt x="444333" y="136951"/>
                </a:cubicBezTo>
                <a:cubicBezTo>
                  <a:pt x="444333" y="136951"/>
                  <a:pt x="450256" y="193640"/>
                  <a:pt x="365161" y="239814"/>
                </a:cubicBezTo>
                <a:cubicBezTo>
                  <a:pt x="280065" y="285867"/>
                  <a:pt x="242232" y="250451"/>
                  <a:pt x="242232" y="250451"/>
                </a:cubicBezTo>
                <a:cubicBezTo>
                  <a:pt x="242232" y="250451"/>
                  <a:pt x="272934" y="191344"/>
                  <a:pt x="272934" y="146499"/>
                </a:cubicBezTo>
                <a:cubicBezTo>
                  <a:pt x="272934" y="146499"/>
                  <a:pt x="374589" y="114589"/>
                  <a:pt x="386434" y="37834"/>
                </a:cubicBezTo>
                <a:cubicBezTo>
                  <a:pt x="386434" y="37834"/>
                  <a:pt x="333975" y="120270"/>
                  <a:pt x="271362" y="130907"/>
                </a:cubicBezTo>
                <a:cubicBezTo>
                  <a:pt x="271362" y="130907"/>
                  <a:pt x="244649" y="63821"/>
                  <a:pt x="265923" y="0"/>
                </a:cubicBezTo>
                <a:cubicBezTo>
                  <a:pt x="265923" y="0"/>
                  <a:pt x="229298" y="30702"/>
                  <a:pt x="258791" y="126434"/>
                </a:cubicBezTo>
                <a:cubicBezTo>
                  <a:pt x="258791" y="126434"/>
                  <a:pt x="255286" y="212738"/>
                  <a:pt x="216244" y="239935"/>
                </a:cubicBezTo>
                <a:cubicBezTo>
                  <a:pt x="216244" y="239935"/>
                  <a:pt x="92348" y="184333"/>
                  <a:pt x="54514" y="119424"/>
                </a:cubicBezTo>
                <a:cubicBezTo>
                  <a:pt x="19098" y="149280"/>
                  <a:pt x="5318" y="192069"/>
                  <a:pt x="0" y="23993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33" name="Graphic 832">
            <a:extLst>
              <a:ext uri="{FF2B5EF4-FFF2-40B4-BE49-F238E27FC236}">
                <a16:creationId xmlns:a16="http://schemas.microsoft.com/office/drawing/2014/main" id="{201C7C19-1232-77FE-1399-E4B25F9126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30675" y="1970632"/>
            <a:ext cx="391469" cy="244669"/>
          </a:xfrm>
          <a:prstGeom prst="rect">
            <a:avLst/>
          </a:prstGeom>
        </p:spPr>
      </p:pic>
      <p:sp>
        <p:nvSpPr>
          <p:cNvPr id="834" name="Oval 833">
            <a:extLst>
              <a:ext uri="{FF2B5EF4-FFF2-40B4-BE49-F238E27FC236}">
                <a16:creationId xmlns:a16="http://schemas.microsoft.com/office/drawing/2014/main" id="{6189A597-90F3-0F8B-BFB4-8CE5B6BDDD1F}"/>
              </a:ext>
            </a:extLst>
          </p:cNvPr>
          <p:cNvSpPr/>
          <p:nvPr/>
        </p:nvSpPr>
        <p:spPr>
          <a:xfrm>
            <a:off x="6360064" y="4418431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35" name="Oval 834">
            <a:extLst>
              <a:ext uri="{FF2B5EF4-FFF2-40B4-BE49-F238E27FC236}">
                <a16:creationId xmlns:a16="http://schemas.microsoft.com/office/drawing/2014/main" id="{C87DF6A7-BFFF-56D2-03E8-E56F33A3A868}"/>
              </a:ext>
            </a:extLst>
          </p:cNvPr>
          <p:cNvSpPr/>
          <p:nvPr/>
        </p:nvSpPr>
        <p:spPr>
          <a:xfrm>
            <a:off x="6293623" y="4188547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36" name="TextBox 835">
            <a:extLst>
              <a:ext uri="{FF2B5EF4-FFF2-40B4-BE49-F238E27FC236}">
                <a16:creationId xmlns:a16="http://schemas.microsoft.com/office/drawing/2014/main" id="{3983E0F3-E290-A2BD-8FD5-481A4AB917C8}"/>
              </a:ext>
            </a:extLst>
          </p:cNvPr>
          <p:cNvSpPr txBox="1"/>
          <p:nvPr/>
        </p:nvSpPr>
        <p:spPr>
          <a:xfrm>
            <a:off x="3268184" y="4311569"/>
            <a:ext cx="716928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Alveoli</a:t>
            </a:r>
          </a:p>
        </p:txBody>
      </p:sp>
      <p:sp>
        <p:nvSpPr>
          <p:cNvPr id="837" name="TextBox 836">
            <a:extLst>
              <a:ext uri="{FF2B5EF4-FFF2-40B4-BE49-F238E27FC236}">
                <a16:creationId xmlns:a16="http://schemas.microsoft.com/office/drawing/2014/main" id="{82708BF8-7F89-053E-6E9C-C76D3EA352D2}"/>
              </a:ext>
            </a:extLst>
          </p:cNvPr>
          <p:cNvSpPr txBox="1"/>
          <p:nvPr/>
        </p:nvSpPr>
        <p:spPr>
          <a:xfrm>
            <a:off x="2803292" y="4086411"/>
            <a:ext cx="1181820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Bronchioles</a:t>
            </a:r>
          </a:p>
        </p:txBody>
      </p:sp>
      <p:sp>
        <p:nvSpPr>
          <p:cNvPr id="838" name="TextBox 837">
            <a:extLst>
              <a:ext uri="{FF2B5EF4-FFF2-40B4-BE49-F238E27FC236}">
                <a16:creationId xmlns:a16="http://schemas.microsoft.com/office/drawing/2014/main" id="{D8019AAA-FEA9-03C8-D204-F90AEA74CF19}"/>
              </a:ext>
            </a:extLst>
          </p:cNvPr>
          <p:cNvSpPr txBox="1"/>
          <p:nvPr/>
        </p:nvSpPr>
        <p:spPr>
          <a:xfrm>
            <a:off x="3156560" y="3830883"/>
            <a:ext cx="828552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</a:t>
            </a:r>
          </a:p>
        </p:txBody>
      </p:sp>
      <p:sp>
        <p:nvSpPr>
          <p:cNvPr id="839" name="TextBox 838">
            <a:extLst>
              <a:ext uri="{FF2B5EF4-FFF2-40B4-BE49-F238E27FC236}">
                <a16:creationId xmlns:a16="http://schemas.microsoft.com/office/drawing/2014/main" id="{1BEBF570-DAAE-3574-0BA6-6226F3562C3B}"/>
              </a:ext>
            </a:extLst>
          </p:cNvPr>
          <p:cNvSpPr txBox="1"/>
          <p:nvPr/>
        </p:nvSpPr>
        <p:spPr>
          <a:xfrm>
            <a:off x="3212372" y="3209464"/>
            <a:ext cx="772740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Trachea</a:t>
            </a:r>
          </a:p>
        </p:txBody>
      </p:sp>
      <p:sp>
        <p:nvSpPr>
          <p:cNvPr id="840" name="TextBox 839">
            <a:extLst>
              <a:ext uri="{FF2B5EF4-FFF2-40B4-BE49-F238E27FC236}">
                <a16:creationId xmlns:a16="http://schemas.microsoft.com/office/drawing/2014/main" id="{41D7A9C8-D971-8216-21F1-452C94CA54BC}"/>
              </a:ext>
            </a:extLst>
          </p:cNvPr>
          <p:cNvSpPr txBox="1"/>
          <p:nvPr/>
        </p:nvSpPr>
        <p:spPr>
          <a:xfrm>
            <a:off x="3268184" y="2749882"/>
            <a:ext cx="716928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Larynx</a:t>
            </a:r>
          </a:p>
        </p:txBody>
      </p:sp>
      <p:sp>
        <p:nvSpPr>
          <p:cNvPr id="841" name="TextBox 840">
            <a:extLst>
              <a:ext uri="{FF2B5EF4-FFF2-40B4-BE49-F238E27FC236}">
                <a16:creationId xmlns:a16="http://schemas.microsoft.com/office/drawing/2014/main" id="{30700372-BC67-84C8-B59A-47D4417DDEC3}"/>
              </a:ext>
            </a:extLst>
          </p:cNvPr>
          <p:cNvSpPr txBox="1"/>
          <p:nvPr/>
        </p:nvSpPr>
        <p:spPr>
          <a:xfrm>
            <a:off x="3184727" y="2424865"/>
            <a:ext cx="800385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Pharynx</a:t>
            </a:r>
          </a:p>
        </p:txBody>
      </p:sp>
      <p:sp>
        <p:nvSpPr>
          <p:cNvPr id="842" name="Rectangle 841">
            <a:extLst>
              <a:ext uri="{FF2B5EF4-FFF2-40B4-BE49-F238E27FC236}">
                <a16:creationId xmlns:a16="http://schemas.microsoft.com/office/drawing/2014/main" id="{3D41DEC0-EB8C-EAD8-3992-4CC6FFCCD2B7}"/>
              </a:ext>
            </a:extLst>
          </p:cNvPr>
          <p:cNvSpPr/>
          <p:nvPr/>
        </p:nvSpPr>
        <p:spPr>
          <a:xfrm>
            <a:off x="781200" y="1695075"/>
            <a:ext cx="3563938" cy="971012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Upper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airway</a:t>
            </a:r>
            <a:r>
              <a:rPr kumimoji="0" lang="en-GB" sz="2400" b="1" i="0" u="none" strike="noStrike" kern="0" cap="none" spc="0" normalizeH="0" baseline="3000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3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+mj-lt"/>
              <a:ea typeface="+mn-ea"/>
              <a:cs typeface="Calibri" panose="020F0502020204030204" pitchFamily="34" charset="0"/>
            </a:endParaRPr>
          </a:p>
        </p:txBody>
      </p:sp>
      <p:sp>
        <p:nvSpPr>
          <p:cNvPr id="843" name="Rectangle 842">
            <a:extLst>
              <a:ext uri="{FF2B5EF4-FFF2-40B4-BE49-F238E27FC236}">
                <a16:creationId xmlns:a16="http://schemas.microsoft.com/office/drawing/2014/main" id="{B26A4C2A-940A-09C0-D8F0-15CB5F3B0E46}"/>
              </a:ext>
            </a:extLst>
          </p:cNvPr>
          <p:cNvSpPr/>
          <p:nvPr/>
        </p:nvSpPr>
        <p:spPr>
          <a:xfrm>
            <a:off x="781200" y="3485458"/>
            <a:ext cx="3563938" cy="1101848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Lower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airway</a:t>
            </a:r>
            <a:r>
              <a:rPr kumimoji="0" lang="en-GB" sz="2400" b="1" i="0" u="none" strike="noStrike" kern="0" cap="none" spc="0" normalizeH="0" baseline="3000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3,4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+mj-lt"/>
              <a:ea typeface="+mn-ea"/>
              <a:cs typeface="Calibri" panose="020F0502020204030204" pitchFamily="34" charset="0"/>
            </a:endParaRPr>
          </a:p>
        </p:txBody>
      </p:sp>
      <p:sp>
        <p:nvSpPr>
          <p:cNvPr id="844" name="Rectangle 843">
            <a:extLst>
              <a:ext uri="{FF2B5EF4-FFF2-40B4-BE49-F238E27FC236}">
                <a16:creationId xmlns:a16="http://schemas.microsoft.com/office/drawing/2014/main" id="{54DAF79E-7A79-B9D9-B243-B68F6BA16BC0}"/>
              </a:ext>
            </a:extLst>
          </p:cNvPr>
          <p:cNvSpPr/>
          <p:nvPr/>
        </p:nvSpPr>
        <p:spPr>
          <a:xfrm>
            <a:off x="3122377" y="2283484"/>
            <a:ext cx="862735" cy="156863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Nasal cavity</a:t>
            </a:r>
          </a:p>
        </p:txBody>
      </p:sp>
      <p:sp>
        <p:nvSpPr>
          <p:cNvPr id="845" name="Rectangle 844">
            <a:extLst>
              <a:ext uri="{FF2B5EF4-FFF2-40B4-BE49-F238E27FC236}">
                <a16:creationId xmlns:a16="http://schemas.microsoft.com/office/drawing/2014/main" id="{14773613-1569-FDAB-5B5F-251A5A604359}"/>
              </a:ext>
            </a:extLst>
          </p:cNvPr>
          <p:cNvSpPr/>
          <p:nvPr/>
        </p:nvSpPr>
        <p:spPr>
          <a:xfrm>
            <a:off x="3321463" y="1908123"/>
            <a:ext cx="663649" cy="156863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Sinuses</a:t>
            </a:r>
          </a:p>
        </p:txBody>
      </p:sp>
      <p:cxnSp>
        <p:nvCxnSpPr>
          <p:cNvPr id="609" name="Straight Connector 608">
            <a:extLst>
              <a:ext uri="{FF2B5EF4-FFF2-40B4-BE49-F238E27FC236}">
                <a16:creationId xmlns:a16="http://schemas.microsoft.com/office/drawing/2014/main" id="{FE144CEC-8913-54F6-B3E0-8400BB39BA36}"/>
              </a:ext>
            </a:extLst>
          </p:cNvPr>
          <p:cNvCxnSpPr>
            <a:cxnSpLocks/>
          </p:cNvCxnSpPr>
          <p:nvPr/>
        </p:nvCxnSpPr>
        <p:spPr>
          <a:xfrm>
            <a:off x="4110038" y="4241383"/>
            <a:ext cx="225611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0" name="Straight Connector 609">
            <a:extLst>
              <a:ext uri="{FF2B5EF4-FFF2-40B4-BE49-F238E27FC236}">
                <a16:creationId xmlns:a16="http://schemas.microsoft.com/office/drawing/2014/main" id="{A1911413-CE90-593D-E158-189D5545AFF8}"/>
              </a:ext>
            </a:extLst>
          </p:cNvPr>
          <p:cNvCxnSpPr>
            <a:cxnSpLocks/>
          </p:cNvCxnSpPr>
          <p:nvPr/>
        </p:nvCxnSpPr>
        <p:spPr>
          <a:xfrm>
            <a:off x="4110038" y="4473158"/>
            <a:ext cx="2328663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1" name="Rectangle 610">
            <a:extLst>
              <a:ext uri="{FF2B5EF4-FFF2-40B4-BE49-F238E27FC236}">
                <a16:creationId xmlns:a16="http://schemas.microsoft.com/office/drawing/2014/main" id="{2D942996-5CA2-2D67-730E-8EFAA687476C}"/>
              </a:ext>
            </a:extLst>
          </p:cNvPr>
          <p:cNvSpPr/>
          <p:nvPr/>
        </p:nvSpPr>
        <p:spPr>
          <a:xfrm>
            <a:off x="5196644" y="2271043"/>
            <a:ext cx="672482" cy="184312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2" name="Oval 611">
            <a:extLst>
              <a:ext uri="{FF2B5EF4-FFF2-40B4-BE49-F238E27FC236}">
                <a16:creationId xmlns:a16="http://schemas.microsoft.com/office/drawing/2014/main" id="{C8955952-9AB4-45E5-EAD8-7DA24AFE7C66}"/>
              </a:ext>
            </a:extLst>
          </p:cNvPr>
          <p:cNvSpPr/>
          <p:nvPr/>
        </p:nvSpPr>
        <p:spPr>
          <a:xfrm>
            <a:off x="5212024" y="2307127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13" name="Straight Connector 612">
            <a:extLst>
              <a:ext uri="{FF2B5EF4-FFF2-40B4-BE49-F238E27FC236}">
                <a16:creationId xmlns:a16="http://schemas.microsoft.com/office/drawing/2014/main" id="{4EE1FAEE-CF74-3833-2038-BA0A8CB7B421}"/>
              </a:ext>
            </a:extLst>
          </p:cNvPr>
          <p:cNvCxnSpPr>
            <a:cxnSpLocks/>
          </p:cNvCxnSpPr>
          <p:nvPr/>
        </p:nvCxnSpPr>
        <p:spPr>
          <a:xfrm>
            <a:off x="4110038" y="2361915"/>
            <a:ext cx="120060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4" name="Oval 613">
            <a:extLst>
              <a:ext uri="{FF2B5EF4-FFF2-40B4-BE49-F238E27FC236}">
                <a16:creationId xmlns:a16="http://schemas.microsoft.com/office/drawing/2014/main" id="{AC52923F-8E13-A177-C107-E594CECDF22F}"/>
              </a:ext>
            </a:extLst>
          </p:cNvPr>
          <p:cNvSpPr/>
          <p:nvPr/>
        </p:nvSpPr>
        <p:spPr>
          <a:xfrm>
            <a:off x="5922871" y="2850223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15" name="Straight Connector 614">
            <a:extLst>
              <a:ext uri="{FF2B5EF4-FFF2-40B4-BE49-F238E27FC236}">
                <a16:creationId xmlns:a16="http://schemas.microsoft.com/office/drawing/2014/main" id="{DAAF1E43-BBB4-5A60-3B35-4F3988982FA8}"/>
              </a:ext>
            </a:extLst>
          </p:cNvPr>
          <p:cNvCxnSpPr>
            <a:cxnSpLocks/>
            <a:endCxn id="632" idx="2"/>
          </p:cNvCxnSpPr>
          <p:nvPr/>
        </p:nvCxnSpPr>
        <p:spPr>
          <a:xfrm>
            <a:off x="4110038" y="2590073"/>
            <a:ext cx="1727618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6" name="Straight Connector 615">
            <a:extLst>
              <a:ext uri="{FF2B5EF4-FFF2-40B4-BE49-F238E27FC236}">
                <a16:creationId xmlns:a16="http://schemas.microsoft.com/office/drawing/2014/main" id="{B231BCA0-20CC-0854-7317-87724E1A4420}"/>
              </a:ext>
            </a:extLst>
          </p:cNvPr>
          <p:cNvCxnSpPr>
            <a:cxnSpLocks/>
          </p:cNvCxnSpPr>
          <p:nvPr/>
        </p:nvCxnSpPr>
        <p:spPr>
          <a:xfrm>
            <a:off x="4110038" y="2903538"/>
            <a:ext cx="187512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7" name="Rectangle 616">
            <a:extLst>
              <a:ext uri="{FF2B5EF4-FFF2-40B4-BE49-F238E27FC236}">
                <a16:creationId xmlns:a16="http://schemas.microsoft.com/office/drawing/2014/main" id="{B68472D0-2094-42D1-5BED-4F9785EBBA00}"/>
              </a:ext>
            </a:extLst>
          </p:cNvPr>
          <p:cNvSpPr/>
          <p:nvPr/>
        </p:nvSpPr>
        <p:spPr>
          <a:xfrm>
            <a:off x="6111273" y="3865558"/>
            <a:ext cx="254881" cy="265357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8" name="Rectangle 617">
            <a:extLst>
              <a:ext uri="{FF2B5EF4-FFF2-40B4-BE49-F238E27FC236}">
                <a16:creationId xmlns:a16="http://schemas.microsoft.com/office/drawing/2014/main" id="{CA4E825F-7817-0F08-E934-79B038ADC502}"/>
              </a:ext>
            </a:extLst>
          </p:cNvPr>
          <p:cNvSpPr/>
          <p:nvPr/>
        </p:nvSpPr>
        <p:spPr>
          <a:xfrm>
            <a:off x="6536769" y="4423953"/>
            <a:ext cx="170427" cy="265357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9" name="Oval 618">
            <a:extLst>
              <a:ext uri="{FF2B5EF4-FFF2-40B4-BE49-F238E27FC236}">
                <a16:creationId xmlns:a16="http://schemas.microsoft.com/office/drawing/2014/main" id="{86F4AEF9-9389-32E3-00B5-EF8507A08158}"/>
              </a:ext>
            </a:extLst>
          </p:cNvPr>
          <p:cNvSpPr/>
          <p:nvPr/>
        </p:nvSpPr>
        <p:spPr>
          <a:xfrm>
            <a:off x="6162511" y="3939076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20" name="Straight Connector 619">
            <a:extLst>
              <a:ext uri="{FF2B5EF4-FFF2-40B4-BE49-F238E27FC236}">
                <a16:creationId xmlns:a16="http://schemas.microsoft.com/office/drawing/2014/main" id="{5B53B2EA-4E0E-4747-7074-7F2436E2E4A0}"/>
              </a:ext>
            </a:extLst>
          </p:cNvPr>
          <p:cNvCxnSpPr>
            <a:cxnSpLocks/>
          </p:cNvCxnSpPr>
          <p:nvPr/>
        </p:nvCxnSpPr>
        <p:spPr>
          <a:xfrm>
            <a:off x="4110038" y="3990558"/>
            <a:ext cx="2110225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1" name="Rectangle 620">
            <a:extLst>
              <a:ext uri="{FF2B5EF4-FFF2-40B4-BE49-F238E27FC236}">
                <a16:creationId xmlns:a16="http://schemas.microsoft.com/office/drawing/2014/main" id="{2F87B4AB-C929-E188-3888-D63BEC49F885}"/>
              </a:ext>
            </a:extLst>
          </p:cNvPr>
          <p:cNvSpPr/>
          <p:nvPr/>
        </p:nvSpPr>
        <p:spPr>
          <a:xfrm>
            <a:off x="5196644" y="1883561"/>
            <a:ext cx="672482" cy="347992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22" name="Straight Connector 621">
            <a:extLst>
              <a:ext uri="{FF2B5EF4-FFF2-40B4-BE49-F238E27FC236}">
                <a16:creationId xmlns:a16="http://schemas.microsoft.com/office/drawing/2014/main" id="{D649E36F-7BD0-8D23-54BD-631A5D7CEBC5}"/>
              </a:ext>
            </a:extLst>
          </p:cNvPr>
          <p:cNvCxnSpPr>
            <a:cxnSpLocks/>
            <a:endCxn id="623" idx="2"/>
          </p:cNvCxnSpPr>
          <p:nvPr/>
        </p:nvCxnSpPr>
        <p:spPr>
          <a:xfrm>
            <a:off x="4110038" y="1998018"/>
            <a:ext cx="120060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3" name="Oval 622">
            <a:extLst>
              <a:ext uri="{FF2B5EF4-FFF2-40B4-BE49-F238E27FC236}">
                <a16:creationId xmlns:a16="http://schemas.microsoft.com/office/drawing/2014/main" id="{63BC35E3-0BEE-DE77-CFB1-F34E75D60CBD}"/>
              </a:ext>
            </a:extLst>
          </p:cNvPr>
          <p:cNvSpPr/>
          <p:nvPr/>
        </p:nvSpPr>
        <p:spPr>
          <a:xfrm>
            <a:off x="5310643" y="1943109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4" name="Rectangle 623">
            <a:extLst>
              <a:ext uri="{FF2B5EF4-FFF2-40B4-BE49-F238E27FC236}">
                <a16:creationId xmlns:a16="http://schemas.microsoft.com/office/drawing/2014/main" id="{DE868E3B-F35E-E583-599A-0D01835F3AC2}"/>
              </a:ext>
            </a:extLst>
          </p:cNvPr>
          <p:cNvSpPr/>
          <p:nvPr/>
        </p:nvSpPr>
        <p:spPr>
          <a:xfrm>
            <a:off x="5866485" y="2482376"/>
            <a:ext cx="241987" cy="1306240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25" name="Straight Connector 624">
            <a:extLst>
              <a:ext uri="{FF2B5EF4-FFF2-40B4-BE49-F238E27FC236}">
                <a16:creationId xmlns:a16="http://schemas.microsoft.com/office/drawing/2014/main" id="{7172D47E-1091-342B-C8FB-FEBA3D078CA1}"/>
              </a:ext>
            </a:extLst>
          </p:cNvPr>
          <p:cNvCxnSpPr>
            <a:cxnSpLocks/>
          </p:cNvCxnSpPr>
          <p:nvPr/>
        </p:nvCxnSpPr>
        <p:spPr>
          <a:xfrm>
            <a:off x="5858645" y="2092966"/>
            <a:ext cx="188857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6" name="Straight Connector 625">
            <a:extLst>
              <a:ext uri="{FF2B5EF4-FFF2-40B4-BE49-F238E27FC236}">
                <a16:creationId xmlns:a16="http://schemas.microsoft.com/office/drawing/2014/main" id="{5AE056B3-2ACA-0FF1-7E29-1622C9749A45}"/>
              </a:ext>
            </a:extLst>
          </p:cNvPr>
          <p:cNvCxnSpPr>
            <a:cxnSpLocks/>
          </p:cNvCxnSpPr>
          <p:nvPr/>
        </p:nvCxnSpPr>
        <p:spPr>
          <a:xfrm>
            <a:off x="5858645" y="2361915"/>
            <a:ext cx="91737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7" name="Straight Connector 626">
            <a:extLst>
              <a:ext uri="{FF2B5EF4-FFF2-40B4-BE49-F238E27FC236}">
                <a16:creationId xmlns:a16="http://schemas.microsoft.com/office/drawing/2014/main" id="{23A6A723-51DC-80F0-309C-71113FCC6C19}"/>
              </a:ext>
            </a:extLst>
          </p:cNvPr>
          <p:cNvCxnSpPr>
            <a:cxnSpLocks/>
          </p:cNvCxnSpPr>
          <p:nvPr/>
        </p:nvCxnSpPr>
        <p:spPr>
          <a:xfrm flipV="1">
            <a:off x="6769644" y="2092966"/>
            <a:ext cx="0" cy="2689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8" name="Straight Connector 627">
            <a:extLst>
              <a:ext uri="{FF2B5EF4-FFF2-40B4-BE49-F238E27FC236}">
                <a16:creationId xmlns:a16="http://schemas.microsoft.com/office/drawing/2014/main" id="{82304A60-12B1-C038-C02D-B6BA6A99D619}"/>
              </a:ext>
            </a:extLst>
          </p:cNvPr>
          <p:cNvCxnSpPr>
            <a:cxnSpLocks/>
          </p:cNvCxnSpPr>
          <p:nvPr/>
        </p:nvCxnSpPr>
        <p:spPr>
          <a:xfrm>
            <a:off x="6108472" y="3216509"/>
            <a:ext cx="163874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9" name="Straight Connector 628">
            <a:extLst>
              <a:ext uri="{FF2B5EF4-FFF2-40B4-BE49-F238E27FC236}">
                <a16:creationId xmlns:a16="http://schemas.microsoft.com/office/drawing/2014/main" id="{E95ADAD1-BB05-0A61-A432-FEA6E0641025}"/>
              </a:ext>
            </a:extLst>
          </p:cNvPr>
          <p:cNvCxnSpPr>
            <a:cxnSpLocks/>
          </p:cNvCxnSpPr>
          <p:nvPr/>
        </p:nvCxnSpPr>
        <p:spPr>
          <a:xfrm>
            <a:off x="6360064" y="3991952"/>
            <a:ext cx="4159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0" name="Straight Connector 629">
            <a:extLst>
              <a:ext uri="{FF2B5EF4-FFF2-40B4-BE49-F238E27FC236}">
                <a16:creationId xmlns:a16="http://schemas.microsoft.com/office/drawing/2014/main" id="{322ABBF7-0D10-4E6A-2CA4-AA39F598B6C2}"/>
              </a:ext>
            </a:extLst>
          </p:cNvPr>
          <p:cNvCxnSpPr>
            <a:cxnSpLocks/>
          </p:cNvCxnSpPr>
          <p:nvPr/>
        </p:nvCxnSpPr>
        <p:spPr>
          <a:xfrm flipV="1">
            <a:off x="6769644" y="3216509"/>
            <a:ext cx="0" cy="7740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1" name="Straight Connector 630">
            <a:extLst>
              <a:ext uri="{FF2B5EF4-FFF2-40B4-BE49-F238E27FC236}">
                <a16:creationId xmlns:a16="http://schemas.microsoft.com/office/drawing/2014/main" id="{9CD4E9C5-A24B-1073-C546-44A52729C2B7}"/>
              </a:ext>
            </a:extLst>
          </p:cNvPr>
          <p:cNvCxnSpPr>
            <a:cxnSpLocks/>
          </p:cNvCxnSpPr>
          <p:nvPr/>
        </p:nvCxnSpPr>
        <p:spPr>
          <a:xfrm>
            <a:off x="6702969" y="4587306"/>
            <a:ext cx="1044249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2" name="Oval 631">
            <a:extLst>
              <a:ext uri="{FF2B5EF4-FFF2-40B4-BE49-F238E27FC236}">
                <a16:creationId xmlns:a16="http://schemas.microsoft.com/office/drawing/2014/main" id="{D255B3FB-2F70-82BF-10C4-254F8F971437}"/>
              </a:ext>
            </a:extLst>
          </p:cNvPr>
          <p:cNvSpPr/>
          <p:nvPr/>
        </p:nvSpPr>
        <p:spPr>
          <a:xfrm>
            <a:off x="5837656" y="2535164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33" name="Straight Connector 632">
            <a:extLst>
              <a:ext uri="{FF2B5EF4-FFF2-40B4-BE49-F238E27FC236}">
                <a16:creationId xmlns:a16="http://schemas.microsoft.com/office/drawing/2014/main" id="{1B463D6D-212E-9847-71CE-C9DBF4DA8833}"/>
              </a:ext>
            </a:extLst>
          </p:cNvPr>
          <p:cNvCxnSpPr>
            <a:cxnSpLocks/>
          </p:cNvCxnSpPr>
          <p:nvPr/>
        </p:nvCxnSpPr>
        <p:spPr>
          <a:xfrm>
            <a:off x="4113862" y="3364066"/>
            <a:ext cx="1875125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4" name="Oval 633">
            <a:extLst>
              <a:ext uri="{FF2B5EF4-FFF2-40B4-BE49-F238E27FC236}">
                <a16:creationId xmlns:a16="http://schemas.microsoft.com/office/drawing/2014/main" id="{293EE995-6F60-1408-913E-45E01A4D76E3}"/>
              </a:ext>
            </a:extLst>
          </p:cNvPr>
          <p:cNvSpPr/>
          <p:nvPr/>
        </p:nvSpPr>
        <p:spPr>
          <a:xfrm>
            <a:off x="5922871" y="3310965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5" name="Rectangle 634">
            <a:extLst>
              <a:ext uri="{FF2B5EF4-FFF2-40B4-BE49-F238E27FC236}">
                <a16:creationId xmlns:a16="http://schemas.microsoft.com/office/drawing/2014/main" id="{5C6D831A-3FBF-5906-DACF-57B14E92F098}"/>
              </a:ext>
            </a:extLst>
          </p:cNvPr>
          <p:cNvSpPr/>
          <p:nvPr/>
        </p:nvSpPr>
        <p:spPr>
          <a:xfrm flipH="1">
            <a:off x="7750499" y="1510529"/>
            <a:ext cx="3895399" cy="99451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9BD7CB4D-1EFB-2A70-467D-B72921CB557E}"/>
              </a:ext>
            </a:extLst>
          </p:cNvPr>
          <p:cNvSpPr txBox="1"/>
          <p:nvPr/>
        </p:nvSpPr>
        <p:spPr>
          <a:xfrm>
            <a:off x="7685544" y="1550944"/>
            <a:ext cx="3895399" cy="259276"/>
          </a:xfrm>
          <a:prstGeom prst="rect">
            <a:avLst/>
          </a:prstGeom>
          <a:noFill/>
        </p:spPr>
        <p:txBody>
          <a:bodyPr wrap="square" lIns="25200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Nasal cavity</a:t>
            </a:r>
          </a:p>
        </p:txBody>
      </p:sp>
      <p:sp>
        <p:nvSpPr>
          <p:cNvPr id="637" name="TextBox 636">
            <a:extLst>
              <a:ext uri="{FF2B5EF4-FFF2-40B4-BE49-F238E27FC236}">
                <a16:creationId xmlns:a16="http://schemas.microsoft.com/office/drawing/2014/main" id="{9069ACDF-C263-0CA4-F8B2-BD4252A1B199}"/>
              </a:ext>
            </a:extLst>
          </p:cNvPr>
          <p:cNvSpPr txBox="1"/>
          <p:nvPr/>
        </p:nvSpPr>
        <p:spPr>
          <a:xfrm>
            <a:off x="8708203" y="2001382"/>
            <a:ext cx="1489897" cy="259276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Stratified squamous epithelium</a:t>
            </a:r>
            <a:r>
              <a:rPr kumimoji="0" lang="en-GB" sz="120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5</a:t>
            </a:r>
          </a:p>
        </p:txBody>
      </p:sp>
      <p:grpSp>
        <p:nvGrpSpPr>
          <p:cNvPr id="638" name="Group 637">
            <a:extLst>
              <a:ext uri="{FF2B5EF4-FFF2-40B4-BE49-F238E27FC236}">
                <a16:creationId xmlns:a16="http://schemas.microsoft.com/office/drawing/2014/main" id="{A5DB1598-EB2B-1556-B5E6-15AD6DC492C4}"/>
              </a:ext>
            </a:extLst>
          </p:cNvPr>
          <p:cNvGrpSpPr/>
          <p:nvPr/>
        </p:nvGrpSpPr>
        <p:grpSpPr>
          <a:xfrm>
            <a:off x="7872349" y="1895835"/>
            <a:ext cx="687173" cy="571935"/>
            <a:chOff x="8378186" y="1586996"/>
            <a:chExt cx="533802" cy="444284"/>
          </a:xfrm>
        </p:grpSpPr>
        <p:pic>
          <p:nvPicPr>
            <p:cNvPr id="639" name="Graphic 638">
              <a:extLst>
                <a:ext uri="{FF2B5EF4-FFF2-40B4-BE49-F238E27FC236}">
                  <a16:creationId xmlns:a16="http://schemas.microsoft.com/office/drawing/2014/main" id="{81C143ED-6341-68FA-1C82-1C6558F89DB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 r="52180"/>
            <a:stretch/>
          </p:blipFill>
          <p:spPr>
            <a:xfrm rot="16200000">
              <a:off x="8391039" y="1574143"/>
              <a:ext cx="444284" cy="469990"/>
            </a:xfrm>
            <a:prstGeom prst="rect">
              <a:avLst/>
            </a:prstGeom>
          </p:spPr>
        </p:pic>
        <p:sp>
          <p:nvSpPr>
            <p:cNvPr id="197" name="Rectangle 6867">
              <a:extLst>
                <a:ext uri="{FF2B5EF4-FFF2-40B4-BE49-F238E27FC236}">
                  <a16:creationId xmlns:a16="http://schemas.microsoft.com/office/drawing/2014/main" id="{016842E7-5DC9-D7BA-002C-A142459D1BCC}"/>
                </a:ext>
              </a:extLst>
            </p:cNvPr>
            <p:cNvSpPr/>
            <p:nvPr/>
          </p:nvSpPr>
          <p:spPr>
            <a:xfrm>
              <a:off x="8716593" y="1588544"/>
              <a:ext cx="195395" cy="357928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1056" name="Rectangle 1055">
            <a:extLst>
              <a:ext uri="{FF2B5EF4-FFF2-40B4-BE49-F238E27FC236}">
                <a16:creationId xmlns:a16="http://schemas.microsoft.com/office/drawing/2014/main" id="{6BF96905-3648-6D01-E5D9-D934D869BB7E}"/>
              </a:ext>
            </a:extLst>
          </p:cNvPr>
          <p:cNvSpPr/>
          <p:nvPr/>
        </p:nvSpPr>
        <p:spPr>
          <a:xfrm flipH="1">
            <a:off x="7750501" y="3844028"/>
            <a:ext cx="3895399" cy="99451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057" name="TextBox 1056">
            <a:extLst>
              <a:ext uri="{FF2B5EF4-FFF2-40B4-BE49-F238E27FC236}">
                <a16:creationId xmlns:a16="http://schemas.microsoft.com/office/drawing/2014/main" id="{7ABD4430-4CEB-2646-79FD-6A22BF784D19}"/>
              </a:ext>
            </a:extLst>
          </p:cNvPr>
          <p:cNvSpPr txBox="1"/>
          <p:nvPr/>
        </p:nvSpPr>
        <p:spPr>
          <a:xfrm>
            <a:off x="7682265" y="3911496"/>
            <a:ext cx="3884666" cy="259272"/>
          </a:xfrm>
          <a:prstGeom prst="rect">
            <a:avLst/>
          </a:prstGeom>
          <a:noFill/>
        </p:spPr>
        <p:txBody>
          <a:bodyPr wrap="square" lIns="25200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Bronchioles and alveoli</a:t>
            </a:r>
          </a:p>
        </p:txBody>
      </p:sp>
      <p:sp>
        <p:nvSpPr>
          <p:cNvPr id="1058" name="TextBox 1057">
            <a:extLst>
              <a:ext uri="{FF2B5EF4-FFF2-40B4-BE49-F238E27FC236}">
                <a16:creationId xmlns:a16="http://schemas.microsoft.com/office/drawing/2014/main" id="{53858ED1-692B-BE2C-5EBB-5D64F5860A6C}"/>
              </a:ext>
            </a:extLst>
          </p:cNvPr>
          <p:cNvSpPr txBox="1"/>
          <p:nvPr/>
        </p:nvSpPr>
        <p:spPr>
          <a:xfrm>
            <a:off x="8848621" y="4353576"/>
            <a:ext cx="2453185" cy="2592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Cuboidal / simple squamous epithelium</a:t>
            </a:r>
            <a:r>
              <a:rPr kumimoji="0" lang="en-GB" sz="120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5–7</a:t>
            </a:r>
          </a:p>
        </p:txBody>
      </p:sp>
      <p:cxnSp>
        <p:nvCxnSpPr>
          <p:cNvPr id="1059" name="Straight Connector 1058">
            <a:extLst>
              <a:ext uri="{FF2B5EF4-FFF2-40B4-BE49-F238E27FC236}">
                <a16:creationId xmlns:a16="http://schemas.microsoft.com/office/drawing/2014/main" id="{A505E084-FAB7-C556-F386-14D94A55B5A3}"/>
              </a:ext>
            </a:extLst>
          </p:cNvPr>
          <p:cNvCxnSpPr>
            <a:cxnSpLocks/>
          </p:cNvCxnSpPr>
          <p:nvPr/>
        </p:nvCxnSpPr>
        <p:spPr>
          <a:xfrm>
            <a:off x="546100" y="3057535"/>
            <a:ext cx="7201118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0" name="Rectangle 1059">
            <a:extLst>
              <a:ext uri="{FF2B5EF4-FFF2-40B4-BE49-F238E27FC236}">
                <a16:creationId xmlns:a16="http://schemas.microsoft.com/office/drawing/2014/main" id="{AEE01786-3812-238B-DAFF-7D857C509973}"/>
              </a:ext>
            </a:extLst>
          </p:cNvPr>
          <p:cNvSpPr/>
          <p:nvPr/>
        </p:nvSpPr>
        <p:spPr>
          <a:xfrm flipH="1">
            <a:off x="7747218" y="2610652"/>
            <a:ext cx="3895399" cy="1129933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1061" name="TextBox 1060">
            <a:extLst>
              <a:ext uri="{FF2B5EF4-FFF2-40B4-BE49-F238E27FC236}">
                <a16:creationId xmlns:a16="http://schemas.microsoft.com/office/drawing/2014/main" id="{C5136590-AD55-F390-DC22-7DF5C0A90F77}"/>
              </a:ext>
            </a:extLst>
          </p:cNvPr>
          <p:cNvSpPr txBox="1"/>
          <p:nvPr/>
        </p:nvSpPr>
        <p:spPr>
          <a:xfrm>
            <a:off x="7696276" y="2632081"/>
            <a:ext cx="3884667" cy="290684"/>
          </a:xfrm>
          <a:prstGeom prst="rect">
            <a:avLst/>
          </a:prstGeom>
          <a:noFill/>
        </p:spPr>
        <p:txBody>
          <a:bodyPr wrap="square" lIns="25200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Upper to lower airway transition</a:t>
            </a:r>
          </a:p>
        </p:txBody>
      </p:sp>
      <p:sp>
        <p:nvSpPr>
          <p:cNvPr id="1062" name="TextBox 1061">
            <a:extLst>
              <a:ext uri="{FF2B5EF4-FFF2-40B4-BE49-F238E27FC236}">
                <a16:creationId xmlns:a16="http://schemas.microsoft.com/office/drawing/2014/main" id="{3613CEF4-C8C3-9C21-784F-919471B9BAF3}"/>
              </a:ext>
            </a:extLst>
          </p:cNvPr>
          <p:cNvSpPr txBox="1"/>
          <p:nvPr/>
        </p:nvSpPr>
        <p:spPr>
          <a:xfrm>
            <a:off x="9624598" y="3080473"/>
            <a:ext cx="1828358" cy="290684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Pseudostratified columnar ciliated epithelium</a:t>
            </a:r>
            <a:r>
              <a:rPr kumimoji="0" lang="en-GB" sz="120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3,5,6</a:t>
            </a:r>
          </a:p>
        </p:txBody>
      </p:sp>
      <p:grpSp>
        <p:nvGrpSpPr>
          <p:cNvPr id="1063" name="Group 1062">
            <a:extLst>
              <a:ext uri="{FF2B5EF4-FFF2-40B4-BE49-F238E27FC236}">
                <a16:creationId xmlns:a16="http://schemas.microsoft.com/office/drawing/2014/main" id="{9C8B0EA2-F68D-89E7-A2AC-6E65276B17C2}"/>
              </a:ext>
            </a:extLst>
          </p:cNvPr>
          <p:cNvGrpSpPr/>
          <p:nvPr/>
        </p:nvGrpSpPr>
        <p:grpSpPr>
          <a:xfrm rot="5400000">
            <a:off x="8349251" y="2585727"/>
            <a:ext cx="669431" cy="1464595"/>
            <a:chOff x="8361939" y="2050622"/>
            <a:chExt cx="758373" cy="1659184"/>
          </a:xfrm>
        </p:grpSpPr>
        <p:grpSp>
          <p:nvGrpSpPr>
            <p:cNvPr id="1064" name="Group 1063">
              <a:extLst>
                <a:ext uri="{FF2B5EF4-FFF2-40B4-BE49-F238E27FC236}">
                  <a16:creationId xmlns:a16="http://schemas.microsoft.com/office/drawing/2014/main" id="{EDA79CCA-9753-07E0-D43B-97978E8D116D}"/>
                </a:ext>
              </a:extLst>
            </p:cNvPr>
            <p:cNvGrpSpPr/>
            <p:nvPr/>
          </p:nvGrpSpPr>
          <p:grpSpPr>
            <a:xfrm rot="16200000" flipH="1">
              <a:off x="8507485" y="1940991"/>
              <a:ext cx="175181" cy="394444"/>
              <a:chOff x="12665208" y="4236313"/>
              <a:chExt cx="403200" cy="1547203"/>
            </a:xfrm>
          </p:grpSpPr>
          <p:sp>
            <p:nvSpPr>
              <p:cNvPr id="1199" name="Graphic 6559">
                <a:extLst>
                  <a:ext uri="{FF2B5EF4-FFF2-40B4-BE49-F238E27FC236}">
                    <a16:creationId xmlns:a16="http://schemas.microsoft.com/office/drawing/2014/main" id="{913A2FBE-0738-7E67-101D-7F8008BA2C88}"/>
                  </a:ext>
                </a:extLst>
              </p:cNvPr>
              <p:cNvSpPr/>
              <p:nvPr/>
            </p:nvSpPr>
            <p:spPr>
              <a:xfrm>
                <a:off x="12665208" y="4236313"/>
                <a:ext cx="403200" cy="1547203"/>
              </a:xfrm>
              <a:custGeom>
                <a:avLst/>
                <a:gdLst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9640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7452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403200" h="1547203">
                    <a:moveTo>
                      <a:pt x="329751" y="213036"/>
                    </a:moveTo>
                    <a:cubicBezTo>
                      <a:pt x="325846" y="204464"/>
                      <a:pt x="321941" y="195987"/>
                      <a:pt x="319178" y="186747"/>
                    </a:cubicBezTo>
                    <a:cubicBezTo>
                      <a:pt x="309368" y="154267"/>
                      <a:pt x="308034" y="119120"/>
                      <a:pt x="315845" y="86068"/>
                    </a:cubicBezTo>
                    <a:lnTo>
                      <a:pt x="316321" y="84068"/>
                    </a:lnTo>
                    <a:cubicBezTo>
                      <a:pt x="318893" y="73781"/>
                      <a:pt x="322226" y="63208"/>
                      <a:pt x="319940" y="52921"/>
                    </a:cubicBezTo>
                    <a:cubicBezTo>
                      <a:pt x="317654" y="42634"/>
                      <a:pt x="306796" y="33300"/>
                      <a:pt x="296890" y="37110"/>
                    </a:cubicBezTo>
                    <a:cubicBezTo>
                      <a:pt x="290699" y="39491"/>
                      <a:pt x="287079" y="46158"/>
                      <a:pt x="286317" y="52826"/>
                    </a:cubicBezTo>
                    <a:cubicBezTo>
                      <a:pt x="285555" y="59493"/>
                      <a:pt x="287174" y="66066"/>
                      <a:pt x="288603" y="72543"/>
                    </a:cubicBezTo>
                    <a:cubicBezTo>
                      <a:pt x="294032" y="97403"/>
                      <a:pt x="296795" y="122835"/>
                      <a:pt x="296985" y="148266"/>
                    </a:cubicBezTo>
                    <a:cubicBezTo>
                      <a:pt x="297080" y="163030"/>
                      <a:pt x="299462" y="178461"/>
                      <a:pt x="295747" y="193034"/>
                    </a:cubicBezTo>
                    <a:cubicBezTo>
                      <a:pt x="294509" y="197987"/>
                      <a:pt x="290984" y="209036"/>
                      <a:pt x="285079" y="210465"/>
                    </a:cubicBezTo>
                    <a:cubicBezTo>
                      <a:pt x="276792" y="212370"/>
                      <a:pt x="269458" y="199797"/>
                      <a:pt x="267648" y="193415"/>
                    </a:cubicBezTo>
                    <a:cubicBezTo>
                      <a:pt x="265172" y="184652"/>
                      <a:pt x="266124" y="175413"/>
                      <a:pt x="266791" y="166269"/>
                    </a:cubicBezTo>
                    <a:cubicBezTo>
                      <a:pt x="270029" y="119787"/>
                      <a:pt x="264124" y="72638"/>
                      <a:pt x="249551" y="28442"/>
                    </a:cubicBezTo>
                    <a:cubicBezTo>
                      <a:pt x="247455" y="22155"/>
                      <a:pt x="244407" y="15202"/>
                      <a:pt x="238025" y="13392"/>
                    </a:cubicBezTo>
                    <a:cubicBezTo>
                      <a:pt x="229548" y="11011"/>
                      <a:pt x="221642" y="20441"/>
                      <a:pt x="221833" y="29299"/>
                    </a:cubicBezTo>
                    <a:cubicBezTo>
                      <a:pt x="222023" y="38157"/>
                      <a:pt x="227167" y="45873"/>
                      <a:pt x="231644" y="53493"/>
                    </a:cubicBezTo>
                    <a:cubicBezTo>
                      <a:pt x="253932" y="91688"/>
                      <a:pt x="258599" y="137408"/>
                      <a:pt x="248217" y="179985"/>
                    </a:cubicBezTo>
                    <a:cubicBezTo>
                      <a:pt x="245455" y="191319"/>
                      <a:pt x="225055" y="205972"/>
                      <a:pt x="219928" y="196749"/>
                    </a:cubicBezTo>
                    <a:cubicBezTo>
                      <a:pt x="214801" y="187526"/>
                      <a:pt x="218499" y="144647"/>
                      <a:pt x="217452" y="124644"/>
                    </a:cubicBezTo>
                    <a:lnTo>
                      <a:pt x="205164" y="25489"/>
                    </a:lnTo>
                    <a:cubicBezTo>
                      <a:pt x="204688" y="16631"/>
                      <a:pt x="203450" y="6439"/>
                      <a:pt x="195830" y="1867"/>
                    </a:cubicBezTo>
                    <a:cubicBezTo>
                      <a:pt x="188686" y="-2419"/>
                      <a:pt x="178780" y="1105"/>
                      <a:pt x="174113" y="8058"/>
                    </a:cubicBezTo>
                    <a:cubicBezTo>
                      <a:pt x="169445" y="15012"/>
                      <a:pt x="169255" y="24060"/>
                      <a:pt x="171446" y="32061"/>
                    </a:cubicBezTo>
                    <a:cubicBezTo>
                      <a:pt x="173636" y="40062"/>
                      <a:pt x="178240" y="38094"/>
                      <a:pt x="181352" y="54826"/>
                    </a:cubicBezTo>
                    <a:cubicBezTo>
                      <a:pt x="184464" y="71558"/>
                      <a:pt x="189638" y="105690"/>
                      <a:pt x="190115" y="132455"/>
                    </a:cubicBezTo>
                    <a:cubicBezTo>
                      <a:pt x="190400" y="150648"/>
                      <a:pt x="185082" y="198399"/>
                      <a:pt x="180399" y="199225"/>
                    </a:cubicBezTo>
                    <a:cubicBezTo>
                      <a:pt x="175716" y="200051"/>
                      <a:pt x="160587" y="151219"/>
                      <a:pt x="162016" y="137408"/>
                    </a:cubicBezTo>
                    <a:cubicBezTo>
                      <a:pt x="165159" y="108071"/>
                      <a:pt x="171922" y="78258"/>
                      <a:pt x="165445" y="49587"/>
                    </a:cubicBezTo>
                    <a:cubicBezTo>
                      <a:pt x="163159" y="39396"/>
                      <a:pt x="155729" y="27489"/>
                      <a:pt x="145538" y="29680"/>
                    </a:cubicBezTo>
                    <a:cubicBezTo>
                      <a:pt x="138584" y="31109"/>
                      <a:pt x="134584" y="38919"/>
                      <a:pt x="134679" y="46063"/>
                    </a:cubicBezTo>
                    <a:cubicBezTo>
                      <a:pt x="134774" y="53207"/>
                      <a:pt x="137632" y="59874"/>
                      <a:pt x="139823" y="66637"/>
                    </a:cubicBezTo>
                    <a:cubicBezTo>
                      <a:pt x="145633" y="85211"/>
                      <a:pt x="145442" y="105023"/>
                      <a:pt x="145157" y="124549"/>
                    </a:cubicBezTo>
                    <a:cubicBezTo>
                      <a:pt x="144871" y="141789"/>
                      <a:pt x="144585" y="159030"/>
                      <a:pt x="144395" y="176270"/>
                    </a:cubicBezTo>
                    <a:cubicBezTo>
                      <a:pt x="144204" y="190938"/>
                      <a:pt x="142109" y="213608"/>
                      <a:pt x="122868" y="214846"/>
                    </a:cubicBezTo>
                    <a:cubicBezTo>
                      <a:pt x="109533" y="215703"/>
                      <a:pt x="104771" y="200559"/>
                      <a:pt x="101913" y="189700"/>
                    </a:cubicBezTo>
                    <a:cubicBezTo>
                      <a:pt x="91817" y="152362"/>
                      <a:pt x="101627" y="103975"/>
                      <a:pt x="106009" y="66161"/>
                    </a:cubicBezTo>
                    <a:cubicBezTo>
                      <a:pt x="106676" y="60160"/>
                      <a:pt x="107438" y="54064"/>
                      <a:pt x="105818" y="48254"/>
                    </a:cubicBezTo>
                    <a:cubicBezTo>
                      <a:pt x="104199" y="42444"/>
                      <a:pt x="99722" y="37014"/>
                      <a:pt x="93817" y="36252"/>
                    </a:cubicBezTo>
                    <a:cubicBezTo>
                      <a:pt x="85816" y="35205"/>
                      <a:pt x="79339" y="42539"/>
                      <a:pt x="75815" y="49778"/>
                    </a:cubicBezTo>
                    <a:cubicBezTo>
                      <a:pt x="63527" y="75019"/>
                      <a:pt x="69528" y="104832"/>
                      <a:pt x="73910" y="132550"/>
                    </a:cubicBezTo>
                    <a:cubicBezTo>
                      <a:pt x="74291" y="134931"/>
                      <a:pt x="74672" y="137408"/>
                      <a:pt x="74957" y="139789"/>
                    </a:cubicBezTo>
                    <a:cubicBezTo>
                      <a:pt x="76958" y="154839"/>
                      <a:pt x="77910" y="170555"/>
                      <a:pt x="74576" y="185509"/>
                    </a:cubicBezTo>
                    <a:cubicBezTo>
                      <a:pt x="71814" y="197606"/>
                      <a:pt x="64956" y="207417"/>
                      <a:pt x="60384" y="218561"/>
                    </a:cubicBezTo>
                    <a:cubicBezTo>
                      <a:pt x="56574" y="227895"/>
                      <a:pt x="52764" y="237230"/>
                      <a:pt x="49335" y="246660"/>
                    </a:cubicBezTo>
                    <a:cubicBezTo>
                      <a:pt x="35619" y="284283"/>
                      <a:pt x="24951" y="322955"/>
                      <a:pt x="16950" y="362198"/>
                    </a:cubicBezTo>
                    <a:cubicBezTo>
                      <a:pt x="-8958" y="488976"/>
                      <a:pt x="-6386" y="622230"/>
                      <a:pt x="33143" y="745865"/>
                    </a:cubicBezTo>
                    <a:cubicBezTo>
                      <a:pt x="95912" y="941985"/>
                      <a:pt x="109152" y="1092099"/>
                      <a:pt x="111438" y="1164393"/>
                    </a:cubicBezTo>
                    <a:lnTo>
                      <a:pt x="111438" y="1394422"/>
                    </a:lnTo>
                    <a:cubicBezTo>
                      <a:pt x="111438" y="1478814"/>
                      <a:pt x="125821" y="1547203"/>
                      <a:pt x="210212" y="1547203"/>
                    </a:cubicBezTo>
                    <a:cubicBezTo>
                      <a:pt x="294604" y="1547203"/>
                      <a:pt x="308987" y="1478814"/>
                      <a:pt x="308987" y="1394422"/>
                    </a:cubicBezTo>
                    <a:lnTo>
                      <a:pt x="308987" y="1193159"/>
                    </a:lnTo>
                    <a:cubicBezTo>
                      <a:pt x="308987" y="895026"/>
                      <a:pt x="357469" y="1014279"/>
                      <a:pt x="394712" y="745865"/>
                    </a:cubicBezTo>
                    <a:cubicBezTo>
                      <a:pt x="413000" y="614325"/>
                      <a:pt x="400236" y="479070"/>
                      <a:pt x="370804" y="350006"/>
                    </a:cubicBezTo>
                    <a:cubicBezTo>
                      <a:pt x="362041" y="311525"/>
                      <a:pt x="351754" y="273330"/>
                      <a:pt x="339371" y="235896"/>
                    </a:cubicBezTo>
                    <a:cubicBezTo>
                      <a:pt x="336800" y="228086"/>
                      <a:pt x="333466" y="220752"/>
                      <a:pt x="330132" y="213417"/>
                    </a:cubicBezTo>
                    <a:lnTo>
                      <a:pt x="329751" y="21303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20000"/>
                      <a:lumOff val="80000"/>
                    </a:srgbClr>
                  </a:gs>
                  <a:gs pos="31000">
                    <a:srgbClr val="FF9493"/>
                  </a:gs>
                  <a:gs pos="100000">
                    <a:srgbClr val="7F134C">
                      <a:lumMod val="60000"/>
                      <a:lumOff val="40000"/>
                    </a:srgbClr>
                  </a:gs>
                </a:gsLst>
                <a:lin ang="16200000" scaled="1"/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00" name="Oval 1199">
                <a:extLst>
                  <a:ext uri="{FF2B5EF4-FFF2-40B4-BE49-F238E27FC236}">
                    <a16:creationId xmlns:a16="http://schemas.microsoft.com/office/drawing/2014/main" id="{89CB69CE-C63F-3DB7-4CFE-93001D56D643}"/>
                  </a:ext>
                </a:extLst>
              </p:cNvPr>
              <p:cNvSpPr/>
              <p:nvPr/>
            </p:nvSpPr>
            <p:spPr>
              <a:xfrm>
                <a:off x="12831352" y="5404049"/>
                <a:ext cx="104636" cy="205044"/>
              </a:xfrm>
              <a:prstGeom prst="ellipse">
                <a:avLst/>
              </a:prstGeom>
              <a:solidFill>
                <a:srgbClr val="7F134C">
                  <a:lumMod val="50000"/>
                  <a:alpha val="64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01" name="Oval 1200">
                <a:extLst>
                  <a:ext uri="{FF2B5EF4-FFF2-40B4-BE49-F238E27FC236}">
                    <a16:creationId xmlns:a16="http://schemas.microsoft.com/office/drawing/2014/main" id="{25FB5CBA-198D-C136-1187-1FD8F64E0C2C}"/>
                  </a:ext>
                </a:extLst>
              </p:cNvPr>
              <p:cNvSpPr/>
              <p:nvPr/>
            </p:nvSpPr>
            <p:spPr>
              <a:xfrm>
                <a:off x="12724307" y="459812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02" name="Oval 1201">
                <a:extLst>
                  <a:ext uri="{FF2B5EF4-FFF2-40B4-BE49-F238E27FC236}">
                    <a16:creationId xmlns:a16="http://schemas.microsoft.com/office/drawing/2014/main" id="{A691D23A-B185-2247-2002-4DDEE62DAC0C}"/>
                  </a:ext>
                </a:extLst>
              </p:cNvPr>
              <p:cNvSpPr/>
              <p:nvPr/>
            </p:nvSpPr>
            <p:spPr>
              <a:xfrm>
                <a:off x="12879065" y="4608797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03" name="Oval 1202">
                <a:extLst>
                  <a:ext uri="{FF2B5EF4-FFF2-40B4-BE49-F238E27FC236}">
                    <a16:creationId xmlns:a16="http://schemas.microsoft.com/office/drawing/2014/main" id="{353342F5-DE8F-9FEC-D951-3D4EA72D22C2}"/>
                  </a:ext>
                </a:extLst>
              </p:cNvPr>
              <p:cNvSpPr/>
              <p:nvPr/>
            </p:nvSpPr>
            <p:spPr>
              <a:xfrm>
                <a:off x="12825700" y="474221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04" name="Oval 1203">
                <a:extLst>
                  <a:ext uri="{FF2B5EF4-FFF2-40B4-BE49-F238E27FC236}">
                    <a16:creationId xmlns:a16="http://schemas.microsoft.com/office/drawing/2014/main" id="{1E47A62E-4CA4-C914-CED2-3E2DBC631C7D}"/>
                  </a:ext>
                </a:extLst>
              </p:cNvPr>
              <p:cNvSpPr/>
              <p:nvPr/>
            </p:nvSpPr>
            <p:spPr>
              <a:xfrm>
                <a:off x="12943101" y="4774228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05" name="Oval 1204">
                <a:extLst>
                  <a:ext uri="{FF2B5EF4-FFF2-40B4-BE49-F238E27FC236}">
                    <a16:creationId xmlns:a16="http://schemas.microsoft.com/office/drawing/2014/main" id="{01BAB099-8991-F623-07CD-56F272472411}"/>
                  </a:ext>
                </a:extLst>
              </p:cNvPr>
              <p:cNvSpPr/>
              <p:nvPr/>
            </p:nvSpPr>
            <p:spPr>
              <a:xfrm>
                <a:off x="12879063" y="4854276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06" name="Oval 1205">
                <a:extLst>
                  <a:ext uri="{FF2B5EF4-FFF2-40B4-BE49-F238E27FC236}">
                    <a16:creationId xmlns:a16="http://schemas.microsoft.com/office/drawing/2014/main" id="{EBAD8851-E551-69D3-0330-5844D5F5E65D}"/>
                  </a:ext>
                </a:extLst>
              </p:cNvPr>
              <p:cNvSpPr/>
              <p:nvPr/>
            </p:nvSpPr>
            <p:spPr>
              <a:xfrm>
                <a:off x="12724306" y="482759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07" name="Oval 1206">
                <a:extLst>
                  <a:ext uri="{FF2B5EF4-FFF2-40B4-BE49-F238E27FC236}">
                    <a16:creationId xmlns:a16="http://schemas.microsoft.com/office/drawing/2014/main" id="{5FC4728C-A00F-B096-CA1F-5D19B72E7844}"/>
                  </a:ext>
                </a:extLst>
              </p:cNvPr>
              <p:cNvSpPr/>
              <p:nvPr/>
            </p:nvSpPr>
            <p:spPr>
              <a:xfrm>
                <a:off x="12772334" y="498235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08" name="Oval 1207">
                <a:extLst>
                  <a:ext uri="{FF2B5EF4-FFF2-40B4-BE49-F238E27FC236}">
                    <a16:creationId xmlns:a16="http://schemas.microsoft.com/office/drawing/2014/main" id="{807D2128-5BE8-BD1E-21E6-695233839AAE}"/>
                  </a:ext>
                </a:extLst>
              </p:cNvPr>
              <p:cNvSpPr/>
              <p:nvPr/>
            </p:nvSpPr>
            <p:spPr>
              <a:xfrm>
                <a:off x="12905745" y="5009035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65" name="Group 1064">
              <a:extLst>
                <a:ext uri="{FF2B5EF4-FFF2-40B4-BE49-F238E27FC236}">
                  <a16:creationId xmlns:a16="http://schemas.microsoft.com/office/drawing/2014/main" id="{9CC26C15-A2BE-0BCF-A54D-1D9007F80DEE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473467" y="2213971"/>
              <a:ext cx="185071" cy="408128"/>
              <a:chOff x="11490960" y="2023758"/>
              <a:chExt cx="224085" cy="448365"/>
            </a:xfrm>
          </p:grpSpPr>
          <p:sp>
            <p:nvSpPr>
              <p:cNvPr id="1194" name="Rectangle: Rounded Corners 1193">
                <a:extLst>
                  <a:ext uri="{FF2B5EF4-FFF2-40B4-BE49-F238E27FC236}">
                    <a16:creationId xmlns:a16="http://schemas.microsoft.com/office/drawing/2014/main" id="{FE504AEF-E1B5-7251-04D9-FF09DC633C81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95" name="Oval 1194">
                <a:extLst>
                  <a:ext uri="{FF2B5EF4-FFF2-40B4-BE49-F238E27FC236}">
                    <a16:creationId xmlns:a16="http://schemas.microsoft.com/office/drawing/2014/main" id="{B9930FA7-EC61-56AB-A696-264813F17C44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96" name="Oval 1195">
                <a:extLst>
                  <a:ext uri="{FF2B5EF4-FFF2-40B4-BE49-F238E27FC236}">
                    <a16:creationId xmlns:a16="http://schemas.microsoft.com/office/drawing/2014/main" id="{01F73EAF-3280-2BBC-FB3F-26A677EBB09D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97" name="Oval 1196">
                <a:extLst>
                  <a:ext uri="{FF2B5EF4-FFF2-40B4-BE49-F238E27FC236}">
                    <a16:creationId xmlns:a16="http://schemas.microsoft.com/office/drawing/2014/main" id="{B465F5BF-D644-461C-278C-5C9FE752666C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98" name="Oval 1197">
                <a:extLst>
                  <a:ext uri="{FF2B5EF4-FFF2-40B4-BE49-F238E27FC236}">
                    <a16:creationId xmlns:a16="http://schemas.microsoft.com/office/drawing/2014/main" id="{9D3D5FC8-5BFF-0BAA-37BA-097725A0D137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66" name="Epithelial Cell">
              <a:extLst>
                <a:ext uri="{FF2B5EF4-FFF2-40B4-BE49-F238E27FC236}">
                  <a16:creationId xmlns:a16="http://schemas.microsoft.com/office/drawing/2014/main" id="{2B123864-3FFA-4D6D-8DEF-ED536E579217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7627" y="2078932"/>
              <a:ext cx="174898" cy="349983"/>
              <a:chOff x="4692938" y="1805889"/>
              <a:chExt cx="506734" cy="942934"/>
            </a:xfrm>
          </p:grpSpPr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6038103C-A3CA-AE79-D63C-E1A98329E88E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8B2F6E5C-FD8D-AB8F-6970-2F93978391A2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636C3E64-D586-7B42-7397-9602738A3D86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14894C1B-79BE-AE90-9D28-66BFFF38D4EE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F312805B-D098-1DA9-DA95-99E5176D3331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755419A5-5451-FE59-B827-FC10B41F0F61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6894CE66-96B3-753D-BC24-6EDE3F92F603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2CB5206B-145B-51C2-731B-6B68ED47C93C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6AACA264-CB7E-9BFA-BBBA-A9B2BB9E1314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1191" name="Group 1190">
                <a:extLst>
                  <a:ext uri="{FF2B5EF4-FFF2-40B4-BE49-F238E27FC236}">
                    <a16:creationId xmlns:a16="http://schemas.microsoft.com/office/drawing/2014/main" id="{BA445849-FBCF-1FCC-2011-DC0DAD8A7AB2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1192" name="Rectangle: Rounded Corners 1191">
                  <a:extLst>
                    <a:ext uri="{FF2B5EF4-FFF2-40B4-BE49-F238E27FC236}">
                      <a16:creationId xmlns:a16="http://schemas.microsoft.com/office/drawing/2014/main" id="{11E21310-BEF8-8F93-804E-5CEB01693347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93" name="Oval 1192">
                  <a:extLst>
                    <a:ext uri="{FF2B5EF4-FFF2-40B4-BE49-F238E27FC236}">
                      <a16:creationId xmlns:a16="http://schemas.microsoft.com/office/drawing/2014/main" id="{A57B0D56-47D7-5964-20EB-DAC3208E1376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67" name="Epithelial Cell">
              <a:extLst>
                <a:ext uri="{FF2B5EF4-FFF2-40B4-BE49-F238E27FC236}">
                  <a16:creationId xmlns:a16="http://schemas.microsoft.com/office/drawing/2014/main" id="{CF64A76E-F9D9-8842-9E84-DB97E0090429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7626" y="2379283"/>
              <a:ext cx="174898" cy="349983"/>
              <a:chOff x="4692938" y="1805889"/>
              <a:chExt cx="506734" cy="942934"/>
            </a:xfrm>
          </p:grpSpPr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F0F42C1C-8367-7605-D235-C16440860719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F70FBD8E-AE0E-F535-DCB9-ACE0D4D2184E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65A29AF6-554D-B7DA-5D82-8BCC69191EC3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FA8951C-867B-E1C2-3358-3F0E890D0CCD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BA72254D-2E5A-24A2-B739-D79CF37164AC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1F1DE627-325F-AB26-CF6D-C39BA3AFD763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EE73ED70-8555-F925-04C0-B9AC4D659A2B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84DD2D95-729F-90B1-24F9-D61D75933E50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CD016927-8171-821A-E01B-C7F40D0FF1E4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1179" name="Group 1178">
                <a:extLst>
                  <a:ext uri="{FF2B5EF4-FFF2-40B4-BE49-F238E27FC236}">
                    <a16:creationId xmlns:a16="http://schemas.microsoft.com/office/drawing/2014/main" id="{0FFE8D21-34EC-B635-A564-CD910AFDC1E0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1180" name="Rectangle: Rounded Corners 1179">
                  <a:extLst>
                    <a:ext uri="{FF2B5EF4-FFF2-40B4-BE49-F238E27FC236}">
                      <a16:creationId xmlns:a16="http://schemas.microsoft.com/office/drawing/2014/main" id="{3BF0DC78-CB25-99E3-9ADD-0FE510EF348A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81" name="Oval 1180">
                  <a:extLst>
                    <a:ext uri="{FF2B5EF4-FFF2-40B4-BE49-F238E27FC236}">
                      <a16:creationId xmlns:a16="http://schemas.microsoft.com/office/drawing/2014/main" id="{E85E468E-60DF-F006-BE80-E88BF38A1B52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68" name="Epithelial Cell">
              <a:extLst>
                <a:ext uri="{FF2B5EF4-FFF2-40B4-BE49-F238E27FC236}">
                  <a16:creationId xmlns:a16="http://schemas.microsoft.com/office/drawing/2014/main" id="{FAC87078-1724-4BE9-24AA-90BC8281203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7626" y="2701750"/>
              <a:ext cx="174898" cy="349983"/>
              <a:chOff x="4692938" y="1805889"/>
              <a:chExt cx="506734" cy="942934"/>
            </a:xfrm>
          </p:grpSpPr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339889EA-B1C3-E7B8-0674-0A04CA58A395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79C52B76-2209-DB00-F33B-312895300E57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F33A1C49-2F63-37D5-08C2-2EBEAC3348FC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E53E7EFD-1060-9831-A3CE-F7C9CF44DD9F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701B0A00-D285-391A-2DA0-7126C4CAD71C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A373D8E4-040E-557D-376E-99F5273BFD01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86734698-4564-5CF2-DC7A-D87970AD3ED0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1DB94A55-7222-0068-216D-7F8654EC6190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817922A3-8C8B-6DF9-E3B6-F076A08F34A8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1167" name="Group 1166">
                <a:extLst>
                  <a:ext uri="{FF2B5EF4-FFF2-40B4-BE49-F238E27FC236}">
                    <a16:creationId xmlns:a16="http://schemas.microsoft.com/office/drawing/2014/main" id="{628F93D8-E25A-01C5-D224-0879DCDD8D14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1168" name="Rectangle: Rounded Corners 1167">
                  <a:extLst>
                    <a:ext uri="{FF2B5EF4-FFF2-40B4-BE49-F238E27FC236}">
                      <a16:creationId xmlns:a16="http://schemas.microsoft.com/office/drawing/2014/main" id="{44B53602-711E-6D88-D5AB-C610CCB39937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69" name="Oval 1168">
                  <a:extLst>
                    <a:ext uri="{FF2B5EF4-FFF2-40B4-BE49-F238E27FC236}">
                      <a16:creationId xmlns:a16="http://schemas.microsoft.com/office/drawing/2014/main" id="{BCAE48EF-E788-3113-62F1-802F057678C6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69" name="Group 1068">
              <a:extLst>
                <a:ext uri="{FF2B5EF4-FFF2-40B4-BE49-F238E27FC236}">
                  <a16:creationId xmlns:a16="http://schemas.microsoft.com/office/drawing/2014/main" id="{7EE9CDB2-66B0-E847-E842-A48A38734BB4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473467" y="2498550"/>
              <a:ext cx="185071" cy="408128"/>
              <a:chOff x="11490960" y="2023758"/>
              <a:chExt cx="224085" cy="448365"/>
            </a:xfrm>
          </p:grpSpPr>
          <p:sp>
            <p:nvSpPr>
              <p:cNvPr id="1153" name="Rectangle: Rounded Corners 1152">
                <a:extLst>
                  <a:ext uri="{FF2B5EF4-FFF2-40B4-BE49-F238E27FC236}">
                    <a16:creationId xmlns:a16="http://schemas.microsoft.com/office/drawing/2014/main" id="{75392DBA-D64A-1061-3995-E382CA7D7665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54" name="Oval 1153">
                <a:extLst>
                  <a:ext uri="{FF2B5EF4-FFF2-40B4-BE49-F238E27FC236}">
                    <a16:creationId xmlns:a16="http://schemas.microsoft.com/office/drawing/2014/main" id="{C083AF47-C606-ABCB-E788-47A44B7EA120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55" name="Oval 1154">
                <a:extLst>
                  <a:ext uri="{FF2B5EF4-FFF2-40B4-BE49-F238E27FC236}">
                    <a16:creationId xmlns:a16="http://schemas.microsoft.com/office/drawing/2014/main" id="{D8056676-AC04-7274-C271-C5AFD79F7D99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56" name="Oval 1155">
                <a:extLst>
                  <a:ext uri="{FF2B5EF4-FFF2-40B4-BE49-F238E27FC236}">
                    <a16:creationId xmlns:a16="http://schemas.microsoft.com/office/drawing/2014/main" id="{9EC9D531-906A-DA33-7D75-1E5ACA3B7FFD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57" name="Oval 1156">
                <a:extLst>
                  <a:ext uri="{FF2B5EF4-FFF2-40B4-BE49-F238E27FC236}">
                    <a16:creationId xmlns:a16="http://schemas.microsoft.com/office/drawing/2014/main" id="{278656B7-1873-66D5-EFDF-5E692D00344D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70" name="Group 1069">
              <a:extLst>
                <a:ext uri="{FF2B5EF4-FFF2-40B4-BE49-F238E27FC236}">
                  <a16:creationId xmlns:a16="http://schemas.microsoft.com/office/drawing/2014/main" id="{4CF09580-1D5B-87EF-FB83-D9738DE4D103}"/>
                </a:ext>
              </a:extLst>
            </p:cNvPr>
            <p:cNvGrpSpPr/>
            <p:nvPr/>
          </p:nvGrpSpPr>
          <p:grpSpPr>
            <a:xfrm rot="16200000">
              <a:off x="8639389" y="2226479"/>
              <a:ext cx="111681" cy="149673"/>
              <a:chOff x="12287345" y="1302669"/>
              <a:chExt cx="1627247" cy="1480946"/>
            </a:xfrm>
          </p:grpSpPr>
          <p:sp>
            <p:nvSpPr>
              <p:cNvPr id="1151" name="Graphic 6524">
                <a:extLst>
                  <a:ext uri="{FF2B5EF4-FFF2-40B4-BE49-F238E27FC236}">
                    <a16:creationId xmlns:a16="http://schemas.microsoft.com/office/drawing/2014/main" id="{7C887D03-A619-E345-5CBF-32AE8EA6349E}"/>
                  </a:ext>
                </a:extLst>
              </p:cNvPr>
              <p:cNvSpPr/>
              <p:nvPr/>
            </p:nvSpPr>
            <p:spPr>
              <a:xfrm>
                <a:off x="12287345" y="1302669"/>
                <a:ext cx="1627247" cy="1480946"/>
              </a:xfrm>
              <a:custGeom>
                <a:avLst/>
                <a:gdLst>
                  <a:gd name="connsiteX0" fmla="*/ 245896 w 1627247"/>
                  <a:gd name="connsiteY0" fmla="*/ 1480947 h 1480946"/>
                  <a:gd name="connsiteX1" fmla="*/ 1324697 w 1627247"/>
                  <a:gd name="connsiteY1" fmla="*/ 1480947 h 1480946"/>
                  <a:gd name="connsiteX2" fmla="*/ 1595683 w 1627247"/>
                  <a:gd name="connsiteY2" fmla="*/ 1045083 h 1480946"/>
                  <a:gd name="connsiteX3" fmla="*/ 1184203 w 1627247"/>
                  <a:gd name="connsiteY3" fmla="*/ 210884 h 1480946"/>
                  <a:gd name="connsiteX4" fmla="*/ 845018 w 1627247"/>
                  <a:gd name="connsiteY4" fmla="*/ 0 h 1480946"/>
                  <a:gd name="connsiteX5" fmla="*/ 785773 w 1627247"/>
                  <a:gd name="connsiteY5" fmla="*/ 0 h 1480946"/>
                  <a:gd name="connsiteX6" fmla="*/ 442206 w 1627247"/>
                  <a:gd name="connsiteY6" fmla="*/ 220218 h 1480946"/>
                  <a:gd name="connsiteX7" fmla="*/ 22725 w 1627247"/>
                  <a:gd name="connsiteY7" fmla="*/ 1132713 h 1480946"/>
                  <a:gd name="connsiteX8" fmla="*/ 245896 w 1627247"/>
                  <a:gd name="connsiteY8" fmla="*/ 1480947 h 148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7247" h="1480946">
                    <a:moveTo>
                      <a:pt x="245896" y="1480947"/>
                    </a:moveTo>
                    <a:lnTo>
                      <a:pt x="1324697" y="1480947"/>
                    </a:lnTo>
                    <a:cubicBezTo>
                      <a:pt x="1548630" y="1480947"/>
                      <a:pt x="1694743" y="1245965"/>
                      <a:pt x="1595683" y="1045083"/>
                    </a:cubicBezTo>
                    <a:lnTo>
                      <a:pt x="1184203" y="210884"/>
                    </a:lnTo>
                    <a:cubicBezTo>
                      <a:pt x="1120481" y="81725"/>
                      <a:pt x="989036" y="0"/>
                      <a:pt x="845018" y="0"/>
                    </a:cubicBezTo>
                    <a:lnTo>
                      <a:pt x="785773" y="0"/>
                    </a:lnTo>
                    <a:cubicBezTo>
                      <a:pt x="638040" y="0"/>
                      <a:pt x="503928" y="86011"/>
                      <a:pt x="442206" y="220218"/>
                    </a:cubicBezTo>
                    <a:lnTo>
                      <a:pt x="22725" y="1132713"/>
                    </a:lnTo>
                    <a:cubicBezTo>
                      <a:pt x="-52046" y="1295400"/>
                      <a:pt x="66826" y="1480947"/>
                      <a:pt x="245896" y="148094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5000"/>
                      <a:lumOff val="95000"/>
                    </a:srgbClr>
                  </a:gs>
                  <a:gs pos="74000">
                    <a:srgbClr val="9DB0AC">
                      <a:lumMod val="60000"/>
                      <a:lumOff val="40000"/>
                    </a:srgbClr>
                  </a:gs>
                  <a:gs pos="83000">
                    <a:srgbClr val="9DB0AC">
                      <a:lumMod val="60000"/>
                      <a:lumOff val="40000"/>
                    </a:srgbClr>
                  </a:gs>
                  <a:gs pos="100000">
                    <a:srgbClr val="9DB0AC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52" name="Oval 1151">
                <a:extLst>
                  <a:ext uri="{FF2B5EF4-FFF2-40B4-BE49-F238E27FC236}">
                    <a16:creationId xmlns:a16="http://schemas.microsoft.com/office/drawing/2014/main" id="{E49E5278-8E0E-D88D-EBBD-F56BE3DB18AF}"/>
                  </a:ext>
                </a:extLst>
              </p:cNvPr>
              <p:cNvSpPr/>
              <p:nvPr/>
            </p:nvSpPr>
            <p:spPr>
              <a:xfrm>
                <a:off x="12720153" y="1927702"/>
                <a:ext cx="761631" cy="465950"/>
              </a:xfrm>
              <a:prstGeom prst="ellipse">
                <a:avLst/>
              </a:prstGeom>
              <a:solidFill>
                <a:srgbClr val="9DB0AC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71" name="Group 1070">
              <a:extLst>
                <a:ext uri="{FF2B5EF4-FFF2-40B4-BE49-F238E27FC236}">
                  <a16:creationId xmlns:a16="http://schemas.microsoft.com/office/drawing/2014/main" id="{4621C10E-EB0C-2B94-6667-6CDBE947D02E}"/>
                </a:ext>
              </a:extLst>
            </p:cNvPr>
            <p:cNvGrpSpPr/>
            <p:nvPr/>
          </p:nvGrpSpPr>
          <p:grpSpPr>
            <a:xfrm rot="16200000">
              <a:off x="8639389" y="2738457"/>
              <a:ext cx="111681" cy="149673"/>
              <a:chOff x="12287345" y="1302669"/>
              <a:chExt cx="1627247" cy="1480946"/>
            </a:xfrm>
          </p:grpSpPr>
          <p:sp>
            <p:nvSpPr>
              <p:cNvPr id="1149" name="Graphic 6524">
                <a:extLst>
                  <a:ext uri="{FF2B5EF4-FFF2-40B4-BE49-F238E27FC236}">
                    <a16:creationId xmlns:a16="http://schemas.microsoft.com/office/drawing/2014/main" id="{52ADFC8C-0F5A-9B2F-3844-92035A5E1761}"/>
                  </a:ext>
                </a:extLst>
              </p:cNvPr>
              <p:cNvSpPr/>
              <p:nvPr/>
            </p:nvSpPr>
            <p:spPr>
              <a:xfrm>
                <a:off x="12287345" y="1302669"/>
                <a:ext cx="1627247" cy="1480946"/>
              </a:xfrm>
              <a:custGeom>
                <a:avLst/>
                <a:gdLst>
                  <a:gd name="connsiteX0" fmla="*/ 245896 w 1627247"/>
                  <a:gd name="connsiteY0" fmla="*/ 1480947 h 1480946"/>
                  <a:gd name="connsiteX1" fmla="*/ 1324697 w 1627247"/>
                  <a:gd name="connsiteY1" fmla="*/ 1480947 h 1480946"/>
                  <a:gd name="connsiteX2" fmla="*/ 1595683 w 1627247"/>
                  <a:gd name="connsiteY2" fmla="*/ 1045083 h 1480946"/>
                  <a:gd name="connsiteX3" fmla="*/ 1184203 w 1627247"/>
                  <a:gd name="connsiteY3" fmla="*/ 210884 h 1480946"/>
                  <a:gd name="connsiteX4" fmla="*/ 845018 w 1627247"/>
                  <a:gd name="connsiteY4" fmla="*/ 0 h 1480946"/>
                  <a:gd name="connsiteX5" fmla="*/ 785773 w 1627247"/>
                  <a:gd name="connsiteY5" fmla="*/ 0 h 1480946"/>
                  <a:gd name="connsiteX6" fmla="*/ 442206 w 1627247"/>
                  <a:gd name="connsiteY6" fmla="*/ 220218 h 1480946"/>
                  <a:gd name="connsiteX7" fmla="*/ 22725 w 1627247"/>
                  <a:gd name="connsiteY7" fmla="*/ 1132713 h 1480946"/>
                  <a:gd name="connsiteX8" fmla="*/ 245896 w 1627247"/>
                  <a:gd name="connsiteY8" fmla="*/ 1480947 h 148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7247" h="1480946">
                    <a:moveTo>
                      <a:pt x="245896" y="1480947"/>
                    </a:moveTo>
                    <a:lnTo>
                      <a:pt x="1324697" y="1480947"/>
                    </a:lnTo>
                    <a:cubicBezTo>
                      <a:pt x="1548630" y="1480947"/>
                      <a:pt x="1694743" y="1245965"/>
                      <a:pt x="1595683" y="1045083"/>
                    </a:cubicBezTo>
                    <a:lnTo>
                      <a:pt x="1184203" y="210884"/>
                    </a:lnTo>
                    <a:cubicBezTo>
                      <a:pt x="1120481" y="81725"/>
                      <a:pt x="989036" y="0"/>
                      <a:pt x="845018" y="0"/>
                    </a:cubicBezTo>
                    <a:lnTo>
                      <a:pt x="785773" y="0"/>
                    </a:lnTo>
                    <a:cubicBezTo>
                      <a:pt x="638040" y="0"/>
                      <a:pt x="503928" y="86011"/>
                      <a:pt x="442206" y="220218"/>
                    </a:cubicBezTo>
                    <a:lnTo>
                      <a:pt x="22725" y="1132713"/>
                    </a:lnTo>
                    <a:cubicBezTo>
                      <a:pt x="-52046" y="1295400"/>
                      <a:pt x="66826" y="1480947"/>
                      <a:pt x="245896" y="148094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5000"/>
                      <a:lumOff val="95000"/>
                    </a:srgbClr>
                  </a:gs>
                  <a:gs pos="74000">
                    <a:srgbClr val="9DB0AC">
                      <a:lumMod val="60000"/>
                      <a:lumOff val="40000"/>
                    </a:srgbClr>
                  </a:gs>
                  <a:gs pos="83000">
                    <a:srgbClr val="9DB0AC">
                      <a:lumMod val="60000"/>
                      <a:lumOff val="40000"/>
                    </a:srgbClr>
                  </a:gs>
                  <a:gs pos="100000">
                    <a:srgbClr val="9DB0AC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50" name="Oval 1149">
                <a:extLst>
                  <a:ext uri="{FF2B5EF4-FFF2-40B4-BE49-F238E27FC236}">
                    <a16:creationId xmlns:a16="http://schemas.microsoft.com/office/drawing/2014/main" id="{DA6A07A0-3EEF-E2BA-87C2-03DACB465F74}"/>
                  </a:ext>
                </a:extLst>
              </p:cNvPr>
              <p:cNvSpPr/>
              <p:nvPr/>
            </p:nvSpPr>
            <p:spPr>
              <a:xfrm>
                <a:off x="12720153" y="1927702"/>
                <a:ext cx="761631" cy="465950"/>
              </a:xfrm>
              <a:prstGeom prst="ellipse">
                <a:avLst/>
              </a:prstGeom>
              <a:solidFill>
                <a:srgbClr val="9DB0AC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072" name="Rectangle 6867">
              <a:extLst>
                <a:ext uri="{FF2B5EF4-FFF2-40B4-BE49-F238E27FC236}">
                  <a16:creationId xmlns:a16="http://schemas.microsoft.com/office/drawing/2014/main" id="{C691A732-ED12-F939-7DE6-08FD3967D979}"/>
                </a:ext>
              </a:extLst>
            </p:cNvPr>
            <p:cNvSpPr/>
            <p:nvPr/>
          </p:nvSpPr>
          <p:spPr>
            <a:xfrm>
              <a:off x="8716593" y="2091048"/>
              <a:ext cx="195395" cy="859522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73" name="Rectangle 6867">
              <a:extLst>
                <a:ext uri="{FF2B5EF4-FFF2-40B4-BE49-F238E27FC236}">
                  <a16:creationId xmlns:a16="http://schemas.microsoft.com/office/drawing/2014/main" id="{1D75B61E-92D9-22EA-D846-3F6E5990FB6B}"/>
                </a:ext>
              </a:extLst>
            </p:cNvPr>
            <p:cNvSpPr/>
            <p:nvPr/>
          </p:nvSpPr>
          <p:spPr>
            <a:xfrm>
              <a:off x="8716593" y="2997549"/>
              <a:ext cx="195395" cy="712257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1074" name="Group 1073">
              <a:extLst>
                <a:ext uri="{FF2B5EF4-FFF2-40B4-BE49-F238E27FC236}">
                  <a16:creationId xmlns:a16="http://schemas.microsoft.com/office/drawing/2014/main" id="{8CF8FF69-0466-D705-F523-16168F180590}"/>
                </a:ext>
              </a:extLst>
            </p:cNvPr>
            <p:cNvGrpSpPr/>
            <p:nvPr/>
          </p:nvGrpSpPr>
          <p:grpSpPr>
            <a:xfrm rot="16200000">
              <a:off x="8554643" y="2944319"/>
              <a:ext cx="158162" cy="264622"/>
              <a:chOff x="12454141" y="2260568"/>
              <a:chExt cx="1106364" cy="1839320"/>
            </a:xfrm>
          </p:grpSpPr>
          <p:sp>
            <p:nvSpPr>
              <p:cNvPr id="1139" name="Graphic 6532">
                <a:extLst>
                  <a:ext uri="{FF2B5EF4-FFF2-40B4-BE49-F238E27FC236}">
                    <a16:creationId xmlns:a16="http://schemas.microsoft.com/office/drawing/2014/main" id="{2741BD3A-4DE6-AEE9-DAA9-3C67154CC59C}"/>
                  </a:ext>
                </a:extLst>
              </p:cNvPr>
              <p:cNvSpPr/>
              <p:nvPr/>
            </p:nvSpPr>
            <p:spPr>
              <a:xfrm>
                <a:off x="12454141" y="2260568"/>
                <a:ext cx="1106364" cy="1839320"/>
              </a:xfrm>
              <a:custGeom>
                <a:avLst/>
                <a:gdLst>
                  <a:gd name="connsiteX0" fmla="*/ 521732 w 1106364"/>
                  <a:gd name="connsiteY0" fmla="*/ 0 h 1839320"/>
                  <a:gd name="connsiteX1" fmla="*/ 584632 w 1106364"/>
                  <a:gd name="connsiteY1" fmla="*/ 0 h 1839320"/>
                  <a:gd name="connsiteX2" fmla="*/ 1106365 w 1106364"/>
                  <a:gd name="connsiteY2" fmla="*/ 521732 h 1839320"/>
                  <a:gd name="connsiteX3" fmla="*/ 1106365 w 1106364"/>
                  <a:gd name="connsiteY3" fmla="*/ 1377551 h 1839320"/>
                  <a:gd name="connsiteX4" fmla="*/ 644595 w 1106364"/>
                  <a:gd name="connsiteY4" fmla="*/ 1839321 h 1839320"/>
                  <a:gd name="connsiteX5" fmla="*/ 461845 w 1106364"/>
                  <a:gd name="connsiteY5" fmla="*/ 1839321 h 1839320"/>
                  <a:gd name="connsiteX6" fmla="*/ 0 w 1106364"/>
                  <a:gd name="connsiteY6" fmla="*/ 1377551 h 1839320"/>
                  <a:gd name="connsiteX7" fmla="*/ 0 w 1106364"/>
                  <a:gd name="connsiteY7" fmla="*/ 521732 h 1839320"/>
                  <a:gd name="connsiteX8" fmla="*/ 521732 w 1106364"/>
                  <a:gd name="connsiteY8" fmla="*/ 0 h 183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6364" h="1839320">
                    <a:moveTo>
                      <a:pt x="521732" y="0"/>
                    </a:moveTo>
                    <a:lnTo>
                      <a:pt x="584632" y="0"/>
                    </a:lnTo>
                    <a:cubicBezTo>
                      <a:pt x="872542" y="0"/>
                      <a:pt x="1106365" y="233747"/>
                      <a:pt x="1106365" y="521732"/>
                    </a:cubicBezTo>
                    <a:lnTo>
                      <a:pt x="1106365" y="1377551"/>
                    </a:lnTo>
                    <a:cubicBezTo>
                      <a:pt x="1106365" y="1632390"/>
                      <a:pt x="899435" y="1839321"/>
                      <a:pt x="644595" y="1839321"/>
                    </a:cubicBezTo>
                    <a:lnTo>
                      <a:pt x="461845" y="1839321"/>
                    </a:lnTo>
                    <a:cubicBezTo>
                      <a:pt x="206930" y="1839321"/>
                      <a:pt x="0" y="1632390"/>
                      <a:pt x="0" y="1377551"/>
                    </a:cubicBezTo>
                    <a:lnTo>
                      <a:pt x="0" y="521732"/>
                    </a:lnTo>
                    <a:cubicBezTo>
                      <a:pt x="0" y="233747"/>
                      <a:pt x="233748" y="0"/>
                      <a:pt x="5217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3F4444">
                      <a:lumMod val="20000"/>
                      <a:lumOff val="80000"/>
                    </a:srgbClr>
                  </a:gs>
                  <a:gs pos="100000">
                    <a:srgbClr val="3F4444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40" name="Oval 1139">
                <a:extLst>
                  <a:ext uri="{FF2B5EF4-FFF2-40B4-BE49-F238E27FC236}">
                    <a16:creationId xmlns:a16="http://schemas.microsoft.com/office/drawing/2014/main" id="{AA6E8DED-8BA5-4BBB-E176-3324153EF67C}"/>
                  </a:ext>
                </a:extLst>
              </p:cNvPr>
              <p:cNvSpPr/>
              <p:nvPr/>
            </p:nvSpPr>
            <p:spPr>
              <a:xfrm>
                <a:off x="12653344" y="3094838"/>
                <a:ext cx="707958" cy="433114"/>
              </a:xfrm>
              <a:prstGeom prst="ellipse">
                <a:avLst/>
              </a:prstGeom>
              <a:solidFill>
                <a:srgbClr val="3F4444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41" name="Oval 1140">
                <a:extLst>
                  <a:ext uri="{FF2B5EF4-FFF2-40B4-BE49-F238E27FC236}">
                    <a16:creationId xmlns:a16="http://schemas.microsoft.com/office/drawing/2014/main" id="{E236662C-03C9-6CB2-EA21-3DD170313C82}"/>
                  </a:ext>
                </a:extLst>
              </p:cNvPr>
              <p:cNvSpPr/>
              <p:nvPr/>
            </p:nvSpPr>
            <p:spPr>
              <a:xfrm>
                <a:off x="13320093" y="2547431"/>
                <a:ext cx="63771" cy="63771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42" name="Oval 1141">
                <a:extLst>
                  <a:ext uri="{FF2B5EF4-FFF2-40B4-BE49-F238E27FC236}">
                    <a16:creationId xmlns:a16="http://schemas.microsoft.com/office/drawing/2014/main" id="{BA54EE70-3815-26AD-5B7E-BD200E7AC2C8}"/>
                  </a:ext>
                </a:extLst>
              </p:cNvPr>
              <p:cNvSpPr/>
              <p:nvPr/>
            </p:nvSpPr>
            <p:spPr>
              <a:xfrm>
                <a:off x="13059226" y="2419118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43" name="Oval 1142">
                <a:extLst>
                  <a:ext uri="{FF2B5EF4-FFF2-40B4-BE49-F238E27FC236}">
                    <a16:creationId xmlns:a16="http://schemas.microsoft.com/office/drawing/2014/main" id="{C68EB353-C2D6-CFC8-9EC5-CC2384447BB4}"/>
                  </a:ext>
                </a:extLst>
              </p:cNvPr>
              <p:cNvSpPr/>
              <p:nvPr/>
            </p:nvSpPr>
            <p:spPr>
              <a:xfrm>
                <a:off x="13096495" y="2628480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44" name="Oval 1143">
                <a:extLst>
                  <a:ext uri="{FF2B5EF4-FFF2-40B4-BE49-F238E27FC236}">
                    <a16:creationId xmlns:a16="http://schemas.microsoft.com/office/drawing/2014/main" id="{26E12916-27FF-C9A0-B7F2-B47C28AE7DB9}"/>
                  </a:ext>
                </a:extLst>
              </p:cNvPr>
              <p:cNvSpPr/>
              <p:nvPr/>
            </p:nvSpPr>
            <p:spPr>
              <a:xfrm>
                <a:off x="12828175" y="266900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45" name="Oval 1144">
                <a:extLst>
                  <a:ext uri="{FF2B5EF4-FFF2-40B4-BE49-F238E27FC236}">
                    <a16:creationId xmlns:a16="http://schemas.microsoft.com/office/drawing/2014/main" id="{2BCA0EC4-135F-4920-94DE-5935B8BED798}"/>
                  </a:ext>
                </a:extLst>
              </p:cNvPr>
              <p:cNvSpPr/>
              <p:nvPr/>
            </p:nvSpPr>
            <p:spPr>
              <a:xfrm>
                <a:off x="12954881" y="287836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46" name="Oval 1145">
                <a:extLst>
                  <a:ext uri="{FF2B5EF4-FFF2-40B4-BE49-F238E27FC236}">
                    <a16:creationId xmlns:a16="http://schemas.microsoft.com/office/drawing/2014/main" id="{317CBA5F-AB83-0F62-82FB-9DCCA9323C07}"/>
                  </a:ext>
                </a:extLst>
              </p:cNvPr>
              <p:cNvSpPr/>
              <p:nvPr/>
            </p:nvSpPr>
            <p:spPr>
              <a:xfrm>
                <a:off x="13275375" y="2885125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F3A1FFDC-5703-A738-6D73-63741D018B58}"/>
                  </a:ext>
                </a:extLst>
              </p:cNvPr>
              <p:cNvSpPr/>
              <p:nvPr/>
            </p:nvSpPr>
            <p:spPr>
              <a:xfrm>
                <a:off x="12828175" y="2452901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48" name="Oval 1147">
                <a:extLst>
                  <a:ext uri="{FF2B5EF4-FFF2-40B4-BE49-F238E27FC236}">
                    <a16:creationId xmlns:a16="http://schemas.microsoft.com/office/drawing/2014/main" id="{3D8B769C-7BA0-E6BB-4C1A-F7543358F6A2}"/>
                  </a:ext>
                </a:extLst>
              </p:cNvPr>
              <p:cNvSpPr/>
              <p:nvPr/>
            </p:nvSpPr>
            <p:spPr>
              <a:xfrm>
                <a:off x="12656748" y="2898642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75" name="Epithelial Cell">
              <a:extLst>
                <a:ext uri="{FF2B5EF4-FFF2-40B4-BE49-F238E27FC236}">
                  <a16:creationId xmlns:a16="http://schemas.microsoft.com/office/drawing/2014/main" id="{3946F5EA-A900-A853-D5F6-EA7485E54724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3594" y="3066080"/>
              <a:ext cx="174898" cy="349983"/>
              <a:chOff x="4692938" y="1805889"/>
              <a:chExt cx="506734" cy="942934"/>
            </a:xfrm>
          </p:grpSpPr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AF91DF09-5156-C022-53D5-D615EE29746C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397B0C33-B1FD-6895-6359-847D142680D2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B8282F3A-DDD6-473B-8E4D-E346E2BA9E62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141CB6FF-618A-8AFF-513A-46631F46ECCF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DAAC270F-A538-D1E5-1B4D-E7CED5E40BF7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A915F5E9-3121-4A29-C32A-C2A627CB7BBE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09A4FBCF-91B7-AC81-9868-BFD23FBCCB39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6596108A-CE7A-A2A5-3C1C-DF3C29AE4393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A78ED475-28D8-E394-A837-8862965D5EDD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1136" name="Group 1135">
                <a:extLst>
                  <a:ext uri="{FF2B5EF4-FFF2-40B4-BE49-F238E27FC236}">
                    <a16:creationId xmlns:a16="http://schemas.microsoft.com/office/drawing/2014/main" id="{C7955C22-4EC0-42DD-4D9D-7CC9ABDC4506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1137" name="Rectangle: Rounded Corners 1136">
                  <a:extLst>
                    <a:ext uri="{FF2B5EF4-FFF2-40B4-BE49-F238E27FC236}">
                      <a16:creationId xmlns:a16="http://schemas.microsoft.com/office/drawing/2014/main" id="{DA13363C-A6E2-ECA8-A3C6-920699808F49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38" name="Oval 1137">
                  <a:extLst>
                    <a:ext uri="{FF2B5EF4-FFF2-40B4-BE49-F238E27FC236}">
                      <a16:creationId xmlns:a16="http://schemas.microsoft.com/office/drawing/2014/main" id="{D9ED78F3-5A02-A4D2-6ABA-9063E05B20FD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76" name="Group 1075">
              <a:extLst>
                <a:ext uri="{FF2B5EF4-FFF2-40B4-BE49-F238E27FC236}">
                  <a16:creationId xmlns:a16="http://schemas.microsoft.com/office/drawing/2014/main" id="{49A5E027-6088-8B83-BF85-55CD8C0EFE4F}"/>
                </a:ext>
              </a:extLst>
            </p:cNvPr>
            <p:cNvGrpSpPr/>
            <p:nvPr/>
          </p:nvGrpSpPr>
          <p:grpSpPr>
            <a:xfrm rot="16200000" flipH="1">
              <a:off x="8481223" y="3175105"/>
              <a:ext cx="175181" cy="394444"/>
              <a:chOff x="12665208" y="4236313"/>
              <a:chExt cx="403200" cy="1547203"/>
            </a:xfrm>
          </p:grpSpPr>
          <p:sp>
            <p:nvSpPr>
              <p:cNvPr id="1117" name="Graphic 6559">
                <a:extLst>
                  <a:ext uri="{FF2B5EF4-FFF2-40B4-BE49-F238E27FC236}">
                    <a16:creationId xmlns:a16="http://schemas.microsoft.com/office/drawing/2014/main" id="{E5713A84-02D6-A9CE-A068-90B89FBB9ECD}"/>
                  </a:ext>
                </a:extLst>
              </p:cNvPr>
              <p:cNvSpPr/>
              <p:nvPr/>
            </p:nvSpPr>
            <p:spPr>
              <a:xfrm>
                <a:off x="12665208" y="4236313"/>
                <a:ext cx="403200" cy="1547203"/>
              </a:xfrm>
              <a:custGeom>
                <a:avLst/>
                <a:gdLst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9640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7452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403200" h="1547203">
                    <a:moveTo>
                      <a:pt x="329751" y="213036"/>
                    </a:moveTo>
                    <a:cubicBezTo>
                      <a:pt x="325846" y="204464"/>
                      <a:pt x="321941" y="195987"/>
                      <a:pt x="319178" y="186747"/>
                    </a:cubicBezTo>
                    <a:cubicBezTo>
                      <a:pt x="309368" y="154267"/>
                      <a:pt x="308034" y="119120"/>
                      <a:pt x="315845" y="86068"/>
                    </a:cubicBezTo>
                    <a:lnTo>
                      <a:pt x="316321" y="84068"/>
                    </a:lnTo>
                    <a:cubicBezTo>
                      <a:pt x="318893" y="73781"/>
                      <a:pt x="322226" y="63208"/>
                      <a:pt x="319940" y="52921"/>
                    </a:cubicBezTo>
                    <a:cubicBezTo>
                      <a:pt x="317654" y="42634"/>
                      <a:pt x="306796" y="33300"/>
                      <a:pt x="296890" y="37110"/>
                    </a:cubicBezTo>
                    <a:cubicBezTo>
                      <a:pt x="290699" y="39491"/>
                      <a:pt x="287079" y="46158"/>
                      <a:pt x="286317" y="52826"/>
                    </a:cubicBezTo>
                    <a:cubicBezTo>
                      <a:pt x="285555" y="59493"/>
                      <a:pt x="287174" y="66066"/>
                      <a:pt x="288603" y="72543"/>
                    </a:cubicBezTo>
                    <a:cubicBezTo>
                      <a:pt x="294032" y="97403"/>
                      <a:pt x="296795" y="122835"/>
                      <a:pt x="296985" y="148266"/>
                    </a:cubicBezTo>
                    <a:cubicBezTo>
                      <a:pt x="297080" y="163030"/>
                      <a:pt x="299462" y="178461"/>
                      <a:pt x="295747" y="193034"/>
                    </a:cubicBezTo>
                    <a:cubicBezTo>
                      <a:pt x="294509" y="197987"/>
                      <a:pt x="290984" y="209036"/>
                      <a:pt x="285079" y="210465"/>
                    </a:cubicBezTo>
                    <a:cubicBezTo>
                      <a:pt x="276792" y="212370"/>
                      <a:pt x="269458" y="199797"/>
                      <a:pt x="267648" y="193415"/>
                    </a:cubicBezTo>
                    <a:cubicBezTo>
                      <a:pt x="265172" y="184652"/>
                      <a:pt x="266124" y="175413"/>
                      <a:pt x="266791" y="166269"/>
                    </a:cubicBezTo>
                    <a:cubicBezTo>
                      <a:pt x="270029" y="119787"/>
                      <a:pt x="264124" y="72638"/>
                      <a:pt x="249551" y="28442"/>
                    </a:cubicBezTo>
                    <a:cubicBezTo>
                      <a:pt x="247455" y="22155"/>
                      <a:pt x="244407" y="15202"/>
                      <a:pt x="238025" y="13392"/>
                    </a:cubicBezTo>
                    <a:cubicBezTo>
                      <a:pt x="229548" y="11011"/>
                      <a:pt x="221642" y="20441"/>
                      <a:pt x="221833" y="29299"/>
                    </a:cubicBezTo>
                    <a:cubicBezTo>
                      <a:pt x="222023" y="38157"/>
                      <a:pt x="227167" y="45873"/>
                      <a:pt x="231644" y="53493"/>
                    </a:cubicBezTo>
                    <a:cubicBezTo>
                      <a:pt x="253932" y="91688"/>
                      <a:pt x="258599" y="137408"/>
                      <a:pt x="248217" y="179985"/>
                    </a:cubicBezTo>
                    <a:cubicBezTo>
                      <a:pt x="245455" y="191319"/>
                      <a:pt x="225055" y="205972"/>
                      <a:pt x="219928" y="196749"/>
                    </a:cubicBezTo>
                    <a:cubicBezTo>
                      <a:pt x="214801" y="187526"/>
                      <a:pt x="218499" y="144647"/>
                      <a:pt x="217452" y="124644"/>
                    </a:cubicBezTo>
                    <a:lnTo>
                      <a:pt x="205164" y="25489"/>
                    </a:lnTo>
                    <a:cubicBezTo>
                      <a:pt x="204688" y="16631"/>
                      <a:pt x="203450" y="6439"/>
                      <a:pt x="195830" y="1867"/>
                    </a:cubicBezTo>
                    <a:cubicBezTo>
                      <a:pt x="188686" y="-2419"/>
                      <a:pt x="178780" y="1105"/>
                      <a:pt x="174113" y="8058"/>
                    </a:cubicBezTo>
                    <a:cubicBezTo>
                      <a:pt x="169445" y="15012"/>
                      <a:pt x="169255" y="24060"/>
                      <a:pt x="171446" y="32061"/>
                    </a:cubicBezTo>
                    <a:cubicBezTo>
                      <a:pt x="173636" y="40062"/>
                      <a:pt x="178240" y="38094"/>
                      <a:pt x="181352" y="54826"/>
                    </a:cubicBezTo>
                    <a:cubicBezTo>
                      <a:pt x="184464" y="71558"/>
                      <a:pt x="189638" y="105690"/>
                      <a:pt x="190115" y="132455"/>
                    </a:cubicBezTo>
                    <a:cubicBezTo>
                      <a:pt x="190400" y="150648"/>
                      <a:pt x="185082" y="198399"/>
                      <a:pt x="180399" y="199225"/>
                    </a:cubicBezTo>
                    <a:cubicBezTo>
                      <a:pt x="175716" y="200051"/>
                      <a:pt x="160587" y="151219"/>
                      <a:pt x="162016" y="137408"/>
                    </a:cubicBezTo>
                    <a:cubicBezTo>
                      <a:pt x="165159" y="108071"/>
                      <a:pt x="171922" y="78258"/>
                      <a:pt x="165445" y="49587"/>
                    </a:cubicBezTo>
                    <a:cubicBezTo>
                      <a:pt x="163159" y="39396"/>
                      <a:pt x="155729" y="27489"/>
                      <a:pt x="145538" y="29680"/>
                    </a:cubicBezTo>
                    <a:cubicBezTo>
                      <a:pt x="138584" y="31109"/>
                      <a:pt x="134584" y="38919"/>
                      <a:pt x="134679" y="46063"/>
                    </a:cubicBezTo>
                    <a:cubicBezTo>
                      <a:pt x="134774" y="53207"/>
                      <a:pt x="137632" y="59874"/>
                      <a:pt x="139823" y="66637"/>
                    </a:cubicBezTo>
                    <a:cubicBezTo>
                      <a:pt x="145633" y="85211"/>
                      <a:pt x="145442" y="105023"/>
                      <a:pt x="145157" y="124549"/>
                    </a:cubicBezTo>
                    <a:cubicBezTo>
                      <a:pt x="144871" y="141789"/>
                      <a:pt x="144585" y="159030"/>
                      <a:pt x="144395" y="176270"/>
                    </a:cubicBezTo>
                    <a:cubicBezTo>
                      <a:pt x="144204" y="190938"/>
                      <a:pt x="142109" y="213608"/>
                      <a:pt x="122868" y="214846"/>
                    </a:cubicBezTo>
                    <a:cubicBezTo>
                      <a:pt x="109533" y="215703"/>
                      <a:pt x="104771" y="200559"/>
                      <a:pt x="101913" y="189700"/>
                    </a:cubicBezTo>
                    <a:cubicBezTo>
                      <a:pt x="91817" y="152362"/>
                      <a:pt x="101627" y="103975"/>
                      <a:pt x="106009" y="66161"/>
                    </a:cubicBezTo>
                    <a:cubicBezTo>
                      <a:pt x="106676" y="60160"/>
                      <a:pt x="107438" y="54064"/>
                      <a:pt x="105818" y="48254"/>
                    </a:cubicBezTo>
                    <a:cubicBezTo>
                      <a:pt x="104199" y="42444"/>
                      <a:pt x="99722" y="37014"/>
                      <a:pt x="93817" y="36252"/>
                    </a:cubicBezTo>
                    <a:cubicBezTo>
                      <a:pt x="85816" y="35205"/>
                      <a:pt x="79339" y="42539"/>
                      <a:pt x="75815" y="49778"/>
                    </a:cubicBezTo>
                    <a:cubicBezTo>
                      <a:pt x="63527" y="75019"/>
                      <a:pt x="69528" y="104832"/>
                      <a:pt x="73910" y="132550"/>
                    </a:cubicBezTo>
                    <a:cubicBezTo>
                      <a:pt x="74291" y="134931"/>
                      <a:pt x="74672" y="137408"/>
                      <a:pt x="74957" y="139789"/>
                    </a:cubicBezTo>
                    <a:cubicBezTo>
                      <a:pt x="76958" y="154839"/>
                      <a:pt x="77910" y="170555"/>
                      <a:pt x="74576" y="185509"/>
                    </a:cubicBezTo>
                    <a:cubicBezTo>
                      <a:pt x="71814" y="197606"/>
                      <a:pt x="64956" y="207417"/>
                      <a:pt x="60384" y="218561"/>
                    </a:cubicBezTo>
                    <a:cubicBezTo>
                      <a:pt x="56574" y="227895"/>
                      <a:pt x="52764" y="237230"/>
                      <a:pt x="49335" y="246660"/>
                    </a:cubicBezTo>
                    <a:cubicBezTo>
                      <a:pt x="35619" y="284283"/>
                      <a:pt x="24951" y="322955"/>
                      <a:pt x="16950" y="362198"/>
                    </a:cubicBezTo>
                    <a:cubicBezTo>
                      <a:pt x="-8958" y="488976"/>
                      <a:pt x="-6386" y="622230"/>
                      <a:pt x="33143" y="745865"/>
                    </a:cubicBezTo>
                    <a:cubicBezTo>
                      <a:pt x="95912" y="941985"/>
                      <a:pt x="109152" y="1092099"/>
                      <a:pt x="111438" y="1164393"/>
                    </a:cubicBezTo>
                    <a:lnTo>
                      <a:pt x="111438" y="1394422"/>
                    </a:lnTo>
                    <a:cubicBezTo>
                      <a:pt x="111438" y="1478814"/>
                      <a:pt x="125821" y="1547203"/>
                      <a:pt x="210212" y="1547203"/>
                    </a:cubicBezTo>
                    <a:cubicBezTo>
                      <a:pt x="294604" y="1547203"/>
                      <a:pt x="308987" y="1478814"/>
                      <a:pt x="308987" y="1394422"/>
                    </a:cubicBezTo>
                    <a:lnTo>
                      <a:pt x="308987" y="1193159"/>
                    </a:lnTo>
                    <a:cubicBezTo>
                      <a:pt x="308987" y="895026"/>
                      <a:pt x="357469" y="1014279"/>
                      <a:pt x="394712" y="745865"/>
                    </a:cubicBezTo>
                    <a:cubicBezTo>
                      <a:pt x="413000" y="614325"/>
                      <a:pt x="400236" y="479070"/>
                      <a:pt x="370804" y="350006"/>
                    </a:cubicBezTo>
                    <a:cubicBezTo>
                      <a:pt x="362041" y="311525"/>
                      <a:pt x="351754" y="273330"/>
                      <a:pt x="339371" y="235896"/>
                    </a:cubicBezTo>
                    <a:cubicBezTo>
                      <a:pt x="336800" y="228086"/>
                      <a:pt x="333466" y="220752"/>
                      <a:pt x="330132" y="213417"/>
                    </a:cubicBezTo>
                    <a:lnTo>
                      <a:pt x="329751" y="21303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20000"/>
                      <a:lumOff val="80000"/>
                    </a:srgbClr>
                  </a:gs>
                  <a:gs pos="31000">
                    <a:srgbClr val="FF9493"/>
                  </a:gs>
                  <a:gs pos="100000">
                    <a:srgbClr val="7F134C">
                      <a:lumMod val="60000"/>
                      <a:lumOff val="40000"/>
                    </a:srgbClr>
                  </a:gs>
                </a:gsLst>
                <a:lin ang="16200000" scaled="1"/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18" name="Oval 1117">
                <a:extLst>
                  <a:ext uri="{FF2B5EF4-FFF2-40B4-BE49-F238E27FC236}">
                    <a16:creationId xmlns:a16="http://schemas.microsoft.com/office/drawing/2014/main" id="{E4A83D4A-49A1-5A86-B9E6-246CC6769370}"/>
                  </a:ext>
                </a:extLst>
              </p:cNvPr>
              <p:cNvSpPr/>
              <p:nvPr/>
            </p:nvSpPr>
            <p:spPr>
              <a:xfrm>
                <a:off x="12831352" y="5404049"/>
                <a:ext cx="104636" cy="205044"/>
              </a:xfrm>
              <a:prstGeom prst="ellipse">
                <a:avLst/>
              </a:prstGeom>
              <a:solidFill>
                <a:srgbClr val="7F134C">
                  <a:lumMod val="50000"/>
                  <a:alpha val="64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19" name="Oval 1118">
                <a:extLst>
                  <a:ext uri="{FF2B5EF4-FFF2-40B4-BE49-F238E27FC236}">
                    <a16:creationId xmlns:a16="http://schemas.microsoft.com/office/drawing/2014/main" id="{4BD7D7C5-2272-CB67-30F6-49FACEAEEE03}"/>
                  </a:ext>
                </a:extLst>
              </p:cNvPr>
              <p:cNvSpPr/>
              <p:nvPr/>
            </p:nvSpPr>
            <p:spPr>
              <a:xfrm>
                <a:off x="12724307" y="459812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20" name="Oval 1119">
                <a:extLst>
                  <a:ext uri="{FF2B5EF4-FFF2-40B4-BE49-F238E27FC236}">
                    <a16:creationId xmlns:a16="http://schemas.microsoft.com/office/drawing/2014/main" id="{EEEF05E9-112A-4B5B-FF06-6FD756A54C34}"/>
                  </a:ext>
                </a:extLst>
              </p:cNvPr>
              <p:cNvSpPr/>
              <p:nvPr/>
            </p:nvSpPr>
            <p:spPr>
              <a:xfrm>
                <a:off x="12879065" y="4608797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21" name="Oval 1120">
                <a:extLst>
                  <a:ext uri="{FF2B5EF4-FFF2-40B4-BE49-F238E27FC236}">
                    <a16:creationId xmlns:a16="http://schemas.microsoft.com/office/drawing/2014/main" id="{FF163329-9E5B-B845-CA6C-F9FA8B146273}"/>
                  </a:ext>
                </a:extLst>
              </p:cNvPr>
              <p:cNvSpPr/>
              <p:nvPr/>
            </p:nvSpPr>
            <p:spPr>
              <a:xfrm>
                <a:off x="12825700" y="474221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22" name="Oval 1121">
                <a:extLst>
                  <a:ext uri="{FF2B5EF4-FFF2-40B4-BE49-F238E27FC236}">
                    <a16:creationId xmlns:a16="http://schemas.microsoft.com/office/drawing/2014/main" id="{228971D8-5ECD-320F-B696-64BC67F93751}"/>
                  </a:ext>
                </a:extLst>
              </p:cNvPr>
              <p:cNvSpPr/>
              <p:nvPr/>
            </p:nvSpPr>
            <p:spPr>
              <a:xfrm>
                <a:off x="12943101" y="4774228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23" name="Oval 1122">
                <a:extLst>
                  <a:ext uri="{FF2B5EF4-FFF2-40B4-BE49-F238E27FC236}">
                    <a16:creationId xmlns:a16="http://schemas.microsoft.com/office/drawing/2014/main" id="{9F01BBBC-7964-055B-12C4-5E1EDF5B12AA}"/>
                  </a:ext>
                </a:extLst>
              </p:cNvPr>
              <p:cNvSpPr/>
              <p:nvPr/>
            </p:nvSpPr>
            <p:spPr>
              <a:xfrm>
                <a:off x="12879063" y="4854276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24" name="Oval 1123">
                <a:extLst>
                  <a:ext uri="{FF2B5EF4-FFF2-40B4-BE49-F238E27FC236}">
                    <a16:creationId xmlns:a16="http://schemas.microsoft.com/office/drawing/2014/main" id="{FC7CF658-4DF5-CC17-E917-FB5A931ADF1B}"/>
                  </a:ext>
                </a:extLst>
              </p:cNvPr>
              <p:cNvSpPr/>
              <p:nvPr/>
            </p:nvSpPr>
            <p:spPr>
              <a:xfrm>
                <a:off x="12724306" y="482759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25" name="Oval 1124">
                <a:extLst>
                  <a:ext uri="{FF2B5EF4-FFF2-40B4-BE49-F238E27FC236}">
                    <a16:creationId xmlns:a16="http://schemas.microsoft.com/office/drawing/2014/main" id="{12D90C38-2DC9-1725-E850-90DF68BB92A3}"/>
                  </a:ext>
                </a:extLst>
              </p:cNvPr>
              <p:cNvSpPr/>
              <p:nvPr/>
            </p:nvSpPr>
            <p:spPr>
              <a:xfrm>
                <a:off x="12772334" y="498235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26" name="Oval 1125">
                <a:extLst>
                  <a:ext uri="{FF2B5EF4-FFF2-40B4-BE49-F238E27FC236}">
                    <a16:creationId xmlns:a16="http://schemas.microsoft.com/office/drawing/2014/main" id="{4792FFA4-6FA6-950D-E02A-C98680FF46E2}"/>
                  </a:ext>
                </a:extLst>
              </p:cNvPr>
              <p:cNvSpPr/>
              <p:nvPr/>
            </p:nvSpPr>
            <p:spPr>
              <a:xfrm>
                <a:off x="12905745" y="5009035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77" name="Epithelial Cell">
              <a:extLst>
                <a:ext uri="{FF2B5EF4-FFF2-40B4-BE49-F238E27FC236}">
                  <a16:creationId xmlns:a16="http://schemas.microsoft.com/office/drawing/2014/main" id="{C2EEBDF4-A586-B15F-C456-9B1E32D4B14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3594" y="3330142"/>
              <a:ext cx="174898" cy="349983"/>
              <a:chOff x="4692938" y="1805889"/>
              <a:chExt cx="506734" cy="942934"/>
            </a:xfrm>
          </p:grpSpPr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B7E33231-BA7C-9D54-C4A4-757BF0DD3918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1B4E4DAB-B718-222A-7814-6E87D9F781B2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4A908F5D-DF2F-0F2F-8346-9F9BB4C8C6B1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56085C92-0C5A-CA53-E5B7-8A1F4B4BFB2A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9AC1B8F5-C6C2-12BD-96D5-DC557501F880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F92406F9-B80B-9216-CF4E-87B9A0307B6F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8CF9F758-3B61-F1F3-EE4D-8B92B206C2BB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432C3D4A-931F-A71D-EADE-CA31F298A4FF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0A01C67C-4FD7-3C10-62B8-83FE0DD5E56A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1114" name="Group 1113">
                <a:extLst>
                  <a:ext uri="{FF2B5EF4-FFF2-40B4-BE49-F238E27FC236}">
                    <a16:creationId xmlns:a16="http://schemas.microsoft.com/office/drawing/2014/main" id="{09FF26E5-61F7-D708-6BFD-25A36ADDE677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1115" name="Rectangle: Rounded Corners 1114">
                  <a:extLst>
                    <a:ext uri="{FF2B5EF4-FFF2-40B4-BE49-F238E27FC236}">
                      <a16:creationId xmlns:a16="http://schemas.microsoft.com/office/drawing/2014/main" id="{BEF3D23A-4E3A-E307-BFF0-FB7ECC9E75CF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16" name="Oval 1115">
                  <a:extLst>
                    <a:ext uri="{FF2B5EF4-FFF2-40B4-BE49-F238E27FC236}">
                      <a16:creationId xmlns:a16="http://schemas.microsoft.com/office/drawing/2014/main" id="{48F83308-7292-F66E-8D88-D1214F7082AE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78" name="Group 1077">
              <a:extLst>
                <a:ext uri="{FF2B5EF4-FFF2-40B4-BE49-F238E27FC236}">
                  <a16:creationId xmlns:a16="http://schemas.microsoft.com/office/drawing/2014/main" id="{2E7BBE0C-205C-800B-E114-FBF3FC9AB1A7}"/>
                </a:ext>
              </a:extLst>
            </p:cNvPr>
            <p:cNvGrpSpPr/>
            <p:nvPr/>
          </p:nvGrpSpPr>
          <p:grpSpPr>
            <a:xfrm rot="16200000">
              <a:off x="8571581" y="3492580"/>
              <a:ext cx="158162" cy="264622"/>
              <a:chOff x="12454141" y="2260568"/>
              <a:chExt cx="1106364" cy="1839320"/>
            </a:xfrm>
          </p:grpSpPr>
          <p:sp>
            <p:nvSpPr>
              <p:cNvPr id="1095" name="Graphic 6532">
                <a:extLst>
                  <a:ext uri="{FF2B5EF4-FFF2-40B4-BE49-F238E27FC236}">
                    <a16:creationId xmlns:a16="http://schemas.microsoft.com/office/drawing/2014/main" id="{24437AE7-B13A-7AFB-DAC6-6DF02AFA9044}"/>
                  </a:ext>
                </a:extLst>
              </p:cNvPr>
              <p:cNvSpPr/>
              <p:nvPr/>
            </p:nvSpPr>
            <p:spPr>
              <a:xfrm>
                <a:off x="12454141" y="2260568"/>
                <a:ext cx="1106364" cy="1839320"/>
              </a:xfrm>
              <a:custGeom>
                <a:avLst/>
                <a:gdLst>
                  <a:gd name="connsiteX0" fmla="*/ 521732 w 1106364"/>
                  <a:gd name="connsiteY0" fmla="*/ 0 h 1839320"/>
                  <a:gd name="connsiteX1" fmla="*/ 584632 w 1106364"/>
                  <a:gd name="connsiteY1" fmla="*/ 0 h 1839320"/>
                  <a:gd name="connsiteX2" fmla="*/ 1106365 w 1106364"/>
                  <a:gd name="connsiteY2" fmla="*/ 521732 h 1839320"/>
                  <a:gd name="connsiteX3" fmla="*/ 1106365 w 1106364"/>
                  <a:gd name="connsiteY3" fmla="*/ 1377551 h 1839320"/>
                  <a:gd name="connsiteX4" fmla="*/ 644595 w 1106364"/>
                  <a:gd name="connsiteY4" fmla="*/ 1839321 h 1839320"/>
                  <a:gd name="connsiteX5" fmla="*/ 461845 w 1106364"/>
                  <a:gd name="connsiteY5" fmla="*/ 1839321 h 1839320"/>
                  <a:gd name="connsiteX6" fmla="*/ 0 w 1106364"/>
                  <a:gd name="connsiteY6" fmla="*/ 1377551 h 1839320"/>
                  <a:gd name="connsiteX7" fmla="*/ 0 w 1106364"/>
                  <a:gd name="connsiteY7" fmla="*/ 521732 h 1839320"/>
                  <a:gd name="connsiteX8" fmla="*/ 521732 w 1106364"/>
                  <a:gd name="connsiteY8" fmla="*/ 0 h 183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6364" h="1839320">
                    <a:moveTo>
                      <a:pt x="521732" y="0"/>
                    </a:moveTo>
                    <a:lnTo>
                      <a:pt x="584632" y="0"/>
                    </a:lnTo>
                    <a:cubicBezTo>
                      <a:pt x="872542" y="0"/>
                      <a:pt x="1106365" y="233747"/>
                      <a:pt x="1106365" y="521732"/>
                    </a:cubicBezTo>
                    <a:lnTo>
                      <a:pt x="1106365" y="1377551"/>
                    </a:lnTo>
                    <a:cubicBezTo>
                      <a:pt x="1106365" y="1632390"/>
                      <a:pt x="899435" y="1839321"/>
                      <a:pt x="644595" y="1839321"/>
                    </a:cubicBezTo>
                    <a:lnTo>
                      <a:pt x="461845" y="1839321"/>
                    </a:lnTo>
                    <a:cubicBezTo>
                      <a:pt x="206930" y="1839321"/>
                      <a:pt x="0" y="1632390"/>
                      <a:pt x="0" y="1377551"/>
                    </a:cubicBezTo>
                    <a:lnTo>
                      <a:pt x="0" y="521732"/>
                    </a:lnTo>
                    <a:cubicBezTo>
                      <a:pt x="0" y="233747"/>
                      <a:pt x="233748" y="0"/>
                      <a:pt x="5217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3F4444">
                      <a:lumMod val="20000"/>
                      <a:lumOff val="80000"/>
                    </a:srgbClr>
                  </a:gs>
                  <a:gs pos="100000">
                    <a:srgbClr val="3F4444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096" name="Oval 1095">
                <a:extLst>
                  <a:ext uri="{FF2B5EF4-FFF2-40B4-BE49-F238E27FC236}">
                    <a16:creationId xmlns:a16="http://schemas.microsoft.com/office/drawing/2014/main" id="{2B1AB482-6137-4509-B3C3-6F9B431A8EFF}"/>
                  </a:ext>
                </a:extLst>
              </p:cNvPr>
              <p:cNvSpPr/>
              <p:nvPr/>
            </p:nvSpPr>
            <p:spPr>
              <a:xfrm>
                <a:off x="12653344" y="3094838"/>
                <a:ext cx="707958" cy="433114"/>
              </a:xfrm>
              <a:prstGeom prst="ellipse">
                <a:avLst/>
              </a:prstGeom>
              <a:solidFill>
                <a:srgbClr val="3F4444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097" name="Oval 1096">
                <a:extLst>
                  <a:ext uri="{FF2B5EF4-FFF2-40B4-BE49-F238E27FC236}">
                    <a16:creationId xmlns:a16="http://schemas.microsoft.com/office/drawing/2014/main" id="{B7719083-8D9D-5AE8-5763-D94AA8EBB38A}"/>
                  </a:ext>
                </a:extLst>
              </p:cNvPr>
              <p:cNvSpPr/>
              <p:nvPr/>
            </p:nvSpPr>
            <p:spPr>
              <a:xfrm>
                <a:off x="13320093" y="2547431"/>
                <a:ext cx="63771" cy="63771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098" name="Oval 1097">
                <a:extLst>
                  <a:ext uri="{FF2B5EF4-FFF2-40B4-BE49-F238E27FC236}">
                    <a16:creationId xmlns:a16="http://schemas.microsoft.com/office/drawing/2014/main" id="{ABCD2AB1-5739-954F-19C2-9E923F85FCEA}"/>
                  </a:ext>
                </a:extLst>
              </p:cNvPr>
              <p:cNvSpPr/>
              <p:nvPr/>
            </p:nvSpPr>
            <p:spPr>
              <a:xfrm>
                <a:off x="13059226" y="2419118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099" name="Oval 1098">
                <a:extLst>
                  <a:ext uri="{FF2B5EF4-FFF2-40B4-BE49-F238E27FC236}">
                    <a16:creationId xmlns:a16="http://schemas.microsoft.com/office/drawing/2014/main" id="{4DA24B2F-B0C7-555E-28F3-940A9B422DA2}"/>
                  </a:ext>
                </a:extLst>
              </p:cNvPr>
              <p:cNvSpPr/>
              <p:nvPr/>
            </p:nvSpPr>
            <p:spPr>
              <a:xfrm>
                <a:off x="13096495" y="2628480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00" name="Oval 1099">
                <a:extLst>
                  <a:ext uri="{FF2B5EF4-FFF2-40B4-BE49-F238E27FC236}">
                    <a16:creationId xmlns:a16="http://schemas.microsoft.com/office/drawing/2014/main" id="{D7AE0612-4503-FBD7-7E87-0612835F6101}"/>
                  </a:ext>
                </a:extLst>
              </p:cNvPr>
              <p:cNvSpPr/>
              <p:nvPr/>
            </p:nvSpPr>
            <p:spPr>
              <a:xfrm>
                <a:off x="12828175" y="266900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01" name="Oval 1100">
                <a:extLst>
                  <a:ext uri="{FF2B5EF4-FFF2-40B4-BE49-F238E27FC236}">
                    <a16:creationId xmlns:a16="http://schemas.microsoft.com/office/drawing/2014/main" id="{DE64913B-7407-0BEE-197E-B55AF4984910}"/>
                  </a:ext>
                </a:extLst>
              </p:cNvPr>
              <p:cNvSpPr/>
              <p:nvPr/>
            </p:nvSpPr>
            <p:spPr>
              <a:xfrm>
                <a:off x="12954881" y="287836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02" name="Oval 1101">
                <a:extLst>
                  <a:ext uri="{FF2B5EF4-FFF2-40B4-BE49-F238E27FC236}">
                    <a16:creationId xmlns:a16="http://schemas.microsoft.com/office/drawing/2014/main" id="{0AC714BB-D7C5-E4D1-426F-B0F26A5B8FB3}"/>
                  </a:ext>
                </a:extLst>
              </p:cNvPr>
              <p:cNvSpPr/>
              <p:nvPr/>
            </p:nvSpPr>
            <p:spPr>
              <a:xfrm>
                <a:off x="13275375" y="2885125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03" name="Oval 1102">
                <a:extLst>
                  <a:ext uri="{FF2B5EF4-FFF2-40B4-BE49-F238E27FC236}">
                    <a16:creationId xmlns:a16="http://schemas.microsoft.com/office/drawing/2014/main" id="{BBAB0980-30CC-7738-7735-460D9FF1AA08}"/>
                  </a:ext>
                </a:extLst>
              </p:cNvPr>
              <p:cNvSpPr/>
              <p:nvPr/>
            </p:nvSpPr>
            <p:spPr>
              <a:xfrm>
                <a:off x="12828175" y="2452901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104" name="Oval 1103">
                <a:extLst>
                  <a:ext uri="{FF2B5EF4-FFF2-40B4-BE49-F238E27FC236}">
                    <a16:creationId xmlns:a16="http://schemas.microsoft.com/office/drawing/2014/main" id="{25385FFD-8F42-50DC-B087-37C1D54C20D5}"/>
                  </a:ext>
                </a:extLst>
              </p:cNvPr>
              <p:cNvSpPr/>
              <p:nvPr/>
            </p:nvSpPr>
            <p:spPr>
              <a:xfrm>
                <a:off x="12656748" y="2898642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79" name="Group 1078">
              <a:extLst>
                <a:ext uri="{FF2B5EF4-FFF2-40B4-BE49-F238E27FC236}">
                  <a16:creationId xmlns:a16="http://schemas.microsoft.com/office/drawing/2014/main" id="{15F66DC3-0D13-3E65-D3C8-220F13D9CE9D}"/>
                </a:ext>
              </a:extLst>
            </p:cNvPr>
            <p:cNvGrpSpPr/>
            <p:nvPr/>
          </p:nvGrpSpPr>
          <p:grpSpPr>
            <a:xfrm rot="16200000">
              <a:off x="8648678" y="3072506"/>
              <a:ext cx="111681" cy="149673"/>
              <a:chOff x="12287345" y="1302669"/>
              <a:chExt cx="1627247" cy="1480946"/>
            </a:xfrm>
          </p:grpSpPr>
          <p:sp>
            <p:nvSpPr>
              <p:cNvPr id="1093" name="Graphic 6524">
                <a:extLst>
                  <a:ext uri="{FF2B5EF4-FFF2-40B4-BE49-F238E27FC236}">
                    <a16:creationId xmlns:a16="http://schemas.microsoft.com/office/drawing/2014/main" id="{09DC3951-0807-FD93-8285-5D84FA675CB4}"/>
                  </a:ext>
                </a:extLst>
              </p:cNvPr>
              <p:cNvSpPr/>
              <p:nvPr/>
            </p:nvSpPr>
            <p:spPr>
              <a:xfrm>
                <a:off x="12287345" y="1302669"/>
                <a:ext cx="1627247" cy="1480946"/>
              </a:xfrm>
              <a:custGeom>
                <a:avLst/>
                <a:gdLst>
                  <a:gd name="connsiteX0" fmla="*/ 245896 w 1627247"/>
                  <a:gd name="connsiteY0" fmla="*/ 1480947 h 1480946"/>
                  <a:gd name="connsiteX1" fmla="*/ 1324697 w 1627247"/>
                  <a:gd name="connsiteY1" fmla="*/ 1480947 h 1480946"/>
                  <a:gd name="connsiteX2" fmla="*/ 1595683 w 1627247"/>
                  <a:gd name="connsiteY2" fmla="*/ 1045083 h 1480946"/>
                  <a:gd name="connsiteX3" fmla="*/ 1184203 w 1627247"/>
                  <a:gd name="connsiteY3" fmla="*/ 210884 h 1480946"/>
                  <a:gd name="connsiteX4" fmla="*/ 845018 w 1627247"/>
                  <a:gd name="connsiteY4" fmla="*/ 0 h 1480946"/>
                  <a:gd name="connsiteX5" fmla="*/ 785773 w 1627247"/>
                  <a:gd name="connsiteY5" fmla="*/ 0 h 1480946"/>
                  <a:gd name="connsiteX6" fmla="*/ 442206 w 1627247"/>
                  <a:gd name="connsiteY6" fmla="*/ 220218 h 1480946"/>
                  <a:gd name="connsiteX7" fmla="*/ 22725 w 1627247"/>
                  <a:gd name="connsiteY7" fmla="*/ 1132713 h 1480946"/>
                  <a:gd name="connsiteX8" fmla="*/ 245896 w 1627247"/>
                  <a:gd name="connsiteY8" fmla="*/ 1480947 h 148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7247" h="1480946">
                    <a:moveTo>
                      <a:pt x="245896" y="1480947"/>
                    </a:moveTo>
                    <a:lnTo>
                      <a:pt x="1324697" y="1480947"/>
                    </a:lnTo>
                    <a:cubicBezTo>
                      <a:pt x="1548630" y="1480947"/>
                      <a:pt x="1694743" y="1245965"/>
                      <a:pt x="1595683" y="1045083"/>
                    </a:cubicBezTo>
                    <a:lnTo>
                      <a:pt x="1184203" y="210884"/>
                    </a:lnTo>
                    <a:cubicBezTo>
                      <a:pt x="1120481" y="81725"/>
                      <a:pt x="989036" y="0"/>
                      <a:pt x="845018" y="0"/>
                    </a:cubicBezTo>
                    <a:lnTo>
                      <a:pt x="785773" y="0"/>
                    </a:lnTo>
                    <a:cubicBezTo>
                      <a:pt x="638040" y="0"/>
                      <a:pt x="503928" y="86011"/>
                      <a:pt x="442206" y="220218"/>
                    </a:cubicBezTo>
                    <a:lnTo>
                      <a:pt x="22725" y="1132713"/>
                    </a:lnTo>
                    <a:cubicBezTo>
                      <a:pt x="-52046" y="1295400"/>
                      <a:pt x="66826" y="1480947"/>
                      <a:pt x="245896" y="148094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5000"/>
                      <a:lumOff val="95000"/>
                    </a:srgbClr>
                  </a:gs>
                  <a:gs pos="74000">
                    <a:srgbClr val="9DB0AC">
                      <a:lumMod val="60000"/>
                      <a:lumOff val="40000"/>
                    </a:srgbClr>
                  </a:gs>
                  <a:gs pos="83000">
                    <a:srgbClr val="9DB0AC">
                      <a:lumMod val="60000"/>
                      <a:lumOff val="40000"/>
                    </a:srgbClr>
                  </a:gs>
                  <a:gs pos="100000">
                    <a:srgbClr val="9DB0AC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094" name="Oval 1093">
                <a:extLst>
                  <a:ext uri="{FF2B5EF4-FFF2-40B4-BE49-F238E27FC236}">
                    <a16:creationId xmlns:a16="http://schemas.microsoft.com/office/drawing/2014/main" id="{885311A0-4C7D-A9B8-F288-4472CCE56BAB}"/>
                  </a:ext>
                </a:extLst>
              </p:cNvPr>
              <p:cNvSpPr/>
              <p:nvPr/>
            </p:nvSpPr>
            <p:spPr>
              <a:xfrm>
                <a:off x="12720153" y="1927702"/>
                <a:ext cx="761631" cy="465950"/>
              </a:xfrm>
              <a:prstGeom prst="ellipse">
                <a:avLst/>
              </a:prstGeom>
              <a:solidFill>
                <a:srgbClr val="9DB0AC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80" name="Group 1079">
              <a:extLst>
                <a:ext uri="{FF2B5EF4-FFF2-40B4-BE49-F238E27FC236}">
                  <a16:creationId xmlns:a16="http://schemas.microsoft.com/office/drawing/2014/main" id="{009CE931-0FA5-97ED-6695-626F1699202B}"/>
                </a:ext>
              </a:extLst>
            </p:cNvPr>
            <p:cNvGrpSpPr/>
            <p:nvPr/>
          </p:nvGrpSpPr>
          <p:grpSpPr>
            <a:xfrm>
              <a:off x="8974505" y="3021200"/>
              <a:ext cx="145807" cy="675251"/>
              <a:chOff x="4338946" y="3563064"/>
              <a:chExt cx="182178" cy="949928"/>
            </a:xfrm>
          </p:grpSpPr>
          <p:grpSp>
            <p:nvGrpSpPr>
              <p:cNvPr id="1081" name="Group 1080">
                <a:extLst>
                  <a:ext uri="{FF2B5EF4-FFF2-40B4-BE49-F238E27FC236}">
                    <a16:creationId xmlns:a16="http://schemas.microsoft.com/office/drawing/2014/main" id="{E8A96D63-CC42-894C-9395-385D131C74D1}"/>
                  </a:ext>
                </a:extLst>
              </p:cNvPr>
              <p:cNvGrpSpPr/>
              <p:nvPr/>
            </p:nvGrpSpPr>
            <p:grpSpPr>
              <a:xfrm rot="16200000">
                <a:off x="4194045" y="4252414"/>
                <a:ext cx="405479" cy="115678"/>
                <a:chOff x="5045491" y="5171926"/>
                <a:chExt cx="490817" cy="203349"/>
              </a:xfrm>
            </p:grpSpPr>
            <p:sp>
              <p:nvSpPr>
                <p:cNvPr id="1091" name="Oval 42">
                  <a:extLst>
                    <a:ext uri="{FF2B5EF4-FFF2-40B4-BE49-F238E27FC236}">
                      <a16:creationId xmlns:a16="http://schemas.microsoft.com/office/drawing/2014/main" id="{0BD5F0FF-B488-DE06-9B0A-43AA2A1C20AD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92" name="Oval 1091">
                  <a:extLst>
                    <a:ext uri="{FF2B5EF4-FFF2-40B4-BE49-F238E27FC236}">
                      <a16:creationId xmlns:a16="http://schemas.microsoft.com/office/drawing/2014/main" id="{1CDF415F-E5B2-5D06-83EC-7305ED64D3DB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082" name="Group 1081">
                <a:extLst>
                  <a:ext uri="{FF2B5EF4-FFF2-40B4-BE49-F238E27FC236}">
                    <a16:creationId xmlns:a16="http://schemas.microsoft.com/office/drawing/2014/main" id="{633A94FA-6C86-8A48-515F-92947ABF3649}"/>
                  </a:ext>
                </a:extLst>
              </p:cNvPr>
              <p:cNvGrpSpPr/>
              <p:nvPr/>
            </p:nvGrpSpPr>
            <p:grpSpPr>
              <a:xfrm rot="16200000">
                <a:off x="4194046" y="3861932"/>
                <a:ext cx="405479" cy="115678"/>
                <a:chOff x="5045491" y="5171926"/>
                <a:chExt cx="490817" cy="203349"/>
              </a:xfrm>
            </p:grpSpPr>
            <p:sp>
              <p:nvSpPr>
                <p:cNvPr id="1089" name="Oval 42">
                  <a:extLst>
                    <a:ext uri="{FF2B5EF4-FFF2-40B4-BE49-F238E27FC236}">
                      <a16:creationId xmlns:a16="http://schemas.microsoft.com/office/drawing/2014/main" id="{5E5C562E-20E0-EF38-BF88-6C6A9F4B1EA2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90" name="Oval 1089">
                  <a:extLst>
                    <a:ext uri="{FF2B5EF4-FFF2-40B4-BE49-F238E27FC236}">
                      <a16:creationId xmlns:a16="http://schemas.microsoft.com/office/drawing/2014/main" id="{32FB96E6-E521-C126-0E94-E6401A984238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083" name="Group 1082">
                <a:extLst>
                  <a:ext uri="{FF2B5EF4-FFF2-40B4-BE49-F238E27FC236}">
                    <a16:creationId xmlns:a16="http://schemas.microsoft.com/office/drawing/2014/main" id="{31795452-59D1-77BD-32BE-6D09DFBE4514}"/>
                  </a:ext>
                </a:extLst>
              </p:cNvPr>
              <p:cNvGrpSpPr/>
              <p:nvPr/>
            </p:nvGrpSpPr>
            <p:grpSpPr>
              <a:xfrm rot="16200000">
                <a:off x="4260544" y="4098447"/>
                <a:ext cx="405479" cy="115678"/>
                <a:chOff x="5045491" y="5171926"/>
                <a:chExt cx="490817" cy="203349"/>
              </a:xfrm>
            </p:grpSpPr>
            <p:sp>
              <p:nvSpPr>
                <p:cNvPr id="1087" name="Oval 42">
                  <a:extLst>
                    <a:ext uri="{FF2B5EF4-FFF2-40B4-BE49-F238E27FC236}">
                      <a16:creationId xmlns:a16="http://schemas.microsoft.com/office/drawing/2014/main" id="{60D8629F-F471-98CF-D74D-000F2F6BE64F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88" name="Oval 1087">
                  <a:extLst>
                    <a:ext uri="{FF2B5EF4-FFF2-40B4-BE49-F238E27FC236}">
                      <a16:creationId xmlns:a16="http://schemas.microsoft.com/office/drawing/2014/main" id="{FD52C52B-9491-1615-EED2-AACBE80BCE6B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084" name="Group 1083">
                <a:extLst>
                  <a:ext uri="{FF2B5EF4-FFF2-40B4-BE49-F238E27FC236}">
                    <a16:creationId xmlns:a16="http://schemas.microsoft.com/office/drawing/2014/main" id="{A1946E71-78A3-4BE4-DF6B-4E63203C52B8}"/>
                  </a:ext>
                </a:extLst>
              </p:cNvPr>
              <p:cNvGrpSpPr/>
              <p:nvPr/>
            </p:nvGrpSpPr>
            <p:grpSpPr>
              <a:xfrm rot="16200000">
                <a:off x="4260545" y="3707965"/>
                <a:ext cx="405479" cy="115678"/>
                <a:chOff x="5045491" y="5171926"/>
                <a:chExt cx="490817" cy="203349"/>
              </a:xfrm>
            </p:grpSpPr>
            <p:sp>
              <p:nvSpPr>
                <p:cNvPr id="1085" name="Oval 42">
                  <a:extLst>
                    <a:ext uri="{FF2B5EF4-FFF2-40B4-BE49-F238E27FC236}">
                      <a16:creationId xmlns:a16="http://schemas.microsoft.com/office/drawing/2014/main" id="{C5BCAEF9-FDCF-5C6E-6B63-9876D91E3DDE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86" name="Oval 1085">
                  <a:extLst>
                    <a:ext uri="{FF2B5EF4-FFF2-40B4-BE49-F238E27FC236}">
                      <a16:creationId xmlns:a16="http://schemas.microsoft.com/office/drawing/2014/main" id="{120ECB9C-2F0E-843A-69E7-5796EBD55D73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1209" name="Group 1208">
            <a:extLst>
              <a:ext uri="{FF2B5EF4-FFF2-40B4-BE49-F238E27FC236}">
                <a16:creationId xmlns:a16="http://schemas.microsoft.com/office/drawing/2014/main" id="{87203760-D798-1E24-7A5A-EA36FFCD4E35}"/>
              </a:ext>
            </a:extLst>
          </p:cNvPr>
          <p:cNvGrpSpPr/>
          <p:nvPr/>
        </p:nvGrpSpPr>
        <p:grpSpPr>
          <a:xfrm rot="5400000">
            <a:off x="8132667" y="4085156"/>
            <a:ext cx="397288" cy="796232"/>
            <a:chOff x="8621579" y="3973655"/>
            <a:chExt cx="290409" cy="582029"/>
          </a:xfrm>
        </p:grpSpPr>
        <p:grpSp>
          <p:nvGrpSpPr>
            <p:cNvPr id="1210" name="Group 1209">
              <a:extLst>
                <a:ext uri="{FF2B5EF4-FFF2-40B4-BE49-F238E27FC236}">
                  <a16:creationId xmlns:a16="http://schemas.microsoft.com/office/drawing/2014/main" id="{4F9A9A3C-8F20-9C10-4C6B-43C1F2715AB5}"/>
                </a:ext>
              </a:extLst>
            </p:cNvPr>
            <p:cNvGrpSpPr/>
            <p:nvPr/>
          </p:nvGrpSpPr>
          <p:grpSpPr>
            <a:xfrm rot="16200000">
              <a:off x="8587261" y="4081625"/>
              <a:ext cx="308533" cy="92593"/>
              <a:chOff x="12336650" y="5910684"/>
              <a:chExt cx="3190402" cy="499688"/>
            </a:xfrm>
          </p:grpSpPr>
          <p:sp>
            <p:nvSpPr>
              <p:cNvPr id="1234" name="Graphic 6570">
                <a:extLst>
                  <a:ext uri="{FF2B5EF4-FFF2-40B4-BE49-F238E27FC236}">
                    <a16:creationId xmlns:a16="http://schemas.microsoft.com/office/drawing/2014/main" id="{97439AC4-BED2-1BF1-516D-840EED5263A8}"/>
                  </a:ext>
                </a:extLst>
              </p:cNvPr>
              <p:cNvSpPr/>
              <p:nvPr/>
            </p:nvSpPr>
            <p:spPr>
              <a:xfrm>
                <a:off x="12336650" y="5910684"/>
                <a:ext cx="3190402" cy="499688"/>
              </a:xfrm>
              <a:custGeom>
                <a:avLst/>
                <a:gdLst>
                  <a:gd name="connsiteX0" fmla="*/ 31404 w 3190402"/>
                  <a:gd name="connsiteY0" fmla="*/ 207432 h 499688"/>
                  <a:gd name="connsiteX1" fmla="*/ 3150842 w 3190402"/>
                  <a:gd name="connsiteY1" fmla="*/ 212099 h 499688"/>
                  <a:gd name="connsiteX2" fmla="*/ 3181036 w 3190402"/>
                  <a:gd name="connsiteY2" fmla="*/ 123422 h 499688"/>
                  <a:gd name="connsiteX3" fmla="*/ 3181036 w 3190402"/>
                  <a:gd name="connsiteY3" fmla="*/ 123422 h 499688"/>
                  <a:gd name="connsiteX4" fmla="*/ 3103884 w 3190402"/>
                  <a:gd name="connsiteY4" fmla="*/ 101895 h 499688"/>
                  <a:gd name="connsiteX5" fmla="*/ 2440658 w 3190402"/>
                  <a:gd name="connsiteY5" fmla="*/ 278393 h 499688"/>
                  <a:gd name="connsiteX6" fmla="*/ 1988411 w 3190402"/>
                  <a:gd name="connsiteY6" fmla="*/ 121898 h 499688"/>
                  <a:gd name="connsiteX7" fmla="*/ 964664 w 3190402"/>
                  <a:gd name="connsiteY7" fmla="*/ 141329 h 499688"/>
                  <a:gd name="connsiteX8" fmla="*/ 81125 w 3190402"/>
                  <a:gd name="connsiteY8" fmla="*/ 113801 h 499688"/>
                  <a:gd name="connsiteX9" fmla="*/ 3591 w 3190402"/>
                  <a:gd name="connsiteY9" fmla="*/ 139709 h 499688"/>
                  <a:gd name="connsiteX10" fmla="*/ 3591 w 3190402"/>
                  <a:gd name="connsiteY10" fmla="*/ 139709 h 499688"/>
                  <a:gd name="connsiteX11" fmla="*/ 31404 w 3190402"/>
                  <a:gd name="connsiteY11" fmla="*/ 207432 h 49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0402" h="499688">
                    <a:moveTo>
                      <a:pt x="31404" y="207432"/>
                    </a:moveTo>
                    <a:cubicBezTo>
                      <a:pt x="281245" y="318589"/>
                      <a:pt x="1528353" y="802745"/>
                      <a:pt x="3150842" y="212099"/>
                    </a:cubicBezTo>
                    <a:cubicBezTo>
                      <a:pt x="3186846" y="198955"/>
                      <a:pt x="3201610" y="155807"/>
                      <a:pt x="3181036" y="123422"/>
                    </a:cubicBezTo>
                    <a:lnTo>
                      <a:pt x="3181036" y="123422"/>
                    </a:lnTo>
                    <a:cubicBezTo>
                      <a:pt x="3164558" y="97514"/>
                      <a:pt x="3131316" y="88274"/>
                      <a:pt x="3103884" y="101895"/>
                    </a:cubicBezTo>
                    <a:cubicBezTo>
                      <a:pt x="3005776" y="150663"/>
                      <a:pt x="2762412" y="255152"/>
                      <a:pt x="2440658" y="278393"/>
                    </a:cubicBezTo>
                    <a:cubicBezTo>
                      <a:pt x="2260540" y="291443"/>
                      <a:pt x="1988411" y="121898"/>
                      <a:pt x="1988411" y="121898"/>
                    </a:cubicBezTo>
                    <a:cubicBezTo>
                      <a:pt x="1988411" y="121898"/>
                      <a:pt x="1551118" y="-164900"/>
                      <a:pt x="964664" y="141329"/>
                    </a:cubicBezTo>
                    <a:cubicBezTo>
                      <a:pt x="552803" y="356403"/>
                      <a:pt x="208855" y="193049"/>
                      <a:pt x="81125" y="113801"/>
                    </a:cubicBezTo>
                    <a:cubicBezTo>
                      <a:pt x="52836" y="96275"/>
                      <a:pt x="15688" y="108658"/>
                      <a:pt x="3591" y="139709"/>
                    </a:cubicBezTo>
                    <a:lnTo>
                      <a:pt x="3591" y="139709"/>
                    </a:lnTo>
                    <a:cubicBezTo>
                      <a:pt x="-6600" y="166094"/>
                      <a:pt x="5592" y="195907"/>
                      <a:pt x="31404" y="207432"/>
                    </a:cubicBezTo>
                    <a:close/>
                  </a:path>
                </a:pathLst>
              </a:custGeom>
              <a:solidFill>
                <a:srgbClr val="7F134C">
                  <a:lumMod val="60000"/>
                  <a:lumOff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35" name="Oval 1234">
                <a:extLst>
                  <a:ext uri="{FF2B5EF4-FFF2-40B4-BE49-F238E27FC236}">
                    <a16:creationId xmlns:a16="http://schemas.microsoft.com/office/drawing/2014/main" id="{6F5BE180-DFAA-3162-4EE3-0B06CE48B164}"/>
                  </a:ext>
                </a:extLst>
              </p:cNvPr>
              <p:cNvSpPr/>
              <p:nvPr/>
            </p:nvSpPr>
            <p:spPr>
              <a:xfrm>
                <a:off x="13511212" y="6008128"/>
                <a:ext cx="681038" cy="304800"/>
              </a:xfrm>
              <a:prstGeom prst="ellipse">
                <a:avLst/>
              </a:prstGeom>
              <a:solidFill>
                <a:srgbClr val="7F134C">
                  <a:alpha val="48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211" name="Rectangle 6867">
              <a:extLst>
                <a:ext uri="{FF2B5EF4-FFF2-40B4-BE49-F238E27FC236}">
                  <a16:creationId xmlns:a16="http://schemas.microsoft.com/office/drawing/2014/main" id="{FB9297FB-C410-E34B-07A8-D95358EC0846}"/>
                </a:ext>
              </a:extLst>
            </p:cNvPr>
            <p:cNvSpPr/>
            <p:nvPr/>
          </p:nvSpPr>
          <p:spPr>
            <a:xfrm>
              <a:off x="8716593" y="3994178"/>
              <a:ext cx="195395" cy="544305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1212" name="Group 1211">
              <a:extLst>
                <a:ext uri="{FF2B5EF4-FFF2-40B4-BE49-F238E27FC236}">
                  <a16:creationId xmlns:a16="http://schemas.microsoft.com/office/drawing/2014/main" id="{354B06B4-D0FB-9CFE-888F-185CE9CB7DB6}"/>
                </a:ext>
              </a:extLst>
            </p:cNvPr>
            <p:cNvGrpSpPr/>
            <p:nvPr/>
          </p:nvGrpSpPr>
          <p:grpSpPr>
            <a:xfrm rot="16200000">
              <a:off x="8591816" y="4270891"/>
              <a:ext cx="308533" cy="92593"/>
              <a:chOff x="12336650" y="5910684"/>
              <a:chExt cx="3190402" cy="499688"/>
            </a:xfrm>
          </p:grpSpPr>
          <p:sp>
            <p:nvSpPr>
              <p:cNvPr id="1232" name="Graphic 6570">
                <a:extLst>
                  <a:ext uri="{FF2B5EF4-FFF2-40B4-BE49-F238E27FC236}">
                    <a16:creationId xmlns:a16="http://schemas.microsoft.com/office/drawing/2014/main" id="{80E617C7-DF82-A2B5-FAD7-28F5C26575E2}"/>
                  </a:ext>
                </a:extLst>
              </p:cNvPr>
              <p:cNvSpPr/>
              <p:nvPr/>
            </p:nvSpPr>
            <p:spPr>
              <a:xfrm>
                <a:off x="12336650" y="5910684"/>
                <a:ext cx="3190402" cy="499688"/>
              </a:xfrm>
              <a:custGeom>
                <a:avLst/>
                <a:gdLst>
                  <a:gd name="connsiteX0" fmla="*/ 31404 w 3190402"/>
                  <a:gd name="connsiteY0" fmla="*/ 207432 h 499688"/>
                  <a:gd name="connsiteX1" fmla="*/ 3150842 w 3190402"/>
                  <a:gd name="connsiteY1" fmla="*/ 212099 h 499688"/>
                  <a:gd name="connsiteX2" fmla="*/ 3181036 w 3190402"/>
                  <a:gd name="connsiteY2" fmla="*/ 123422 h 499688"/>
                  <a:gd name="connsiteX3" fmla="*/ 3181036 w 3190402"/>
                  <a:gd name="connsiteY3" fmla="*/ 123422 h 499688"/>
                  <a:gd name="connsiteX4" fmla="*/ 3103884 w 3190402"/>
                  <a:gd name="connsiteY4" fmla="*/ 101895 h 499688"/>
                  <a:gd name="connsiteX5" fmla="*/ 2440658 w 3190402"/>
                  <a:gd name="connsiteY5" fmla="*/ 278393 h 499688"/>
                  <a:gd name="connsiteX6" fmla="*/ 1988411 w 3190402"/>
                  <a:gd name="connsiteY6" fmla="*/ 121898 h 499688"/>
                  <a:gd name="connsiteX7" fmla="*/ 964664 w 3190402"/>
                  <a:gd name="connsiteY7" fmla="*/ 141329 h 499688"/>
                  <a:gd name="connsiteX8" fmla="*/ 81125 w 3190402"/>
                  <a:gd name="connsiteY8" fmla="*/ 113801 h 499688"/>
                  <a:gd name="connsiteX9" fmla="*/ 3591 w 3190402"/>
                  <a:gd name="connsiteY9" fmla="*/ 139709 h 499688"/>
                  <a:gd name="connsiteX10" fmla="*/ 3591 w 3190402"/>
                  <a:gd name="connsiteY10" fmla="*/ 139709 h 499688"/>
                  <a:gd name="connsiteX11" fmla="*/ 31404 w 3190402"/>
                  <a:gd name="connsiteY11" fmla="*/ 207432 h 49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0402" h="499688">
                    <a:moveTo>
                      <a:pt x="31404" y="207432"/>
                    </a:moveTo>
                    <a:cubicBezTo>
                      <a:pt x="281245" y="318589"/>
                      <a:pt x="1528353" y="802745"/>
                      <a:pt x="3150842" y="212099"/>
                    </a:cubicBezTo>
                    <a:cubicBezTo>
                      <a:pt x="3186846" y="198955"/>
                      <a:pt x="3201610" y="155807"/>
                      <a:pt x="3181036" y="123422"/>
                    </a:cubicBezTo>
                    <a:lnTo>
                      <a:pt x="3181036" y="123422"/>
                    </a:lnTo>
                    <a:cubicBezTo>
                      <a:pt x="3164558" y="97514"/>
                      <a:pt x="3131316" y="88274"/>
                      <a:pt x="3103884" y="101895"/>
                    </a:cubicBezTo>
                    <a:cubicBezTo>
                      <a:pt x="3005776" y="150663"/>
                      <a:pt x="2762412" y="255152"/>
                      <a:pt x="2440658" y="278393"/>
                    </a:cubicBezTo>
                    <a:cubicBezTo>
                      <a:pt x="2260540" y="291443"/>
                      <a:pt x="1988411" y="121898"/>
                      <a:pt x="1988411" y="121898"/>
                    </a:cubicBezTo>
                    <a:cubicBezTo>
                      <a:pt x="1988411" y="121898"/>
                      <a:pt x="1551118" y="-164900"/>
                      <a:pt x="964664" y="141329"/>
                    </a:cubicBezTo>
                    <a:cubicBezTo>
                      <a:pt x="552803" y="356403"/>
                      <a:pt x="208855" y="193049"/>
                      <a:pt x="81125" y="113801"/>
                    </a:cubicBezTo>
                    <a:cubicBezTo>
                      <a:pt x="52836" y="96275"/>
                      <a:pt x="15688" y="108658"/>
                      <a:pt x="3591" y="139709"/>
                    </a:cubicBezTo>
                    <a:lnTo>
                      <a:pt x="3591" y="139709"/>
                    </a:lnTo>
                    <a:cubicBezTo>
                      <a:pt x="-6600" y="166094"/>
                      <a:pt x="5592" y="195907"/>
                      <a:pt x="31404" y="207432"/>
                    </a:cubicBezTo>
                    <a:close/>
                  </a:path>
                </a:pathLst>
              </a:custGeom>
              <a:solidFill>
                <a:srgbClr val="7F134C">
                  <a:lumMod val="60000"/>
                  <a:lumOff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233" name="Oval 1232">
                <a:extLst>
                  <a:ext uri="{FF2B5EF4-FFF2-40B4-BE49-F238E27FC236}">
                    <a16:creationId xmlns:a16="http://schemas.microsoft.com/office/drawing/2014/main" id="{AEEF8098-30F5-7FEB-0A25-6077207BCE41}"/>
                  </a:ext>
                </a:extLst>
              </p:cNvPr>
              <p:cNvSpPr/>
              <p:nvPr/>
            </p:nvSpPr>
            <p:spPr>
              <a:xfrm>
                <a:off x="13511212" y="6008128"/>
                <a:ext cx="681038" cy="304800"/>
              </a:xfrm>
              <a:prstGeom prst="ellipse">
                <a:avLst/>
              </a:prstGeom>
              <a:solidFill>
                <a:srgbClr val="7F134C">
                  <a:alpha val="48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213" name="Graphic 6574">
              <a:extLst>
                <a:ext uri="{FF2B5EF4-FFF2-40B4-BE49-F238E27FC236}">
                  <a16:creationId xmlns:a16="http://schemas.microsoft.com/office/drawing/2014/main" id="{16788202-A683-144B-CB64-3215DEA97AA1}"/>
                </a:ext>
              </a:extLst>
            </p:cNvPr>
            <p:cNvSpPr/>
            <p:nvPr/>
          </p:nvSpPr>
          <p:spPr>
            <a:xfrm rot="16200000">
              <a:off x="8609212" y="4373393"/>
              <a:ext cx="194658" cy="169924"/>
            </a:xfrm>
            <a:custGeom>
              <a:avLst/>
              <a:gdLst>
                <a:gd name="connsiteX0" fmla="*/ 1401084 w 1464234"/>
                <a:gd name="connsiteY0" fmla="*/ 377666 h 1337550"/>
                <a:gd name="connsiteX1" fmla="*/ 1352221 w 1464234"/>
                <a:gd name="connsiteY1" fmla="*/ 348329 h 1337550"/>
                <a:gd name="connsiteX2" fmla="*/ 1374890 w 1464234"/>
                <a:gd name="connsiteY2" fmla="*/ 324231 h 1337550"/>
                <a:gd name="connsiteX3" fmla="*/ 1434707 w 1464234"/>
                <a:gd name="connsiteY3" fmla="*/ 245269 h 1337550"/>
                <a:gd name="connsiteX4" fmla="*/ 1392702 w 1464234"/>
                <a:gd name="connsiteY4" fmla="*/ 162306 h 1337550"/>
                <a:gd name="connsiteX5" fmla="*/ 1367080 w 1464234"/>
                <a:gd name="connsiteY5" fmla="*/ 239649 h 1337550"/>
                <a:gd name="connsiteX6" fmla="*/ 1308787 w 1464234"/>
                <a:gd name="connsiteY6" fmla="*/ 164021 h 1337550"/>
                <a:gd name="connsiteX7" fmla="*/ 1316883 w 1464234"/>
                <a:gd name="connsiteY7" fmla="*/ 118015 h 1337550"/>
                <a:gd name="connsiteX8" fmla="*/ 1298500 w 1464234"/>
                <a:gd name="connsiteY8" fmla="*/ 78295 h 1337550"/>
                <a:gd name="connsiteX9" fmla="*/ 1253447 w 1464234"/>
                <a:gd name="connsiteY9" fmla="*/ 114586 h 1337550"/>
                <a:gd name="connsiteX10" fmla="*/ 1265639 w 1464234"/>
                <a:gd name="connsiteY10" fmla="*/ 180689 h 1337550"/>
                <a:gd name="connsiteX11" fmla="*/ 1244588 w 1464234"/>
                <a:gd name="connsiteY11" fmla="*/ 239554 h 1337550"/>
                <a:gd name="connsiteX12" fmla="*/ 1228777 w 1464234"/>
                <a:gd name="connsiteY12" fmla="*/ 145733 h 1337550"/>
                <a:gd name="connsiteX13" fmla="*/ 1203631 w 1464234"/>
                <a:gd name="connsiteY13" fmla="*/ 55436 h 1337550"/>
                <a:gd name="connsiteX14" fmla="*/ 1182104 w 1464234"/>
                <a:gd name="connsiteY14" fmla="*/ 49054 h 1337550"/>
                <a:gd name="connsiteX15" fmla="*/ 1176961 w 1464234"/>
                <a:gd name="connsiteY15" fmla="*/ 95726 h 1337550"/>
                <a:gd name="connsiteX16" fmla="*/ 1190677 w 1464234"/>
                <a:gd name="connsiteY16" fmla="*/ 202787 h 1337550"/>
                <a:gd name="connsiteX17" fmla="*/ 1145719 w 1464234"/>
                <a:gd name="connsiteY17" fmla="*/ 195834 h 1337550"/>
                <a:gd name="connsiteX18" fmla="*/ 1134289 w 1464234"/>
                <a:gd name="connsiteY18" fmla="*/ 144590 h 1337550"/>
                <a:gd name="connsiteX19" fmla="*/ 1114763 w 1464234"/>
                <a:gd name="connsiteY19" fmla="*/ 96964 h 1337550"/>
                <a:gd name="connsiteX20" fmla="*/ 1096856 w 1464234"/>
                <a:gd name="connsiteY20" fmla="*/ 93631 h 1337550"/>
                <a:gd name="connsiteX21" fmla="*/ 1087235 w 1464234"/>
                <a:gd name="connsiteY21" fmla="*/ 116777 h 1337550"/>
                <a:gd name="connsiteX22" fmla="*/ 1085616 w 1464234"/>
                <a:gd name="connsiteY22" fmla="*/ 171736 h 1337550"/>
                <a:gd name="connsiteX23" fmla="*/ 1073138 w 1464234"/>
                <a:gd name="connsiteY23" fmla="*/ 197644 h 1337550"/>
                <a:gd name="connsiteX24" fmla="*/ 1050469 w 1464234"/>
                <a:gd name="connsiteY24" fmla="*/ 175070 h 1337550"/>
                <a:gd name="connsiteX25" fmla="*/ 1054660 w 1464234"/>
                <a:gd name="connsiteY25" fmla="*/ 112967 h 1337550"/>
                <a:gd name="connsiteX26" fmla="*/ 1074186 w 1464234"/>
                <a:gd name="connsiteY26" fmla="*/ 54102 h 1337550"/>
                <a:gd name="connsiteX27" fmla="*/ 1035229 w 1464234"/>
                <a:gd name="connsiteY27" fmla="*/ 19431 h 1337550"/>
                <a:gd name="connsiteX28" fmla="*/ 1016179 w 1464234"/>
                <a:gd name="connsiteY28" fmla="*/ 181166 h 1337550"/>
                <a:gd name="connsiteX29" fmla="*/ 981127 w 1464234"/>
                <a:gd name="connsiteY29" fmla="*/ 160401 h 1337550"/>
                <a:gd name="connsiteX30" fmla="*/ 989414 w 1464234"/>
                <a:gd name="connsiteY30" fmla="*/ 113633 h 1337550"/>
                <a:gd name="connsiteX31" fmla="*/ 992652 w 1464234"/>
                <a:gd name="connsiteY31" fmla="*/ 49054 h 1337550"/>
                <a:gd name="connsiteX32" fmla="*/ 948170 w 1464234"/>
                <a:gd name="connsiteY32" fmla="*/ 5524 h 1337550"/>
                <a:gd name="connsiteX33" fmla="*/ 926739 w 1464234"/>
                <a:gd name="connsiteY33" fmla="*/ 10478 h 1337550"/>
                <a:gd name="connsiteX34" fmla="*/ 920453 w 1464234"/>
                <a:gd name="connsiteY34" fmla="*/ 27813 h 1337550"/>
                <a:gd name="connsiteX35" fmla="*/ 944456 w 1464234"/>
                <a:gd name="connsiteY35" fmla="*/ 171641 h 1337550"/>
                <a:gd name="connsiteX36" fmla="*/ 910451 w 1464234"/>
                <a:gd name="connsiteY36" fmla="*/ 165449 h 1337550"/>
                <a:gd name="connsiteX37" fmla="*/ 899498 w 1464234"/>
                <a:gd name="connsiteY37" fmla="*/ 126778 h 1337550"/>
                <a:gd name="connsiteX38" fmla="*/ 861588 w 1464234"/>
                <a:gd name="connsiteY38" fmla="*/ 72676 h 1337550"/>
                <a:gd name="connsiteX39" fmla="*/ 855683 w 1464234"/>
                <a:gd name="connsiteY39" fmla="*/ 121730 h 1337550"/>
                <a:gd name="connsiteX40" fmla="*/ 863303 w 1464234"/>
                <a:gd name="connsiteY40" fmla="*/ 173546 h 1337550"/>
                <a:gd name="connsiteX41" fmla="*/ 813963 w 1464234"/>
                <a:gd name="connsiteY41" fmla="*/ 101156 h 1337550"/>
                <a:gd name="connsiteX42" fmla="*/ 832918 w 1464234"/>
                <a:gd name="connsiteY42" fmla="*/ 40100 h 1337550"/>
                <a:gd name="connsiteX43" fmla="*/ 794342 w 1464234"/>
                <a:gd name="connsiteY43" fmla="*/ 6382 h 1337550"/>
                <a:gd name="connsiteX44" fmla="*/ 782340 w 1464234"/>
                <a:gd name="connsiteY44" fmla="*/ 32385 h 1337550"/>
                <a:gd name="connsiteX45" fmla="*/ 784531 w 1464234"/>
                <a:gd name="connsiteY45" fmla="*/ 151257 h 1337550"/>
                <a:gd name="connsiteX46" fmla="*/ 748812 w 1464234"/>
                <a:gd name="connsiteY46" fmla="*/ 136112 h 1337550"/>
                <a:gd name="connsiteX47" fmla="*/ 734144 w 1464234"/>
                <a:gd name="connsiteY47" fmla="*/ 97155 h 1337550"/>
                <a:gd name="connsiteX48" fmla="*/ 661277 w 1464234"/>
                <a:gd name="connsiteY48" fmla="*/ 33147 h 1337550"/>
                <a:gd name="connsiteX49" fmla="*/ 652419 w 1464234"/>
                <a:gd name="connsiteY49" fmla="*/ 36957 h 1337550"/>
                <a:gd name="connsiteX50" fmla="*/ 649276 w 1464234"/>
                <a:gd name="connsiteY50" fmla="*/ 43720 h 1337550"/>
                <a:gd name="connsiteX51" fmla="*/ 690329 w 1464234"/>
                <a:gd name="connsiteY51" fmla="*/ 105156 h 1337550"/>
                <a:gd name="connsiteX52" fmla="*/ 718427 w 1464234"/>
                <a:gd name="connsiteY52" fmla="*/ 170117 h 1337550"/>
                <a:gd name="connsiteX53" fmla="*/ 661373 w 1464234"/>
                <a:gd name="connsiteY53" fmla="*/ 176975 h 1337550"/>
                <a:gd name="connsiteX54" fmla="*/ 610700 w 1464234"/>
                <a:gd name="connsiteY54" fmla="*/ 76486 h 1337550"/>
                <a:gd name="connsiteX55" fmla="*/ 618701 w 1464234"/>
                <a:gd name="connsiteY55" fmla="*/ 32290 h 1337550"/>
                <a:gd name="connsiteX56" fmla="*/ 593650 w 1464234"/>
                <a:gd name="connsiteY56" fmla="*/ 0 h 1337550"/>
                <a:gd name="connsiteX57" fmla="*/ 573171 w 1464234"/>
                <a:gd name="connsiteY57" fmla="*/ 157067 h 1337550"/>
                <a:gd name="connsiteX58" fmla="*/ 525737 w 1464234"/>
                <a:gd name="connsiteY58" fmla="*/ 134969 h 1337550"/>
                <a:gd name="connsiteX59" fmla="*/ 516974 w 1464234"/>
                <a:gd name="connsiteY59" fmla="*/ 77534 h 1337550"/>
                <a:gd name="connsiteX60" fmla="*/ 495066 w 1464234"/>
                <a:gd name="connsiteY60" fmla="*/ 25337 h 1337550"/>
                <a:gd name="connsiteX61" fmla="*/ 474016 w 1464234"/>
                <a:gd name="connsiteY61" fmla="*/ 71152 h 1337550"/>
                <a:gd name="connsiteX62" fmla="*/ 489446 w 1464234"/>
                <a:gd name="connsiteY62" fmla="*/ 123444 h 1337550"/>
                <a:gd name="connsiteX63" fmla="*/ 484112 w 1464234"/>
                <a:gd name="connsiteY63" fmla="*/ 144113 h 1337550"/>
                <a:gd name="connsiteX64" fmla="*/ 474873 w 1464234"/>
                <a:gd name="connsiteY64" fmla="*/ 145161 h 1337550"/>
                <a:gd name="connsiteX65" fmla="*/ 440774 w 1464234"/>
                <a:gd name="connsiteY65" fmla="*/ 100108 h 1337550"/>
                <a:gd name="connsiteX66" fmla="*/ 438011 w 1464234"/>
                <a:gd name="connsiteY66" fmla="*/ 39529 h 1337550"/>
                <a:gd name="connsiteX67" fmla="*/ 410960 w 1464234"/>
                <a:gd name="connsiteY67" fmla="*/ 15050 h 1337550"/>
                <a:gd name="connsiteX68" fmla="*/ 396768 w 1464234"/>
                <a:gd name="connsiteY68" fmla="*/ 50006 h 1337550"/>
                <a:gd name="connsiteX69" fmla="*/ 400769 w 1464234"/>
                <a:gd name="connsiteY69" fmla="*/ 114110 h 1337550"/>
                <a:gd name="connsiteX70" fmla="*/ 371717 w 1464234"/>
                <a:gd name="connsiteY70" fmla="*/ 106489 h 1337550"/>
                <a:gd name="connsiteX71" fmla="*/ 315234 w 1464234"/>
                <a:gd name="connsiteY71" fmla="*/ 40196 h 1337550"/>
                <a:gd name="connsiteX72" fmla="*/ 308948 w 1464234"/>
                <a:gd name="connsiteY72" fmla="*/ 73724 h 1337550"/>
                <a:gd name="connsiteX73" fmla="*/ 332760 w 1464234"/>
                <a:gd name="connsiteY73" fmla="*/ 102965 h 1337550"/>
                <a:gd name="connsiteX74" fmla="*/ 340666 w 1464234"/>
                <a:gd name="connsiteY74" fmla="*/ 168497 h 1337550"/>
                <a:gd name="connsiteX75" fmla="*/ 280754 w 1464234"/>
                <a:gd name="connsiteY75" fmla="*/ 182690 h 1337550"/>
                <a:gd name="connsiteX76" fmla="*/ 260561 w 1464234"/>
                <a:gd name="connsiteY76" fmla="*/ 148114 h 1337550"/>
                <a:gd name="connsiteX77" fmla="*/ 189409 w 1464234"/>
                <a:gd name="connsiteY77" fmla="*/ 52864 h 1337550"/>
                <a:gd name="connsiteX78" fmla="*/ 165501 w 1464234"/>
                <a:gd name="connsiteY78" fmla="*/ 104775 h 1337550"/>
                <a:gd name="connsiteX79" fmla="*/ 202934 w 1464234"/>
                <a:gd name="connsiteY79" fmla="*/ 158305 h 1337550"/>
                <a:gd name="connsiteX80" fmla="*/ 213507 w 1464234"/>
                <a:gd name="connsiteY80" fmla="*/ 219170 h 1337550"/>
                <a:gd name="connsiteX81" fmla="*/ 173502 w 1464234"/>
                <a:gd name="connsiteY81" fmla="*/ 207169 h 1337550"/>
                <a:gd name="connsiteX82" fmla="*/ 135497 w 1464234"/>
                <a:gd name="connsiteY82" fmla="*/ 206312 h 1337550"/>
                <a:gd name="connsiteX83" fmla="*/ 155309 w 1464234"/>
                <a:gd name="connsiteY83" fmla="*/ 239363 h 1337550"/>
                <a:gd name="connsiteX84" fmla="*/ 124639 w 1464234"/>
                <a:gd name="connsiteY84" fmla="*/ 258985 h 1337550"/>
                <a:gd name="connsiteX85" fmla="*/ 89682 w 1464234"/>
                <a:gd name="connsiteY85" fmla="*/ 232505 h 1337550"/>
                <a:gd name="connsiteX86" fmla="*/ 19292 w 1464234"/>
                <a:gd name="connsiteY86" fmla="*/ 216789 h 1337550"/>
                <a:gd name="connsiteX87" fmla="*/ 86158 w 1464234"/>
                <a:gd name="connsiteY87" fmla="*/ 276416 h 1337550"/>
                <a:gd name="connsiteX88" fmla="*/ 24150 w 1464234"/>
                <a:gd name="connsiteY88" fmla="*/ 294037 h 1337550"/>
                <a:gd name="connsiteX89" fmla="*/ 338 w 1464234"/>
                <a:gd name="connsiteY89" fmla="*/ 326231 h 1337550"/>
                <a:gd name="connsiteX90" fmla="*/ 50725 w 1464234"/>
                <a:gd name="connsiteY90" fmla="*/ 336899 h 1337550"/>
                <a:gd name="connsiteX91" fmla="*/ 111209 w 1464234"/>
                <a:gd name="connsiteY91" fmla="*/ 320897 h 1337550"/>
                <a:gd name="connsiteX92" fmla="*/ 126734 w 1464234"/>
                <a:gd name="connsiteY92" fmla="*/ 885539 h 1337550"/>
                <a:gd name="connsiteX93" fmla="*/ 517355 w 1464234"/>
                <a:gd name="connsiteY93" fmla="*/ 1307592 h 1337550"/>
                <a:gd name="connsiteX94" fmla="*/ 779102 w 1464234"/>
                <a:gd name="connsiteY94" fmla="*/ 1335119 h 1337550"/>
                <a:gd name="connsiteX95" fmla="*/ 1257161 w 1464234"/>
                <a:gd name="connsiteY95" fmla="*/ 960596 h 1337550"/>
                <a:gd name="connsiteX96" fmla="*/ 1329932 w 1464234"/>
                <a:gd name="connsiteY96" fmla="*/ 432626 h 1337550"/>
                <a:gd name="connsiteX97" fmla="*/ 1399560 w 1464234"/>
                <a:gd name="connsiteY97" fmla="*/ 417481 h 1337550"/>
                <a:gd name="connsiteX98" fmla="*/ 1464235 w 1464234"/>
                <a:gd name="connsiteY98" fmla="*/ 385762 h 1337550"/>
                <a:gd name="connsiteX99" fmla="*/ 1401179 w 1464234"/>
                <a:gd name="connsiteY99" fmla="*/ 377381 h 133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464234" h="1337550">
                  <a:moveTo>
                    <a:pt x="1401084" y="377666"/>
                  </a:moveTo>
                  <a:cubicBezTo>
                    <a:pt x="1378891" y="381095"/>
                    <a:pt x="1347744" y="370237"/>
                    <a:pt x="1352221" y="348329"/>
                  </a:cubicBezTo>
                  <a:cubicBezTo>
                    <a:pt x="1354507" y="337185"/>
                    <a:pt x="1365365" y="330422"/>
                    <a:pt x="1374890" y="324231"/>
                  </a:cubicBezTo>
                  <a:cubicBezTo>
                    <a:pt x="1403180" y="305562"/>
                    <a:pt x="1428040" y="278511"/>
                    <a:pt x="1434707" y="245269"/>
                  </a:cubicBezTo>
                  <a:cubicBezTo>
                    <a:pt x="1441375" y="212027"/>
                    <a:pt x="1424801" y="172974"/>
                    <a:pt x="1392702" y="162306"/>
                  </a:cubicBezTo>
                  <a:cubicBezTo>
                    <a:pt x="1399655" y="190119"/>
                    <a:pt x="1389273" y="221456"/>
                    <a:pt x="1367080" y="239649"/>
                  </a:cubicBezTo>
                  <a:cubicBezTo>
                    <a:pt x="1332980" y="232886"/>
                    <a:pt x="1306596" y="198692"/>
                    <a:pt x="1308787" y="164021"/>
                  </a:cubicBezTo>
                  <a:cubicBezTo>
                    <a:pt x="1309739" y="148495"/>
                    <a:pt x="1315740" y="133541"/>
                    <a:pt x="1316883" y="118015"/>
                  </a:cubicBezTo>
                  <a:cubicBezTo>
                    <a:pt x="1318121" y="102489"/>
                    <a:pt x="1312787" y="84487"/>
                    <a:pt x="1298500" y="78295"/>
                  </a:cubicBezTo>
                  <a:cubicBezTo>
                    <a:pt x="1277831" y="69342"/>
                    <a:pt x="1255542" y="92202"/>
                    <a:pt x="1253447" y="114586"/>
                  </a:cubicBezTo>
                  <a:cubicBezTo>
                    <a:pt x="1251351" y="136970"/>
                    <a:pt x="1261543" y="158591"/>
                    <a:pt x="1265639" y="180689"/>
                  </a:cubicBezTo>
                  <a:cubicBezTo>
                    <a:pt x="1269830" y="202787"/>
                    <a:pt x="1265162" y="230410"/>
                    <a:pt x="1244588" y="239554"/>
                  </a:cubicBezTo>
                  <a:cubicBezTo>
                    <a:pt x="1224300" y="214122"/>
                    <a:pt x="1226872" y="178213"/>
                    <a:pt x="1228777" y="145733"/>
                  </a:cubicBezTo>
                  <a:cubicBezTo>
                    <a:pt x="1230682" y="113252"/>
                    <a:pt x="1228777" y="76010"/>
                    <a:pt x="1203631" y="55436"/>
                  </a:cubicBezTo>
                  <a:cubicBezTo>
                    <a:pt x="1197630" y="50483"/>
                    <a:pt x="1189534" y="46768"/>
                    <a:pt x="1182104" y="49054"/>
                  </a:cubicBezTo>
                  <a:cubicBezTo>
                    <a:pt x="1165245" y="54388"/>
                    <a:pt x="1170389" y="79248"/>
                    <a:pt x="1176961" y="95726"/>
                  </a:cubicBezTo>
                  <a:cubicBezTo>
                    <a:pt x="1190582" y="129445"/>
                    <a:pt x="1195344" y="166688"/>
                    <a:pt x="1190677" y="202787"/>
                  </a:cubicBezTo>
                  <a:cubicBezTo>
                    <a:pt x="1179914" y="216884"/>
                    <a:pt x="1155625" y="210598"/>
                    <a:pt x="1145719" y="195834"/>
                  </a:cubicBezTo>
                  <a:cubicBezTo>
                    <a:pt x="1135813" y="181070"/>
                    <a:pt x="1135622" y="162211"/>
                    <a:pt x="1134289" y="144590"/>
                  </a:cubicBezTo>
                  <a:cubicBezTo>
                    <a:pt x="1132955" y="126873"/>
                    <a:pt x="1128955" y="107442"/>
                    <a:pt x="1114763" y="96964"/>
                  </a:cubicBezTo>
                  <a:cubicBezTo>
                    <a:pt x="1109619" y="93155"/>
                    <a:pt x="1102571" y="90869"/>
                    <a:pt x="1096856" y="93631"/>
                  </a:cubicBezTo>
                  <a:cubicBezTo>
                    <a:pt x="1088855" y="97441"/>
                    <a:pt x="1087521" y="108014"/>
                    <a:pt x="1087235" y="116777"/>
                  </a:cubicBezTo>
                  <a:cubicBezTo>
                    <a:pt x="1086664" y="135065"/>
                    <a:pt x="1086188" y="153353"/>
                    <a:pt x="1085616" y="171736"/>
                  </a:cubicBezTo>
                  <a:cubicBezTo>
                    <a:pt x="1085330" y="182023"/>
                    <a:pt x="1083140" y="194977"/>
                    <a:pt x="1073138" y="197644"/>
                  </a:cubicBezTo>
                  <a:cubicBezTo>
                    <a:pt x="1061613" y="200787"/>
                    <a:pt x="1052850" y="186880"/>
                    <a:pt x="1050469" y="175070"/>
                  </a:cubicBezTo>
                  <a:cubicBezTo>
                    <a:pt x="1046278" y="154496"/>
                    <a:pt x="1047707" y="132779"/>
                    <a:pt x="1054660" y="112967"/>
                  </a:cubicBezTo>
                  <a:cubicBezTo>
                    <a:pt x="1061518" y="93345"/>
                    <a:pt x="1073805" y="74867"/>
                    <a:pt x="1074186" y="54102"/>
                  </a:cubicBezTo>
                  <a:cubicBezTo>
                    <a:pt x="1074567" y="33338"/>
                    <a:pt x="1053993" y="10573"/>
                    <a:pt x="1035229" y="19431"/>
                  </a:cubicBezTo>
                  <a:cubicBezTo>
                    <a:pt x="1021989" y="72200"/>
                    <a:pt x="1015512" y="126683"/>
                    <a:pt x="1016179" y="181166"/>
                  </a:cubicBezTo>
                  <a:cubicBezTo>
                    <a:pt x="1002653" y="189738"/>
                    <a:pt x="984175" y="176117"/>
                    <a:pt x="981127" y="160401"/>
                  </a:cubicBezTo>
                  <a:cubicBezTo>
                    <a:pt x="978079" y="144685"/>
                    <a:pt x="984651" y="128969"/>
                    <a:pt x="989414" y="113633"/>
                  </a:cubicBezTo>
                  <a:cubicBezTo>
                    <a:pt x="995795" y="92774"/>
                    <a:pt x="998748" y="70009"/>
                    <a:pt x="992652" y="49054"/>
                  </a:cubicBezTo>
                  <a:cubicBezTo>
                    <a:pt x="986461" y="28099"/>
                    <a:pt x="969697" y="9335"/>
                    <a:pt x="948170" y="5524"/>
                  </a:cubicBezTo>
                  <a:cubicBezTo>
                    <a:pt x="940646" y="4191"/>
                    <a:pt x="932073" y="4953"/>
                    <a:pt x="926739" y="10478"/>
                  </a:cubicBezTo>
                  <a:cubicBezTo>
                    <a:pt x="922358" y="14954"/>
                    <a:pt x="921215" y="21622"/>
                    <a:pt x="920453" y="27813"/>
                  </a:cubicBezTo>
                  <a:cubicBezTo>
                    <a:pt x="914357" y="76772"/>
                    <a:pt x="922834" y="127349"/>
                    <a:pt x="944456" y="171641"/>
                  </a:cubicBezTo>
                  <a:cubicBezTo>
                    <a:pt x="936169" y="182309"/>
                    <a:pt x="917786" y="176689"/>
                    <a:pt x="910451" y="165449"/>
                  </a:cubicBezTo>
                  <a:cubicBezTo>
                    <a:pt x="903117" y="154210"/>
                    <a:pt x="902641" y="139922"/>
                    <a:pt x="899498" y="126778"/>
                  </a:cubicBezTo>
                  <a:cubicBezTo>
                    <a:pt x="894164" y="104870"/>
                    <a:pt x="880352" y="85154"/>
                    <a:pt x="861588" y="72676"/>
                  </a:cubicBezTo>
                  <a:cubicBezTo>
                    <a:pt x="845300" y="80963"/>
                    <a:pt x="848158" y="105156"/>
                    <a:pt x="855683" y="121730"/>
                  </a:cubicBezTo>
                  <a:cubicBezTo>
                    <a:pt x="863207" y="138303"/>
                    <a:pt x="873018" y="158115"/>
                    <a:pt x="863303" y="173546"/>
                  </a:cubicBezTo>
                  <a:cubicBezTo>
                    <a:pt x="831870" y="166688"/>
                    <a:pt x="808820" y="132969"/>
                    <a:pt x="813963" y="101156"/>
                  </a:cubicBezTo>
                  <a:cubicBezTo>
                    <a:pt x="817392" y="80010"/>
                    <a:pt x="831203" y="61436"/>
                    <a:pt x="832918" y="40100"/>
                  </a:cubicBezTo>
                  <a:cubicBezTo>
                    <a:pt x="834632" y="18764"/>
                    <a:pt x="811868" y="-5906"/>
                    <a:pt x="794342" y="6382"/>
                  </a:cubicBezTo>
                  <a:cubicBezTo>
                    <a:pt x="786245" y="12002"/>
                    <a:pt x="783769" y="22670"/>
                    <a:pt x="782340" y="32385"/>
                  </a:cubicBezTo>
                  <a:cubicBezTo>
                    <a:pt x="776435" y="71819"/>
                    <a:pt x="777197" y="112109"/>
                    <a:pt x="784531" y="151257"/>
                  </a:cubicBezTo>
                  <a:cubicBezTo>
                    <a:pt x="771386" y="156020"/>
                    <a:pt x="756623" y="147638"/>
                    <a:pt x="748812" y="136112"/>
                  </a:cubicBezTo>
                  <a:cubicBezTo>
                    <a:pt x="741002" y="124587"/>
                    <a:pt x="738144" y="110490"/>
                    <a:pt x="734144" y="97155"/>
                  </a:cubicBezTo>
                  <a:cubicBezTo>
                    <a:pt x="723952" y="63341"/>
                    <a:pt x="696234" y="28099"/>
                    <a:pt x="661277" y="33147"/>
                  </a:cubicBezTo>
                  <a:cubicBezTo>
                    <a:pt x="658039" y="33623"/>
                    <a:pt x="654610" y="34576"/>
                    <a:pt x="652419" y="36957"/>
                  </a:cubicBezTo>
                  <a:cubicBezTo>
                    <a:pt x="650705" y="38767"/>
                    <a:pt x="649847" y="41243"/>
                    <a:pt x="649276" y="43720"/>
                  </a:cubicBezTo>
                  <a:cubicBezTo>
                    <a:pt x="643942" y="69247"/>
                    <a:pt x="669278" y="89535"/>
                    <a:pt x="690329" y="105156"/>
                  </a:cubicBezTo>
                  <a:cubicBezTo>
                    <a:pt x="711284" y="120682"/>
                    <a:pt x="732620" y="148209"/>
                    <a:pt x="718427" y="170117"/>
                  </a:cubicBezTo>
                  <a:cubicBezTo>
                    <a:pt x="706997" y="187738"/>
                    <a:pt x="680042" y="186595"/>
                    <a:pt x="661373" y="176975"/>
                  </a:cubicBezTo>
                  <a:cubicBezTo>
                    <a:pt x="625749" y="158591"/>
                    <a:pt x="604223" y="116014"/>
                    <a:pt x="610700" y="76486"/>
                  </a:cubicBezTo>
                  <a:cubicBezTo>
                    <a:pt x="613081" y="61627"/>
                    <a:pt x="618986" y="47244"/>
                    <a:pt x="618701" y="32290"/>
                  </a:cubicBezTo>
                  <a:cubicBezTo>
                    <a:pt x="618320" y="17240"/>
                    <a:pt x="608604" y="667"/>
                    <a:pt x="593650" y="0"/>
                  </a:cubicBezTo>
                  <a:cubicBezTo>
                    <a:pt x="554312" y="37719"/>
                    <a:pt x="600698" y="110014"/>
                    <a:pt x="573171" y="157067"/>
                  </a:cubicBezTo>
                  <a:cubicBezTo>
                    <a:pt x="555836" y="166021"/>
                    <a:pt x="534023" y="152591"/>
                    <a:pt x="525737" y="134969"/>
                  </a:cubicBezTo>
                  <a:cubicBezTo>
                    <a:pt x="517450" y="117348"/>
                    <a:pt x="518307" y="96964"/>
                    <a:pt x="516974" y="77534"/>
                  </a:cubicBezTo>
                  <a:cubicBezTo>
                    <a:pt x="515640" y="58103"/>
                    <a:pt x="510782" y="36957"/>
                    <a:pt x="495066" y="25337"/>
                  </a:cubicBezTo>
                  <a:cubicBezTo>
                    <a:pt x="477921" y="31528"/>
                    <a:pt x="471444" y="53150"/>
                    <a:pt x="474016" y="71152"/>
                  </a:cubicBezTo>
                  <a:cubicBezTo>
                    <a:pt x="476588" y="89154"/>
                    <a:pt x="485541" y="105728"/>
                    <a:pt x="489446" y="123444"/>
                  </a:cubicBezTo>
                  <a:cubicBezTo>
                    <a:pt x="491066" y="130969"/>
                    <a:pt x="490875" y="140494"/>
                    <a:pt x="484112" y="144113"/>
                  </a:cubicBezTo>
                  <a:cubicBezTo>
                    <a:pt x="481350" y="145637"/>
                    <a:pt x="478016" y="145637"/>
                    <a:pt x="474873" y="145161"/>
                  </a:cubicBezTo>
                  <a:cubicBezTo>
                    <a:pt x="454871" y="142113"/>
                    <a:pt x="443155" y="120301"/>
                    <a:pt x="440774" y="100108"/>
                  </a:cubicBezTo>
                  <a:cubicBezTo>
                    <a:pt x="438488" y="80010"/>
                    <a:pt x="442202" y="59341"/>
                    <a:pt x="438011" y="39529"/>
                  </a:cubicBezTo>
                  <a:cubicBezTo>
                    <a:pt x="435154" y="26194"/>
                    <a:pt x="424105" y="11430"/>
                    <a:pt x="410960" y="15050"/>
                  </a:cubicBezTo>
                  <a:cubicBezTo>
                    <a:pt x="397816" y="18669"/>
                    <a:pt x="396006" y="36386"/>
                    <a:pt x="396768" y="50006"/>
                  </a:cubicBezTo>
                  <a:cubicBezTo>
                    <a:pt x="398102" y="71342"/>
                    <a:pt x="399435" y="92774"/>
                    <a:pt x="400769" y="114110"/>
                  </a:cubicBezTo>
                  <a:cubicBezTo>
                    <a:pt x="394673" y="124206"/>
                    <a:pt x="379337" y="115443"/>
                    <a:pt x="371717" y="106489"/>
                  </a:cubicBezTo>
                  <a:cubicBezTo>
                    <a:pt x="352858" y="84392"/>
                    <a:pt x="334094" y="62294"/>
                    <a:pt x="315234" y="40196"/>
                  </a:cubicBezTo>
                  <a:cubicBezTo>
                    <a:pt x="304090" y="46196"/>
                    <a:pt x="303233" y="62484"/>
                    <a:pt x="308948" y="73724"/>
                  </a:cubicBezTo>
                  <a:cubicBezTo>
                    <a:pt x="314663" y="84963"/>
                    <a:pt x="324950" y="93059"/>
                    <a:pt x="332760" y="102965"/>
                  </a:cubicBezTo>
                  <a:cubicBezTo>
                    <a:pt x="347143" y="121349"/>
                    <a:pt x="352191" y="148304"/>
                    <a:pt x="340666" y="168497"/>
                  </a:cubicBezTo>
                  <a:cubicBezTo>
                    <a:pt x="329045" y="188786"/>
                    <a:pt x="298851" y="197453"/>
                    <a:pt x="280754" y="182690"/>
                  </a:cubicBezTo>
                  <a:cubicBezTo>
                    <a:pt x="270276" y="174117"/>
                    <a:pt x="265704" y="160592"/>
                    <a:pt x="260561" y="148114"/>
                  </a:cubicBezTo>
                  <a:cubicBezTo>
                    <a:pt x="245321" y="111062"/>
                    <a:pt x="220556" y="78010"/>
                    <a:pt x="189409" y="52864"/>
                  </a:cubicBezTo>
                  <a:cubicBezTo>
                    <a:pt x="167692" y="55340"/>
                    <a:pt x="158357" y="84106"/>
                    <a:pt x="165501" y="104775"/>
                  </a:cubicBezTo>
                  <a:cubicBezTo>
                    <a:pt x="172645" y="125444"/>
                    <a:pt x="189885" y="140780"/>
                    <a:pt x="202934" y="158305"/>
                  </a:cubicBezTo>
                  <a:cubicBezTo>
                    <a:pt x="215984" y="175927"/>
                    <a:pt x="224937" y="200501"/>
                    <a:pt x="213507" y="219170"/>
                  </a:cubicBezTo>
                  <a:cubicBezTo>
                    <a:pt x="203125" y="230886"/>
                    <a:pt x="184837" y="218027"/>
                    <a:pt x="173502" y="207169"/>
                  </a:cubicBezTo>
                  <a:cubicBezTo>
                    <a:pt x="162167" y="196310"/>
                    <a:pt x="137974" y="190881"/>
                    <a:pt x="135497" y="206312"/>
                  </a:cubicBezTo>
                  <a:cubicBezTo>
                    <a:pt x="133402" y="219361"/>
                    <a:pt x="152547" y="226409"/>
                    <a:pt x="155309" y="239363"/>
                  </a:cubicBezTo>
                  <a:cubicBezTo>
                    <a:pt x="158453" y="253746"/>
                    <a:pt x="138641" y="263652"/>
                    <a:pt x="124639" y="258985"/>
                  </a:cubicBezTo>
                  <a:cubicBezTo>
                    <a:pt x="110732" y="254222"/>
                    <a:pt x="101112" y="241745"/>
                    <a:pt x="89682" y="232505"/>
                  </a:cubicBezTo>
                  <a:cubicBezTo>
                    <a:pt x="70251" y="216980"/>
                    <a:pt x="43486" y="210979"/>
                    <a:pt x="19292" y="216789"/>
                  </a:cubicBezTo>
                  <a:cubicBezTo>
                    <a:pt x="35390" y="242411"/>
                    <a:pt x="58916" y="263271"/>
                    <a:pt x="86158" y="276416"/>
                  </a:cubicBezTo>
                  <a:cubicBezTo>
                    <a:pt x="64631" y="278321"/>
                    <a:pt x="43391" y="284321"/>
                    <a:pt x="24150" y="294037"/>
                  </a:cubicBezTo>
                  <a:cubicBezTo>
                    <a:pt x="11291" y="300514"/>
                    <a:pt x="-2329" y="312134"/>
                    <a:pt x="338" y="326231"/>
                  </a:cubicBezTo>
                  <a:cubicBezTo>
                    <a:pt x="4052" y="345853"/>
                    <a:pt x="32913" y="346043"/>
                    <a:pt x="50725" y="336899"/>
                  </a:cubicBezTo>
                  <a:cubicBezTo>
                    <a:pt x="68537" y="327755"/>
                    <a:pt x="93302" y="312134"/>
                    <a:pt x="111209" y="320897"/>
                  </a:cubicBezTo>
                  <a:lnTo>
                    <a:pt x="126734" y="885539"/>
                  </a:lnTo>
                  <a:cubicBezTo>
                    <a:pt x="132735" y="1104233"/>
                    <a:pt x="299804" y="1284732"/>
                    <a:pt x="517355" y="1307592"/>
                  </a:cubicBezTo>
                  <a:lnTo>
                    <a:pt x="779102" y="1335119"/>
                  </a:lnTo>
                  <a:cubicBezTo>
                    <a:pt x="1013417" y="1359789"/>
                    <a:pt x="1225062" y="1194054"/>
                    <a:pt x="1257161" y="960596"/>
                  </a:cubicBezTo>
                  <a:lnTo>
                    <a:pt x="1329932" y="432626"/>
                  </a:lnTo>
                  <a:cubicBezTo>
                    <a:pt x="1350602" y="417862"/>
                    <a:pt x="1374128" y="418148"/>
                    <a:pt x="1399560" y="417481"/>
                  </a:cubicBezTo>
                  <a:cubicBezTo>
                    <a:pt x="1424992" y="416719"/>
                    <a:pt x="1454519" y="409289"/>
                    <a:pt x="1464235" y="385762"/>
                  </a:cubicBezTo>
                  <a:cubicBezTo>
                    <a:pt x="1450805" y="367760"/>
                    <a:pt x="1423373" y="373952"/>
                    <a:pt x="1401179" y="377381"/>
                  </a:cubicBezTo>
                  <a:close/>
                </a:path>
              </a:pathLst>
            </a:custGeom>
            <a:gradFill>
              <a:gsLst>
                <a:gs pos="0">
                  <a:srgbClr val="7F134C">
                    <a:lumMod val="5000"/>
                    <a:lumOff val="95000"/>
                  </a:srgbClr>
                </a:gs>
                <a:gs pos="74000">
                  <a:srgbClr val="9DB0AC">
                    <a:lumMod val="60000"/>
                    <a:lumOff val="40000"/>
                  </a:srgbClr>
                </a:gs>
                <a:gs pos="83000">
                  <a:srgbClr val="9DB0AC">
                    <a:lumMod val="60000"/>
                    <a:lumOff val="40000"/>
                  </a:srgbClr>
                </a:gs>
                <a:gs pos="100000">
                  <a:srgbClr val="9DB0AC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1214" name="Graphic 1213">
              <a:extLst>
                <a:ext uri="{FF2B5EF4-FFF2-40B4-BE49-F238E27FC236}">
                  <a16:creationId xmlns:a16="http://schemas.microsoft.com/office/drawing/2014/main" id="{8A933082-7A60-54E0-7755-12DA610BA1D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 rot="16200000">
              <a:off x="8677140" y="4434736"/>
              <a:ext cx="70912" cy="66553"/>
            </a:xfrm>
            <a:prstGeom prst="rect">
              <a:avLst/>
            </a:prstGeom>
          </p:spPr>
        </p:pic>
        <p:sp>
          <p:nvSpPr>
            <p:cNvPr id="1215" name="Oval 1214">
              <a:extLst>
                <a:ext uri="{FF2B5EF4-FFF2-40B4-BE49-F238E27FC236}">
                  <a16:creationId xmlns:a16="http://schemas.microsoft.com/office/drawing/2014/main" id="{4E66C0A0-AD55-2B4A-15D9-664FDF0009E3}"/>
                </a:ext>
              </a:extLst>
            </p:cNvPr>
            <p:cNvSpPr/>
            <p:nvPr/>
          </p:nvSpPr>
          <p:spPr>
            <a:xfrm rot="16200000">
              <a:off x="8690335" y="4422962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16" name="Oval 1215">
              <a:extLst>
                <a:ext uri="{FF2B5EF4-FFF2-40B4-BE49-F238E27FC236}">
                  <a16:creationId xmlns:a16="http://schemas.microsoft.com/office/drawing/2014/main" id="{3576515E-3E8D-C7D8-2ACB-10FC72BD7FAA}"/>
                </a:ext>
              </a:extLst>
            </p:cNvPr>
            <p:cNvSpPr/>
            <p:nvPr/>
          </p:nvSpPr>
          <p:spPr>
            <a:xfrm rot="16200000">
              <a:off x="8661293" y="450315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17" name="Oval 1216">
              <a:extLst>
                <a:ext uri="{FF2B5EF4-FFF2-40B4-BE49-F238E27FC236}">
                  <a16:creationId xmlns:a16="http://schemas.microsoft.com/office/drawing/2014/main" id="{4B4044FC-F87A-6C56-5083-B6C5ED018D94}"/>
                </a:ext>
              </a:extLst>
            </p:cNvPr>
            <p:cNvSpPr/>
            <p:nvPr/>
          </p:nvSpPr>
          <p:spPr>
            <a:xfrm rot="16200000">
              <a:off x="8663569" y="444819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18" name="Oval 1217">
              <a:extLst>
                <a:ext uri="{FF2B5EF4-FFF2-40B4-BE49-F238E27FC236}">
                  <a16:creationId xmlns:a16="http://schemas.microsoft.com/office/drawing/2014/main" id="{87B4F5F6-4B5B-26AE-3D10-6FDC8F5E930F}"/>
                </a:ext>
              </a:extLst>
            </p:cNvPr>
            <p:cNvSpPr/>
            <p:nvPr/>
          </p:nvSpPr>
          <p:spPr>
            <a:xfrm rot="16200000">
              <a:off x="8717618" y="4414432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19" name="Oval 1218">
              <a:extLst>
                <a:ext uri="{FF2B5EF4-FFF2-40B4-BE49-F238E27FC236}">
                  <a16:creationId xmlns:a16="http://schemas.microsoft.com/office/drawing/2014/main" id="{74B85966-4F3D-C15D-2202-B7B1B898B704}"/>
                </a:ext>
              </a:extLst>
            </p:cNvPr>
            <p:cNvSpPr/>
            <p:nvPr/>
          </p:nvSpPr>
          <p:spPr>
            <a:xfrm rot="16200000">
              <a:off x="8672846" y="4402191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0" name="Oval 1219">
              <a:extLst>
                <a:ext uri="{FF2B5EF4-FFF2-40B4-BE49-F238E27FC236}">
                  <a16:creationId xmlns:a16="http://schemas.microsoft.com/office/drawing/2014/main" id="{CAA72DC4-00B9-AA92-8C98-FF77A5F63EBE}"/>
                </a:ext>
              </a:extLst>
            </p:cNvPr>
            <p:cNvSpPr/>
            <p:nvPr/>
          </p:nvSpPr>
          <p:spPr>
            <a:xfrm rot="16200000">
              <a:off x="8695434" y="4394594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1" name="Oval 1220">
              <a:extLst>
                <a:ext uri="{FF2B5EF4-FFF2-40B4-BE49-F238E27FC236}">
                  <a16:creationId xmlns:a16="http://schemas.microsoft.com/office/drawing/2014/main" id="{F912DE44-A8FE-C1C4-C787-F776BFBB237C}"/>
                </a:ext>
              </a:extLst>
            </p:cNvPr>
            <p:cNvSpPr/>
            <p:nvPr/>
          </p:nvSpPr>
          <p:spPr>
            <a:xfrm rot="16200000">
              <a:off x="8738190" y="4411477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2" name="Oval 1221">
              <a:extLst>
                <a:ext uri="{FF2B5EF4-FFF2-40B4-BE49-F238E27FC236}">
                  <a16:creationId xmlns:a16="http://schemas.microsoft.com/office/drawing/2014/main" id="{2450E049-56FB-25B0-0DB0-C77C59884796}"/>
                </a:ext>
              </a:extLst>
            </p:cNvPr>
            <p:cNvSpPr/>
            <p:nvPr/>
          </p:nvSpPr>
          <p:spPr>
            <a:xfrm rot="16200000">
              <a:off x="8670427" y="442413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3" name="Oval 1222">
              <a:extLst>
                <a:ext uri="{FF2B5EF4-FFF2-40B4-BE49-F238E27FC236}">
                  <a16:creationId xmlns:a16="http://schemas.microsoft.com/office/drawing/2014/main" id="{0A4A2451-4379-B996-8A6A-8BF1D821D9E9}"/>
                </a:ext>
              </a:extLst>
            </p:cNvPr>
            <p:cNvSpPr/>
            <p:nvPr/>
          </p:nvSpPr>
          <p:spPr>
            <a:xfrm rot="16200000">
              <a:off x="8759568" y="4433848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4" name="Oval 1223">
              <a:extLst>
                <a:ext uri="{FF2B5EF4-FFF2-40B4-BE49-F238E27FC236}">
                  <a16:creationId xmlns:a16="http://schemas.microsoft.com/office/drawing/2014/main" id="{8605267F-27B0-21F3-014E-B0CECB910066}"/>
                </a:ext>
              </a:extLst>
            </p:cNvPr>
            <p:cNvSpPr/>
            <p:nvPr/>
          </p:nvSpPr>
          <p:spPr>
            <a:xfrm rot="16200000">
              <a:off x="8770458" y="4457907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5" name="Oval 1224">
              <a:extLst>
                <a:ext uri="{FF2B5EF4-FFF2-40B4-BE49-F238E27FC236}">
                  <a16:creationId xmlns:a16="http://schemas.microsoft.com/office/drawing/2014/main" id="{D3CADA48-1226-8881-59EC-1AF76D5D0ECD}"/>
                </a:ext>
              </a:extLst>
            </p:cNvPr>
            <p:cNvSpPr/>
            <p:nvPr/>
          </p:nvSpPr>
          <p:spPr>
            <a:xfrm rot="16200000">
              <a:off x="8751904" y="4486187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6" name="Oval 1225">
              <a:extLst>
                <a:ext uri="{FF2B5EF4-FFF2-40B4-BE49-F238E27FC236}">
                  <a16:creationId xmlns:a16="http://schemas.microsoft.com/office/drawing/2014/main" id="{6C7B2AE2-F548-582D-00DC-34AE34173B66}"/>
                </a:ext>
              </a:extLst>
            </p:cNvPr>
            <p:cNvSpPr/>
            <p:nvPr/>
          </p:nvSpPr>
          <p:spPr>
            <a:xfrm rot="16200000">
              <a:off x="8769249" y="4478590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7" name="Oval 1226">
              <a:extLst>
                <a:ext uri="{FF2B5EF4-FFF2-40B4-BE49-F238E27FC236}">
                  <a16:creationId xmlns:a16="http://schemas.microsoft.com/office/drawing/2014/main" id="{A2D0A233-D998-8C71-8AE5-F7AE9FC5E367}"/>
                </a:ext>
              </a:extLst>
            </p:cNvPr>
            <p:cNvSpPr/>
            <p:nvPr/>
          </p:nvSpPr>
          <p:spPr>
            <a:xfrm rot="16200000">
              <a:off x="8742224" y="4516156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8" name="Oval 1227">
              <a:extLst>
                <a:ext uri="{FF2B5EF4-FFF2-40B4-BE49-F238E27FC236}">
                  <a16:creationId xmlns:a16="http://schemas.microsoft.com/office/drawing/2014/main" id="{49FAE373-BB19-FACC-8531-1DF1DC78727B}"/>
                </a:ext>
              </a:extLst>
            </p:cNvPr>
            <p:cNvSpPr/>
            <p:nvPr/>
          </p:nvSpPr>
          <p:spPr>
            <a:xfrm rot="16200000">
              <a:off x="8722863" y="4509825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29" name="Oval 1228">
              <a:extLst>
                <a:ext uri="{FF2B5EF4-FFF2-40B4-BE49-F238E27FC236}">
                  <a16:creationId xmlns:a16="http://schemas.microsoft.com/office/drawing/2014/main" id="{9696B370-FA7C-B418-DC82-8BDA79BDCD40}"/>
                </a:ext>
              </a:extLst>
            </p:cNvPr>
            <p:cNvSpPr/>
            <p:nvPr/>
          </p:nvSpPr>
          <p:spPr>
            <a:xfrm rot="16200000">
              <a:off x="8695434" y="4522486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30" name="Oval 1229">
              <a:extLst>
                <a:ext uri="{FF2B5EF4-FFF2-40B4-BE49-F238E27FC236}">
                  <a16:creationId xmlns:a16="http://schemas.microsoft.com/office/drawing/2014/main" id="{DC8ED08C-DBF1-50B7-F62E-800532A91048}"/>
                </a:ext>
              </a:extLst>
            </p:cNvPr>
            <p:cNvSpPr/>
            <p:nvPr/>
          </p:nvSpPr>
          <p:spPr>
            <a:xfrm rot="16200000">
              <a:off x="8681720" y="4507714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31" name="Oval 1230">
              <a:extLst>
                <a:ext uri="{FF2B5EF4-FFF2-40B4-BE49-F238E27FC236}">
                  <a16:creationId xmlns:a16="http://schemas.microsoft.com/office/drawing/2014/main" id="{E9D40B99-F386-3917-6A6F-B4517060AC95}"/>
                </a:ext>
              </a:extLst>
            </p:cNvPr>
            <p:cNvSpPr/>
            <p:nvPr/>
          </p:nvSpPr>
          <p:spPr>
            <a:xfrm rot="16200000">
              <a:off x="8673250" y="452290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1236" name="Rectangle 1235">
            <a:extLst>
              <a:ext uri="{FF2B5EF4-FFF2-40B4-BE49-F238E27FC236}">
                <a16:creationId xmlns:a16="http://schemas.microsoft.com/office/drawing/2014/main" id="{013DF699-ADC1-6539-8BBD-FE02EDE6F79A}"/>
              </a:ext>
            </a:extLst>
          </p:cNvPr>
          <p:cNvSpPr/>
          <p:nvPr/>
        </p:nvSpPr>
        <p:spPr>
          <a:xfrm>
            <a:off x="546099" y="5056021"/>
            <a:ext cx="11112613" cy="7461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endParaRPr kumimoji="0" lang="en-GB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7" name="Rectangle 1236">
            <a:extLst>
              <a:ext uri="{FF2B5EF4-FFF2-40B4-BE49-F238E27FC236}">
                <a16:creationId xmlns:a16="http://schemas.microsoft.com/office/drawing/2014/main" id="{5230796F-215C-6A19-68C0-D416FF7B9BAA}"/>
              </a:ext>
            </a:extLst>
          </p:cNvPr>
          <p:cNvSpPr/>
          <p:nvPr/>
        </p:nvSpPr>
        <p:spPr>
          <a:xfrm>
            <a:off x="546100" y="5061404"/>
            <a:ext cx="11108602" cy="735359"/>
          </a:xfrm>
          <a:prstGeom prst="rect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upper and lower airway epithelium is a physical barrier, environmental sensor and an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immune-functioning organ</a:t>
            </a: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b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orchestrating overlapping innate and adaptive immune responses against multiple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environmental triggers</a:t>
            </a:r>
            <a:r>
              <a:rPr kumimoji="0" lang="en-GB" sz="1400" b="0" i="0" u="none" strike="noStrike" kern="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Beyond structural aspects, the upper and lower airways share many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physiological and immunological features</a:t>
            </a:r>
            <a:r>
              <a:rPr kumimoji="0" lang="en-GB" sz="1400" b="0" i="0" u="none" strike="noStrike" kern="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</a:t>
            </a:r>
            <a:endParaRPr kumimoji="0" lang="en-GB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9" name="Title 1238">
            <a:extLst>
              <a:ext uri="{FF2B5EF4-FFF2-40B4-BE49-F238E27FC236}">
                <a16:creationId xmlns:a16="http://schemas.microsoft.com/office/drawing/2014/main" id="{5CE9042E-F56D-033F-0496-48CF172158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200" dirty="0"/>
              <a:t>The epithelium forms a continuous link across the upper and lower airway, acting as the first line of defence from environmental insults</a:t>
            </a:r>
            <a:r>
              <a:rPr lang="en-GB" sz="2200" baseline="30000" dirty="0"/>
              <a:t>1,2</a:t>
            </a:r>
            <a:endParaRPr lang="en-GB" sz="22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760087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>
            <a:extLst>
              <a:ext uri="{FF2B5EF4-FFF2-40B4-BE49-F238E27FC236}">
                <a16:creationId xmlns:a16="http://schemas.microsoft.com/office/drawing/2014/main" id="{A10DE624-5537-7178-4E99-9C260729EE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Epithelial-driven airway diseases are often comorbid with one another: CRSsNP and CRSwNP cohort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D59BBA-B025-F1CE-B789-F8DFDE43F1A7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*n=412 for </a:t>
            </a:r>
            <a:r>
              <a:rPr kumimoji="0" lang="en-GB" sz="900" b="0" i="0" u="none" strike="noStrike" kern="1200" cap="none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CRSsNP</a:t>
            </a: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n=685 for CRSwNP; </a:t>
            </a:r>
            <a:r>
              <a:rPr kumimoji="0" lang="en-GB" sz="900" b="0" i="0" u="none" strike="noStrike" kern="1200" cap="none" normalizeH="0" baseline="3000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†</a:t>
            </a: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n=162 for </a:t>
            </a:r>
            <a:r>
              <a:rPr kumimoji="0" lang="en-GB" sz="900" b="0" i="0" u="none" strike="noStrike" kern="1200" cap="none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CRSsNP</a:t>
            </a: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n=338 for CRSwNP; </a:t>
            </a:r>
            <a:r>
              <a:rPr kumimoji="0" lang="en-GB" sz="900" b="0" i="0" u="none" strike="noStrike" kern="1200" cap="none" normalizeH="0" baseline="3000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‡</a:t>
            </a: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n=474 for </a:t>
            </a:r>
            <a:r>
              <a:rPr kumimoji="0" lang="en-GB" sz="900" b="0" i="0" u="none" strike="noStrike" kern="1200" cap="none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CRSsNP</a:t>
            </a: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n=751 for CRSwNP</a:t>
            </a:r>
            <a:b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CRS, chronic rhinosinusitis; </a:t>
            </a:r>
            <a:r>
              <a:rPr kumimoji="0" lang="en-GB" sz="900" b="0" i="0" u="none" strike="noStrike" kern="1200" cap="none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CRSsNP</a:t>
            </a: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chronic rhinosinusitis without nasal polyps; CRSwNP, chronic rhinosinusitis with nasal polyps; CT, computed tomography; FEV</a:t>
            </a:r>
            <a:r>
              <a:rPr kumimoji="0" lang="en-GB" sz="900" b="0" i="0" u="none" strike="noStrike" kern="1200" cap="none" normalizeH="0" baseline="-2500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forced expiratory volume in 1 second; </a:t>
            </a:r>
            <a:b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SD, standard deviation</a:t>
            </a:r>
            <a:b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Benjamin MR, et al. J Allergy Clin Immunol </a:t>
            </a:r>
            <a:r>
              <a:rPr kumimoji="0" lang="en-GB" sz="900" b="0" i="0" u="none" strike="noStrike" kern="1200" cap="none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Pract</a:t>
            </a:r>
            <a:r>
              <a:rPr kumimoji="0" lang="en-GB" sz="900" b="0" i="0" u="none" strike="noStrike" kern="1200" cap="none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2019;7:1010–1016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EC21593E-B06D-306B-DA61-FAE7776EADDE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17338" y="6207125"/>
            <a:ext cx="474662" cy="287338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1050" b="0" i="0" u="none" strike="noStrike" kern="1200" cap="none" spc="0" normalizeH="0" baseline="0" noProof="0" smtClean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105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5" name="Table 16">
            <a:extLst>
              <a:ext uri="{FF2B5EF4-FFF2-40B4-BE49-F238E27FC236}">
                <a16:creationId xmlns:a16="http://schemas.microsoft.com/office/drawing/2014/main" id="{95CDBCD4-9A23-32A8-5315-97EB4A4ADA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13478"/>
              </p:ext>
            </p:extLst>
          </p:nvPr>
        </p:nvGraphicFramePr>
        <p:xfrm>
          <a:off x="550864" y="1412873"/>
          <a:ext cx="11090275" cy="42094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27636">
                  <a:extLst>
                    <a:ext uri="{9D8B030D-6E8A-4147-A177-3AD203B41FA5}">
                      <a16:colId xmlns:a16="http://schemas.microsoft.com/office/drawing/2014/main" val="546294348"/>
                    </a:ext>
                  </a:extLst>
                </a:gridCol>
                <a:gridCol w="1954213">
                  <a:extLst>
                    <a:ext uri="{9D8B030D-6E8A-4147-A177-3AD203B41FA5}">
                      <a16:colId xmlns:a16="http://schemas.microsoft.com/office/drawing/2014/main" val="2516433129"/>
                    </a:ext>
                  </a:extLst>
                </a:gridCol>
                <a:gridCol w="1954213">
                  <a:extLst>
                    <a:ext uri="{9D8B030D-6E8A-4147-A177-3AD203B41FA5}">
                      <a16:colId xmlns:a16="http://schemas.microsoft.com/office/drawing/2014/main" val="3320582870"/>
                    </a:ext>
                  </a:extLst>
                </a:gridCol>
                <a:gridCol w="1954213">
                  <a:extLst>
                    <a:ext uri="{9D8B030D-6E8A-4147-A177-3AD203B41FA5}">
                      <a16:colId xmlns:a16="http://schemas.microsoft.com/office/drawing/2014/main" val="3588586334"/>
                    </a:ext>
                  </a:extLst>
                </a:gridCol>
              </a:tblGrid>
              <a:tr h="386432">
                <a:tc>
                  <a:txBody>
                    <a:bodyPr/>
                    <a:lstStyle/>
                    <a:p>
                      <a:pPr algn="ctr"/>
                      <a:endParaRPr lang="en-GB" sz="1600">
                        <a:solidFill>
                          <a:schemeClr val="bg1"/>
                        </a:solidFill>
                      </a:endParaRP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1" i="0" u="none" strike="noStrike" kern="1200" baseline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CRSsNP</a:t>
                      </a:r>
                      <a:r>
                        <a:rPr lang="en-GB" sz="16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 (n=507)</a:t>
                      </a:r>
                      <a:endParaRPr lang="en-GB" sz="1600" b="0" i="0" u="none" strike="noStrike" kern="1200" baseline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CRSwNP (n=874)</a:t>
                      </a:r>
                      <a:endParaRPr lang="en-GB" sz="1600" b="0" i="0" u="none" strike="noStrike" kern="1200" baseline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P‑value</a:t>
                      </a:r>
                      <a:endParaRPr lang="en-GB" sz="1600" b="0" i="0" u="none" strike="noStrike" kern="1200" baseline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4640327"/>
                  </a:ext>
                </a:extLst>
              </a:tr>
              <a:tr h="477696">
                <a:tc>
                  <a:txBody>
                    <a:bodyPr/>
                    <a:lstStyle/>
                    <a:p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Mean age (years ± SD)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50.77 ± 14.21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50.35 ± 14.42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0.59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2441260"/>
                  </a:ext>
                </a:extLst>
              </a:tr>
              <a:tr h="477696">
                <a:tc>
                  <a:txBody>
                    <a:bodyPr/>
                    <a:lstStyle/>
                    <a:p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Female sex, n (%)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319 (63)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393 (45)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&lt;0.0001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480417"/>
                  </a:ext>
                </a:extLst>
              </a:tr>
              <a:tr h="477696">
                <a:tc>
                  <a:txBody>
                    <a:bodyPr/>
                    <a:lstStyle/>
                    <a:p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Current or former smoker, n (%)	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143 (28)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231 (26)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0.47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1457895"/>
                  </a:ext>
                </a:extLst>
              </a:tr>
              <a:tr h="477696">
                <a:tc>
                  <a:txBody>
                    <a:bodyPr/>
                    <a:lstStyle/>
                    <a:p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Asthma, n (%)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183 (</a:t>
                      </a:r>
                      <a:r>
                        <a:rPr lang="en-GB" sz="16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490 (</a:t>
                      </a:r>
                      <a:r>
                        <a:rPr lang="en-GB" sz="16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&lt;0.0001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6600246"/>
                  </a:ext>
                </a:extLst>
              </a:tr>
              <a:tr h="477696">
                <a:tc>
                  <a:txBody>
                    <a:bodyPr/>
                    <a:lstStyle/>
                    <a:p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Allergic rhinitis, n (%)</a:t>
                      </a:r>
                      <a:r>
                        <a:rPr lang="en-GB" sz="1600" b="0" i="0" u="none" strike="noStrike" kern="1200" baseline="300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*</a:t>
                      </a:r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	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216 (</a:t>
                      </a:r>
                      <a:r>
                        <a:rPr lang="en-GB" sz="16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521 (</a:t>
                      </a:r>
                      <a:r>
                        <a:rPr lang="en-GB" sz="16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&lt;0.0001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6493161"/>
                  </a:ext>
                </a:extLst>
              </a:tr>
              <a:tr h="477696">
                <a:tc>
                  <a:txBody>
                    <a:bodyPr/>
                    <a:lstStyle/>
                    <a:p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FEV</a:t>
                      </a:r>
                      <a:r>
                        <a:rPr lang="en-GB" sz="1600" b="0" i="0" u="none" strike="noStrike" kern="1200" baseline="-250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percent predicted, </a:t>
                      </a:r>
                      <a:r>
                        <a:rPr lang="en-GB" sz="1600" b="0" i="0" u="none" strike="noStrike" kern="1200" baseline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prebronchodilation</a:t>
                      </a:r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(mean ± SD)</a:t>
                      </a:r>
                      <a:r>
                        <a:rPr lang="en-GB" sz="1600" b="0" i="0" u="none" strike="noStrike" kern="1200" baseline="300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†</a:t>
                      </a:r>
                      <a:endParaRPr lang="en-GB" sz="1600" b="0" i="0" u="none" strike="noStrike" kern="1200" baseline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83.17 ± 20.51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83.60 ± 17.92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0.76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1347766"/>
                  </a:ext>
                </a:extLst>
              </a:tr>
              <a:tr h="477696">
                <a:tc>
                  <a:txBody>
                    <a:bodyPr/>
                    <a:lstStyle/>
                    <a:p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Number of sinus surgeries (mean ± SD)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0.94 ± 0.97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1.42 ± 1.56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&lt;0.0001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40570"/>
                  </a:ext>
                </a:extLst>
              </a:tr>
              <a:tr h="47769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Radiologic sinus CT score (mean ± SD)</a:t>
                      </a:r>
                      <a:r>
                        <a:rPr lang="en-GB" sz="1600" b="0" i="0" u="none" strike="noStrike" kern="1200" baseline="300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‡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1.84 ± 1.05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3.08 ± 1.42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&lt;0.0001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434198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7DFE0037-655E-2897-BA02-ACF8A7B6BE4E}"/>
              </a:ext>
            </a:extLst>
          </p:cNvPr>
          <p:cNvSpPr/>
          <p:nvPr/>
        </p:nvSpPr>
        <p:spPr>
          <a:xfrm>
            <a:off x="565426" y="3254809"/>
            <a:ext cx="11056731" cy="945999"/>
          </a:xfrm>
          <a:prstGeom prst="rect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95400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F5F325-1110-437D-04C4-E3A1B0EE0E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Epithelial-driven airway diseases are often comorbid with one another: asthma cohort</a:t>
            </a:r>
            <a:r>
              <a:rPr lang="en-GB" baseline="30000" dirty="0"/>
              <a:t>1</a:t>
            </a:r>
            <a:endParaRPr lang="en-GB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C0C7FC96-0C32-B4F9-08FE-260D01D84F4D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kumimoji="0" lang="en-GB" sz="900" b="0" i="0" u="none" strike="noStrike" kern="1200" cap="none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*Severe asthma (non-smoking asthma group and smokers and ex‑smokers with severe asthma group combined) versus mild/moderate non-smoking asthma group </a:t>
            </a:r>
            <a:br>
              <a:rPr kumimoji="0" lang="en-GB" sz="900" b="0" i="0" u="none" strike="noStrike" kern="1200" cap="none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CRSwNP, chronic rhinosinusitis with nasal polyps; GORD: gastro‑oesophageal reflux disease; U‑BIOPRED, Unbiased Biomarkers for the Prediction of Respiratory Disease Outcomes</a:t>
            </a:r>
            <a:br>
              <a:rPr kumimoji="0" lang="en-GB" sz="900" b="0" i="0" u="none" strike="noStrike" kern="1200" cap="none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1. Shaw DE, et al. </a:t>
            </a:r>
            <a:r>
              <a:rPr kumimoji="0" lang="en-GB" sz="900" b="0" i="0" u="none" strike="noStrike" kern="1200" cap="none" normalizeH="0" baseline="0" noProof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Eur</a:t>
            </a:r>
            <a:r>
              <a:rPr kumimoji="0" lang="en-GB" sz="900" b="0" i="0" u="none" strike="noStrike" kern="1200" cap="none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Respir J 2015;46:1308–1321; 2. </a:t>
            </a:r>
            <a:r>
              <a:rPr lang="en-GB" sz="900" err="1">
                <a:latin typeface="+mn-lt"/>
              </a:rPr>
              <a:t>Fokkens</a:t>
            </a:r>
            <a:r>
              <a:rPr lang="en-GB" sz="900">
                <a:latin typeface="+mn-lt"/>
              </a:rPr>
              <a:t> W, Reitsma S. </a:t>
            </a:r>
            <a:r>
              <a:rPr lang="en-GB" sz="900" err="1">
                <a:latin typeface="+mn-lt"/>
              </a:rPr>
              <a:t>Otolaryngol</a:t>
            </a:r>
            <a:r>
              <a:rPr lang="en-GB" sz="900">
                <a:latin typeface="+mn-lt"/>
              </a:rPr>
              <a:t> Clin North Am 2023;56:1–10</a:t>
            </a:r>
            <a:endParaRPr kumimoji="0" lang="en-GB" sz="900" b="0" i="0" u="none" strike="noStrike" kern="1200" cap="none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08AEB519-8254-DBF8-DA5B-7B5660CD6BE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17338" y="6207125"/>
            <a:ext cx="474662" cy="287338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1050" b="0" i="0" u="none" strike="noStrike" kern="1200" cap="none" spc="0" normalizeH="0" baseline="0" noProof="0" smtClean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05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6" name="Table 16">
            <a:extLst>
              <a:ext uri="{FF2B5EF4-FFF2-40B4-BE49-F238E27FC236}">
                <a16:creationId xmlns:a16="http://schemas.microsoft.com/office/drawing/2014/main" id="{922FE92D-82B1-B69F-817E-FD34814073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1057391"/>
              </p:ext>
            </p:extLst>
          </p:nvPr>
        </p:nvGraphicFramePr>
        <p:xfrm>
          <a:off x="550863" y="1412875"/>
          <a:ext cx="11092625" cy="41963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36737">
                  <a:extLst>
                    <a:ext uri="{9D8B030D-6E8A-4147-A177-3AD203B41FA5}">
                      <a16:colId xmlns:a16="http://schemas.microsoft.com/office/drawing/2014/main" val="546294348"/>
                    </a:ext>
                  </a:extLst>
                </a:gridCol>
                <a:gridCol w="1542648">
                  <a:extLst>
                    <a:ext uri="{9D8B030D-6E8A-4147-A177-3AD203B41FA5}">
                      <a16:colId xmlns:a16="http://schemas.microsoft.com/office/drawing/2014/main" val="2516433129"/>
                    </a:ext>
                  </a:extLst>
                </a:gridCol>
                <a:gridCol w="1542648">
                  <a:extLst>
                    <a:ext uri="{9D8B030D-6E8A-4147-A177-3AD203B41FA5}">
                      <a16:colId xmlns:a16="http://schemas.microsoft.com/office/drawing/2014/main" val="3320582870"/>
                    </a:ext>
                  </a:extLst>
                </a:gridCol>
                <a:gridCol w="1542648">
                  <a:extLst>
                    <a:ext uri="{9D8B030D-6E8A-4147-A177-3AD203B41FA5}">
                      <a16:colId xmlns:a16="http://schemas.microsoft.com/office/drawing/2014/main" val="3588586334"/>
                    </a:ext>
                  </a:extLst>
                </a:gridCol>
                <a:gridCol w="1542648">
                  <a:extLst>
                    <a:ext uri="{9D8B030D-6E8A-4147-A177-3AD203B41FA5}">
                      <a16:colId xmlns:a16="http://schemas.microsoft.com/office/drawing/2014/main" val="3107974338"/>
                    </a:ext>
                  </a:extLst>
                </a:gridCol>
                <a:gridCol w="1542648">
                  <a:extLst>
                    <a:ext uri="{9D8B030D-6E8A-4147-A177-3AD203B41FA5}">
                      <a16:colId xmlns:a16="http://schemas.microsoft.com/office/drawing/2014/main" val="3771817630"/>
                    </a:ext>
                  </a:extLst>
                </a:gridCol>
                <a:gridCol w="1542648">
                  <a:extLst>
                    <a:ext uri="{9D8B030D-6E8A-4147-A177-3AD203B41FA5}">
                      <a16:colId xmlns:a16="http://schemas.microsoft.com/office/drawing/2014/main" val="2078196450"/>
                    </a:ext>
                  </a:extLst>
                </a:gridCol>
              </a:tblGrid>
              <a:tr h="715076">
                <a:tc>
                  <a:txBody>
                    <a:bodyPr/>
                    <a:lstStyle/>
                    <a:p>
                      <a:pPr algn="ctr"/>
                      <a:endParaRPr lang="en-GB" sz="1400">
                        <a:solidFill>
                          <a:schemeClr val="bg1"/>
                        </a:solidFill>
                      </a:endParaRP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Severe non-smoking</a:t>
                      </a:r>
                    </a:p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asthma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Smokers and</a:t>
                      </a:r>
                    </a:p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ex‑smokers with</a:t>
                      </a:r>
                    </a:p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severe asthma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Mild/moderate</a:t>
                      </a:r>
                    </a:p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non-smoking</a:t>
                      </a:r>
                    </a:p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asthma</a:t>
                      </a:r>
                    </a:p>
                  </a:txBody>
                  <a:tcPr marT="72000" marB="72000" anchor="ctr"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Healthy</a:t>
                      </a:r>
                    </a:p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non-smoking</a:t>
                      </a:r>
                    </a:p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controls</a:t>
                      </a:r>
                    </a:p>
                  </a:txBody>
                  <a:tcPr marT="72000" marB="72000" anchor="ctr"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P‑value</a:t>
                      </a:r>
                    </a:p>
                  </a:txBody>
                  <a:tcPr marT="72000" marB="72000" anchor="ctr"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P‑value*</a:t>
                      </a:r>
                      <a:endParaRPr lang="en-GB" sz="1400" b="1" i="0" u="none" strike="noStrike" kern="1200" baseline="300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4640327"/>
                  </a:ext>
                </a:extLst>
              </a:tr>
              <a:tr h="360373">
                <a:tc>
                  <a:txBody>
                    <a:bodyPr/>
                    <a:lstStyle/>
                    <a:p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Subjects, n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311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110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101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400" b="0" i="0" u="none" strike="noStrike" kern="1200" baseline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400" b="0" i="0" u="none" strike="noStrike" kern="1200" baseline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2441260"/>
                  </a:ext>
                </a:extLst>
              </a:tr>
              <a:tr h="575532">
                <a:tc>
                  <a:txBody>
                    <a:bodyPr/>
                    <a:lstStyle/>
                    <a:p>
                      <a:r>
                        <a:rPr lang="en-GB" sz="14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Allergic rhinitis diagnosed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164/277 (</a:t>
                      </a:r>
                      <a:r>
                        <a:rPr lang="en-GB" sz="14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59.2%</a:t>
                      </a:r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44/101 (</a:t>
                      </a:r>
                      <a:r>
                        <a:rPr lang="en-GB" sz="14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43.6%</a:t>
                      </a:r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42/70 (60%)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5/30 (16.7%)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&lt;0.001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0.442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480417"/>
                  </a:ext>
                </a:extLst>
              </a:tr>
              <a:tr h="441756">
                <a:tc>
                  <a:txBody>
                    <a:bodyPr/>
                    <a:lstStyle/>
                    <a:p>
                      <a:r>
                        <a:rPr lang="en-GB" sz="1400" b="0" i="0" u="none" strike="noStrike" kern="1200" baseline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Hayfever</a:t>
                      </a:r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diagnosed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135/284 (47.5%)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51/100 (51%)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46/73 (63.0%)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10/33 (30.3%)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0.019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0.024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1457895"/>
                  </a:ext>
                </a:extLst>
              </a:tr>
              <a:tr h="575532">
                <a:tc>
                  <a:txBody>
                    <a:bodyPr/>
                    <a:lstStyle/>
                    <a:p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Non-allergic rhinitis diagnosed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42/284 (14.8%)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17/101 (16.8%)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8/72 (11.1%)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1/34 (2.9%)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0.090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0.356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6600246"/>
                  </a:ext>
                </a:extLst>
              </a:tr>
              <a:tr h="575532">
                <a:tc>
                  <a:txBody>
                    <a:bodyPr/>
                    <a:lstStyle/>
                    <a:p>
                      <a:r>
                        <a:rPr lang="en-GB" sz="14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Nasal polyps diagnosed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103/291 (</a:t>
                      </a:r>
                      <a:r>
                        <a:rPr lang="en-GB" sz="14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35.4%</a:t>
                      </a:r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34/101 (</a:t>
                      </a:r>
                      <a:r>
                        <a:rPr lang="en-GB" sz="1400" b="1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33.7%</a:t>
                      </a:r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7/76 (9.2%)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3/34 (8.8%)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&lt;0.001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&lt;0.001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6493161"/>
                  </a:ext>
                </a:extLst>
              </a:tr>
              <a:tr h="441756">
                <a:tc>
                  <a:txBody>
                    <a:bodyPr/>
                    <a:lstStyle/>
                    <a:p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Eczema diagnosed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107/294 (36.4%)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31/101 (30.7%)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25/75 (33.3%)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5/35 (14.3%)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0.013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0.789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40570"/>
                  </a:ext>
                </a:extLst>
              </a:tr>
              <a:tr h="44175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GORD diagnosed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135/289 (46.7%)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63/99 (63.6%)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16/75 (21.3%)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4/35 (11.4%)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&lt;0.001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&lt;0.001</a:t>
                      </a:r>
                    </a:p>
                  </a:txBody>
                  <a:tcPr marT="72000" marB="7200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434198"/>
                  </a:ext>
                </a:extLst>
              </a:tr>
            </a:tbl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70E8B4E2-9895-4292-02A8-3C0D8B37BCAA}"/>
              </a:ext>
            </a:extLst>
          </p:cNvPr>
          <p:cNvSpPr/>
          <p:nvPr/>
        </p:nvSpPr>
        <p:spPr>
          <a:xfrm>
            <a:off x="565426" y="4131109"/>
            <a:ext cx="11056731" cy="593291"/>
          </a:xfrm>
          <a:prstGeom prst="rect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A1DD75B-3034-6CF7-8F96-96EDBCCBAA03}"/>
              </a:ext>
            </a:extLst>
          </p:cNvPr>
          <p:cNvSpPr/>
          <p:nvPr/>
        </p:nvSpPr>
        <p:spPr>
          <a:xfrm>
            <a:off x="565426" y="2578534"/>
            <a:ext cx="11056731" cy="593291"/>
          </a:xfrm>
          <a:prstGeom prst="rect">
            <a:avLst/>
          </a:prstGeom>
          <a:noFill/>
          <a:ln w="381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542649-4C02-3BEE-A64E-C687669992D1}"/>
              </a:ext>
            </a:extLst>
          </p:cNvPr>
          <p:cNvSpPr/>
          <p:nvPr/>
        </p:nvSpPr>
        <p:spPr>
          <a:xfrm>
            <a:off x="548639" y="5657207"/>
            <a:ext cx="11107555" cy="397083"/>
          </a:xfrm>
          <a:prstGeom prst="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GB" sz="1400" b="1" dirty="0">
                <a:solidFill>
                  <a:schemeClr val="tx1"/>
                </a:solidFill>
              </a:rPr>
              <a:t>C</a:t>
            </a:r>
            <a:r>
              <a:rPr lang="en-GB" sz="1400" b="1" dirty="0">
                <a:solidFill>
                  <a:schemeClr val="tx1"/>
                </a:solidFill>
                <a:effectLst/>
              </a:rPr>
              <a:t>omorbidity prevalence suggests elements of common underlying disease processes across upper and lower airways disease</a:t>
            </a:r>
            <a:r>
              <a:rPr lang="en-GB" sz="1400" b="1" baseline="30000" dirty="0">
                <a:solidFill>
                  <a:schemeClr val="tx1"/>
                </a:solidFill>
                <a:effectLst/>
              </a:rPr>
              <a:t>2</a:t>
            </a:r>
            <a:endParaRPr lang="en-GB" sz="1400" b="1" dirty="0">
              <a:solidFill>
                <a:schemeClr val="tx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7454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FF28A0-7B37-306F-0A14-67376B2D52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Links between asthma and CRSwNP are evidenced in surgical revision rates and improved disease burden following ESS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8968F4-BD71-B787-C189-89458D467EAB}"/>
              </a:ext>
            </a:extLst>
          </p:cNvPr>
          <p:cNvSpPr txBox="1"/>
          <p:nvPr/>
        </p:nvSpPr>
        <p:spPr>
          <a:xfrm>
            <a:off x="560192" y="1487986"/>
            <a:ext cx="52807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>
                <a:solidFill>
                  <a:schemeClr val="tx2"/>
                </a:solidFill>
              </a:rPr>
              <a:t>Comorbid asthma is associated with</a:t>
            </a:r>
            <a:br>
              <a:rPr lang="en-GB" b="1">
                <a:solidFill>
                  <a:schemeClr val="tx2"/>
                </a:solidFill>
              </a:rPr>
            </a:br>
            <a:r>
              <a:rPr lang="en-GB" b="1">
                <a:solidFill>
                  <a:schemeClr val="tx2"/>
                </a:solidFill>
              </a:rPr>
              <a:t>increased rates of surgical revision</a:t>
            </a:r>
            <a:r>
              <a:rPr lang="en-GB" b="1" baseline="30000">
                <a:solidFill>
                  <a:schemeClr val="tx2"/>
                </a:solidFill>
              </a:rPr>
              <a:t>1</a:t>
            </a:r>
            <a:endParaRPr lang="en-GB" b="1">
              <a:solidFill>
                <a:schemeClr val="tx2"/>
              </a:solidFill>
            </a:endParaRPr>
          </a:p>
        </p:txBody>
      </p:sp>
      <p:graphicFrame>
        <p:nvGraphicFramePr>
          <p:cNvPr id="16" name="Content Placeholder 15">
            <a:extLst>
              <a:ext uri="{FF2B5EF4-FFF2-40B4-BE49-F238E27FC236}">
                <a16:creationId xmlns:a16="http://schemas.microsoft.com/office/drawing/2014/main" id="{911A0716-B4EE-6B23-EF35-3BDCDEE005B4}"/>
              </a:ext>
            </a:extLst>
          </p:cNvPr>
          <p:cNvGraphicFramePr>
            <a:graphicFrameLocks noGrp="1"/>
          </p:cNvGraphicFramePr>
          <p:nvPr>
            <p:ph sz="quarter" idx="13"/>
            <p:extLst>
              <p:ext uri="{D42A27DB-BD31-4B8C-83A1-F6EECF244321}">
                <p14:modId xmlns:p14="http://schemas.microsoft.com/office/powerpoint/2010/main" val="308736770"/>
              </p:ext>
            </p:extLst>
          </p:nvPr>
        </p:nvGraphicFramePr>
        <p:xfrm>
          <a:off x="803276" y="2285005"/>
          <a:ext cx="5065680" cy="3118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F22177FB-95C8-8F2C-C1B2-D73CD97D160E}"/>
              </a:ext>
            </a:extLst>
          </p:cNvPr>
          <p:cNvSpPr/>
          <p:nvPr/>
        </p:nvSpPr>
        <p:spPr>
          <a:xfrm>
            <a:off x="550863" y="2270431"/>
            <a:ext cx="5318714" cy="3230880"/>
          </a:xfrm>
          <a:prstGeom prst="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97C2E00F-D5B9-1054-9A0F-4BE90B2DB288}"/>
              </a:ext>
            </a:extLst>
          </p:cNvPr>
          <p:cNvSpPr txBox="1">
            <a:spLocks/>
          </p:cNvSpPr>
          <p:nvPr/>
        </p:nvSpPr>
        <p:spPr>
          <a:xfrm>
            <a:off x="547688" y="6283157"/>
            <a:ext cx="10338026" cy="443887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lang="en-US" sz="1100" b="0" i="0" kern="1200">
                <a:solidFill>
                  <a:schemeClr val="tx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900" dirty="0"/>
              <a:t>*Patient-reported improvement</a:t>
            </a:r>
            <a:br>
              <a:rPr lang="en-GB" sz="900" dirty="0"/>
            </a:br>
            <a:r>
              <a:rPr lang="en-GB" sz="900" dirty="0"/>
              <a:t>CI, confidence interval; CRSwNP, chronic rhinosinusitis with nasal polyps; ESS, endoscopic sinus surgery</a:t>
            </a:r>
          </a:p>
          <a:p>
            <a:r>
              <a:rPr lang="en-GB" sz="900" dirty="0"/>
              <a:t>1. Loftus CA, et al. Int Forum Allergy </a:t>
            </a:r>
            <a:r>
              <a:rPr lang="en-GB" sz="900" dirty="0" err="1"/>
              <a:t>Rhinol</a:t>
            </a:r>
            <a:r>
              <a:rPr lang="en-GB" sz="900" dirty="0"/>
              <a:t> 2020;10:199–207; 2. Vashishta R, et al. Int Forum Allergy </a:t>
            </a:r>
            <a:r>
              <a:rPr lang="en-GB" sz="900" dirty="0" err="1"/>
              <a:t>Rhinol</a:t>
            </a:r>
            <a:r>
              <a:rPr lang="en-GB" sz="900" dirty="0"/>
              <a:t> 2013;3:788–794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AB20DEC-B51B-0715-7ED1-C63DFB96D650}"/>
              </a:ext>
            </a:extLst>
          </p:cNvPr>
          <p:cNvSpPr txBox="1"/>
          <p:nvPr/>
        </p:nvSpPr>
        <p:spPr>
          <a:xfrm>
            <a:off x="6360369" y="1487986"/>
            <a:ext cx="52807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>
                <a:solidFill>
                  <a:schemeClr val="tx2"/>
                </a:solidFill>
              </a:rPr>
              <a:t>Patients with asthma see improved</a:t>
            </a:r>
            <a:br>
              <a:rPr lang="en-GB" b="1">
                <a:solidFill>
                  <a:schemeClr val="tx2"/>
                </a:solidFill>
              </a:rPr>
            </a:br>
            <a:r>
              <a:rPr lang="en-GB" b="1">
                <a:solidFill>
                  <a:schemeClr val="tx2"/>
                </a:solidFill>
              </a:rPr>
              <a:t>outcomes following ESS</a:t>
            </a:r>
            <a:r>
              <a:rPr lang="en-GB" b="1" baseline="30000">
                <a:solidFill>
                  <a:schemeClr val="tx2"/>
                </a:solidFill>
              </a:rPr>
              <a:t>2</a:t>
            </a:r>
            <a:endParaRPr lang="en-GB" b="1">
              <a:solidFill>
                <a:schemeClr val="tx2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F63EE52-A7BD-9A5F-D245-C5489BAE3D93}"/>
              </a:ext>
            </a:extLst>
          </p:cNvPr>
          <p:cNvSpPr txBox="1"/>
          <p:nvPr/>
        </p:nvSpPr>
        <p:spPr>
          <a:xfrm>
            <a:off x="2941320" y="3229062"/>
            <a:ext cx="1857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/>
              <a:t>P=0.0035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7C468A-0387-855D-9B6D-D0644A31C51B}"/>
              </a:ext>
            </a:extLst>
          </p:cNvPr>
          <p:cNvSpPr txBox="1"/>
          <p:nvPr/>
        </p:nvSpPr>
        <p:spPr>
          <a:xfrm rot="16200000">
            <a:off x="-472176" y="3654157"/>
            <a:ext cx="261937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Patients undergoing surgical revision (%)</a:t>
            </a:r>
            <a:endParaRPr kumimoji="0" lang="en-GB" sz="1200" b="1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2244982-15A4-5965-705E-E49B1D89FACD}"/>
              </a:ext>
            </a:extLst>
          </p:cNvPr>
          <p:cNvSpPr txBox="1"/>
          <p:nvPr/>
        </p:nvSpPr>
        <p:spPr>
          <a:xfrm>
            <a:off x="2049197" y="5070061"/>
            <a:ext cx="139373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With asthma</a:t>
            </a:r>
            <a:b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(n=552)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A28D8C4-38BD-F69B-5962-627AB4357CBB}"/>
              </a:ext>
            </a:extLst>
          </p:cNvPr>
          <p:cNvSpPr txBox="1"/>
          <p:nvPr/>
        </p:nvSpPr>
        <p:spPr>
          <a:xfrm>
            <a:off x="3573197" y="5070061"/>
            <a:ext cx="139373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Without asthma</a:t>
            </a:r>
            <a:b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(n=75)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9A5527-2287-3B3C-6B1B-384EA3D1F4BC}"/>
              </a:ext>
            </a:extLst>
          </p:cNvPr>
          <p:cNvSpPr txBox="1"/>
          <p:nvPr/>
        </p:nvSpPr>
        <p:spPr>
          <a:xfrm>
            <a:off x="2327447" y="2855901"/>
            <a:ext cx="8372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22.6%</a:t>
            </a:r>
            <a:endParaRPr kumimoji="0" lang="en-GB" sz="1200" b="1" i="0" u="none" strike="noStrike" kern="1200" cap="none" spc="0" normalizeH="0" baseline="3000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A53326B-FB37-EA0C-A474-536AA0BF394F}"/>
              </a:ext>
            </a:extLst>
          </p:cNvPr>
          <p:cNvSpPr txBox="1"/>
          <p:nvPr/>
        </p:nvSpPr>
        <p:spPr>
          <a:xfrm>
            <a:off x="3883818" y="4128113"/>
            <a:ext cx="835819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8.0%</a:t>
            </a:r>
            <a:endParaRPr kumimoji="0" lang="en-GB" sz="1200" b="1" i="0" u="none" strike="noStrike" kern="1200" cap="none" spc="0" normalizeH="0" baseline="3000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19" name="Table 16">
            <a:extLst>
              <a:ext uri="{FF2B5EF4-FFF2-40B4-BE49-F238E27FC236}">
                <a16:creationId xmlns:a16="http://schemas.microsoft.com/office/drawing/2014/main" id="{E65B6306-D4E0-948D-9F99-CCE0894C07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6402351"/>
              </p:ext>
            </p:extLst>
          </p:nvPr>
        </p:nvGraphicFramePr>
        <p:xfrm>
          <a:off x="6348413" y="2285006"/>
          <a:ext cx="5292726" cy="32163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05079">
                  <a:extLst>
                    <a:ext uri="{9D8B030D-6E8A-4147-A177-3AD203B41FA5}">
                      <a16:colId xmlns:a16="http://schemas.microsoft.com/office/drawing/2014/main" val="546294348"/>
                    </a:ext>
                  </a:extLst>
                </a:gridCol>
                <a:gridCol w="632234">
                  <a:extLst>
                    <a:ext uri="{9D8B030D-6E8A-4147-A177-3AD203B41FA5}">
                      <a16:colId xmlns:a16="http://schemas.microsoft.com/office/drawing/2014/main" val="2516433129"/>
                    </a:ext>
                  </a:extLst>
                </a:gridCol>
                <a:gridCol w="1455413">
                  <a:extLst>
                    <a:ext uri="{9D8B030D-6E8A-4147-A177-3AD203B41FA5}">
                      <a16:colId xmlns:a16="http://schemas.microsoft.com/office/drawing/2014/main" val="3320582870"/>
                    </a:ext>
                  </a:extLst>
                </a:gridCol>
              </a:tblGrid>
              <a:tr h="775586">
                <a:tc>
                  <a:txBody>
                    <a:bodyPr/>
                    <a:lstStyle/>
                    <a:p>
                      <a:pPr algn="l"/>
                      <a:r>
                        <a:rPr lang="en-GB" sz="1600">
                          <a:solidFill>
                            <a:schemeClr val="bg1"/>
                          </a:solidFill>
                        </a:rPr>
                        <a:t>Following ESS for CRS</a:t>
                      </a:r>
                    </a:p>
                  </a:txBody>
                  <a:tcPr marT="72000" marB="72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  <a:endParaRPr lang="en-GB" sz="1600" b="0" i="0" u="none" strike="noStrike" kern="1200" baseline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% of patients</a:t>
                      </a:r>
                      <a:br>
                        <a:rPr lang="en-GB" sz="16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GB" sz="1600" b="1" i="0" u="none" strike="noStrike" kern="1200" baseline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(95% CI)</a:t>
                      </a:r>
                      <a:endParaRPr lang="en-GB" sz="1600" b="0" i="0" u="none" strike="noStrike" kern="1200" baseline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4640327"/>
                  </a:ext>
                </a:extLst>
              </a:tr>
              <a:tr h="813573">
                <a:tc>
                  <a:txBody>
                    <a:bodyPr/>
                    <a:lstStyle/>
                    <a:p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Overall improvement in symptoms*</a:t>
                      </a:r>
                    </a:p>
                  </a:txBody>
                  <a:tcPr marT="72000" marB="72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76.1</a:t>
                      </a:r>
                      <a:b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(71.9, 80.3)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2441260"/>
                  </a:ext>
                </a:extLst>
              </a:tr>
              <a:tr h="813573">
                <a:tc>
                  <a:txBody>
                    <a:bodyPr/>
                    <a:lstStyle/>
                    <a:p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Decrease in asthma exacerbations</a:t>
                      </a:r>
                    </a:p>
                  </a:txBody>
                  <a:tcPr marT="72000" marB="72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84.8</a:t>
                      </a:r>
                      <a:b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(76.6, 93.0)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480417"/>
                  </a:ext>
                </a:extLst>
              </a:tr>
              <a:tr h="813573">
                <a:tc>
                  <a:txBody>
                    <a:bodyPr/>
                    <a:lstStyle/>
                    <a:p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Decrease in oral corticosteroid use</a:t>
                      </a:r>
                    </a:p>
                  </a:txBody>
                  <a:tcPr marT="72000" marB="72000" anchor="ctr">
                    <a:lnL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273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72.8</a:t>
                      </a:r>
                      <a:b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GB" sz="1400" b="0" i="0" u="none" strike="noStrike" kern="1200" baseline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(67.5, 78.1)</a:t>
                      </a:r>
                    </a:p>
                  </a:txBody>
                  <a:tcPr marT="72000" marB="72000"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1457895"/>
                  </a:ext>
                </a:extLst>
              </a:tr>
            </a:tbl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11567121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2">
            <a:extLst>
              <a:ext uri="{FF2B5EF4-FFF2-40B4-BE49-F238E27FC236}">
                <a16:creationId xmlns:a16="http://schemas.microsoft.com/office/drawing/2014/main" id="{A5716CDA-1A9E-BE35-5FBB-87717FAA36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Similar inflammatory processes are associated with both </a:t>
            </a:r>
            <a:br>
              <a:rPr lang="en-GB" dirty="0"/>
            </a:br>
            <a:r>
              <a:rPr lang="en-GB" dirty="0"/>
              <a:t>upper and lower airway diseases</a:t>
            </a:r>
            <a:r>
              <a:rPr lang="en-GB" baseline="30000" dirty="0"/>
              <a:t>1–3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FCA2760E-FA68-D37E-26DF-FA8A6FA694CD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1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Type 2 inflammation has a role in both upper and lower airway disease;</a:t>
            </a:r>
            <a:r>
              <a:rPr kumimoji="0" lang="en-GB" sz="800" b="1" i="0" u="none" strike="noStrike" kern="1200" cap="none" spc="20" normalizeH="0" baseline="3000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1–5</a:t>
            </a:r>
            <a:r>
              <a:rPr kumimoji="0" lang="en-GB" sz="800" b="1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in response to various triggers, the epithelial cytokines initiate pathways involving Th2 cells, basophils, ILC2s and mast cells contributing to airway eosinophilia.</a:t>
            </a:r>
            <a:r>
              <a:rPr kumimoji="0" lang="en-GB" sz="800" b="1" i="0" u="none" strike="noStrike" kern="1200" cap="none" spc="20" normalizeH="0" baseline="3000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r>
              <a:rPr kumimoji="0" lang="en-GB" sz="800" b="1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Upper airway disease can also be characterised by T1 and T3 inflammation, the proposed pathways for which are illustrated here.</a:t>
            </a:r>
            <a:r>
              <a:rPr kumimoji="0" lang="en-GB" sz="800" b="1" i="0" u="none" strike="noStrike" kern="1200" cap="none" spc="20" normalizeH="0" baseline="3000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5–7</a:t>
            </a:r>
            <a:r>
              <a:rPr kumimoji="0" lang="en-GB" sz="800" b="1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Finally, TSLP also has a role in mediating structural mechanisms that contribute to airway remodelling,</a:t>
            </a:r>
            <a:r>
              <a:rPr kumimoji="0" lang="en-GB" sz="800" b="1" i="0" u="none" strike="noStrike" kern="1200" cap="none" spc="20" normalizeH="0" baseline="3000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r>
              <a:rPr kumimoji="0" lang="en-GB" sz="800" b="1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shown here as the beyond T2 pathway. Note, the information presented in this image has been simplified for illustration purposes only and does not imply clinical benefit or relevance</a:t>
            </a:r>
            <a:br>
              <a:rPr kumimoji="0" lang="en-GB" sz="800" b="1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Figure adapted from </a:t>
            </a:r>
            <a:r>
              <a:rPr lang="en-GB" sz="800" dirty="0" err="1">
                <a:latin typeface="Calibri"/>
                <a:ea typeface="Roboto"/>
                <a:cs typeface="Calibri"/>
              </a:rPr>
              <a:t>Caminati</a:t>
            </a:r>
            <a:r>
              <a:rPr lang="en-GB" sz="800" dirty="0">
                <a:latin typeface="Calibri"/>
                <a:ea typeface="Roboto"/>
                <a:cs typeface="Calibri"/>
              </a:rPr>
              <a:t> M, et al. Allergy 2024;79:1134–11</a:t>
            </a:r>
            <a:br>
              <a:rPr lang="en-GB" sz="800" dirty="0">
                <a:latin typeface="Calibri"/>
                <a:ea typeface="Roboto"/>
                <a:cs typeface="Calibri"/>
              </a:rPr>
            </a:br>
            <a:r>
              <a:rPr kumimoji="0" lang="en-GB" sz="800" b="1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       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Cells thought to be involved in T1 and T3 inflammation; exact roles and pathways are hypothesised and further elucidation is required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IFN, interferon; IgE, immunoglobulin E; IL, interleukin; ILC1, Type 1 innate lymphoid cell; ILC2, Type 2 innate lymphoid cell; ILC3, Type 3 innate lymphoid cell; NK, natural killer; T1, Type 1; T2, Type 2; T3, Type 3; Th, T helper; </a:t>
            </a:r>
            <a:b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TNF, tumour necrosis factor; TSLP, thymic stromal lymphopoietin </a:t>
            </a:r>
            <a:b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1. Yii AC, et al. Allergy 2018;73:1964–1978; 2. </a:t>
            </a:r>
            <a:r>
              <a:rPr kumimoji="0" lang="en-GB" sz="800" b="0" i="0" u="none" strike="noStrike" kern="1200" cap="none" spc="20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Laulajainen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-Hongisto A, et al. Front Cell Dev </a:t>
            </a:r>
            <a:r>
              <a:rPr kumimoji="0" lang="en-GB" sz="800" b="0" i="0" u="none" strike="noStrike" kern="1200" cap="none" spc="20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Biol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2020;8:204; 3. </a:t>
            </a:r>
            <a:r>
              <a:rPr kumimoji="0" lang="en-GB" sz="800" b="0" i="0" u="none" strike="noStrike" kern="1200" cap="none" spc="20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Fokkens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W, Reitsma S. </a:t>
            </a:r>
            <a:r>
              <a:rPr kumimoji="0" lang="en-GB" sz="800" b="0" i="0" u="none" strike="noStrike" kern="1200" cap="none" spc="20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Otolaryngol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Clin North Am 2023;56:1–10; 4. </a:t>
            </a:r>
            <a:r>
              <a:rPr lang="en-GB" sz="800" dirty="0" err="1">
                <a:latin typeface="Calibri"/>
                <a:ea typeface="Roboto"/>
                <a:cs typeface="Calibri"/>
              </a:rPr>
              <a:t>Caminati</a:t>
            </a:r>
            <a:r>
              <a:rPr lang="en-GB" sz="800" dirty="0">
                <a:latin typeface="Calibri"/>
                <a:ea typeface="Roboto"/>
                <a:cs typeface="Calibri"/>
              </a:rPr>
              <a:t> M, et al. Allergy 2024;79:1134–11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; </a:t>
            </a:r>
            <a:b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5. </a:t>
            </a:r>
            <a:r>
              <a:rPr kumimoji="0" lang="en-GB" sz="800" b="0" i="0" u="none" strike="noStrike" kern="1200" cap="none" spc="20" normalizeH="0" baseline="0" noProof="0" dirty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Fokkens</a:t>
            </a:r>
            <a:r>
              <a:rPr kumimoji="0" lang="en-GB" sz="800" b="0" i="0" u="none" strike="noStrike" kern="1200" cap="none" spc="2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WJ, et al. Rhinology 2020;58(Suppl. S29):1–464; 6. Victor AR, et al. J Immunol 2017;199:2333–2342; 7. Staudacher AG, et al. Ann Allergy Asthma Immunol 2020;124:318–325</a:t>
            </a:r>
          </a:p>
        </p:txBody>
      </p:sp>
      <p:sp>
        <p:nvSpPr>
          <p:cNvPr id="3265" name="Arrow: Left-Right 408">
            <a:extLst>
              <a:ext uri="{FF2B5EF4-FFF2-40B4-BE49-F238E27FC236}">
                <a16:creationId xmlns:a16="http://schemas.microsoft.com/office/drawing/2014/main" id="{38DEE94E-5EB4-5869-82E1-F401925BD8D8}"/>
              </a:ext>
            </a:extLst>
          </p:cNvPr>
          <p:cNvSpPr/>
          <p:nvPr/>
        </p:nvSpPr>
        <p:spPr>
          <a:xfrm>
            <a:off x="2261261" y="1524343"/>
            <a:ext cx="7396815" cy="270011"/>
          </a:xfrm>
          <a:prstGeom prst="leftRightArrow">
            <a:avLst>
              <a:gd name="adj1" fmla="val 100000"/>
              <a:gd name="adj2" fmla="val 0"/>
            </a:avLst>
          </a:prstGeom>
          <a:solidFill>
            <a:srgbClr val="590995">
              <a:alpha val="6025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Inflammation in asthma</a:t>
            </a:r>
          </a:p>
        </p:txBody>
      </p:sp>
      <p:sp>
        <p:nvSpPr>
          <p:cNvPr id="3266" name="Arrow: Left-Right 409">
            <a:extLst>
              <a:ext uri="{FF2B5EF4-FFF2-40B4-BE49-F238E27FC236}">
                <a16:creationId xmlns:a16="http://schemas.microsoft.com/office/drawing/2014/main" id="{3616B2C4-67D4-19C9-52AC-C102DB588DF1}"/>
              </a:ext>
            </a:extLst>
          </p:cNvPr>
          <p:cNvSpPr>
            <a:spLocks/>
          </p:cNvSpPr>
          <p:nvPr/>
        </p:nvSpPr>
        <p:spPr>
          <a:xfrm>
            <a:off x="730334" y="1180383"/>
            <a:ext cx="10834956" cy="270011"/>
          </a:xfrm>
          <a:prstGeom prst="leftRightArrow">
            <a:avLst>
              <a:gd name="adj1" fmla="val 100000"/>
              <a:gd name="adj2" fmla="val 0"/>
            </a:avLst>
          </a:prstGeom>
          <a:solidFill>
            <a:srgbClr val="59099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Inflammation in upper airways disease</a:t>
            </a:r>
          </a:p>
        </p:txBody>
      </p:sp>
      <p:sp>
        <p:nvSpPr>
          <p:cNvPr id="3147" name="Freeform 3146">
            <a:extLst>
              <a:ext uri="{FF2B5EF4-FFF2-40B4-BE49-F238E27FC236}">
                <a16:creationId xmlns:a16="http://schemas.microsoft.com/office/drawing/2014/main" id="{09C88E18-5610-BDDD-E852-9A24B4F8E1FE}"/>
              </a:ext>
            </a:extLst>
          </p:cNvPr>
          <p:cNvSpPr/>
          <p:nvPr/>
        </p:nvSpPr>
        <p:spPr>
          <a:xfrm>
            <a:off x="3080083" y="2588061"/>
            <a:ext cx="706666" cy="723786"/>
          </a:xfrm>
          <a:custGeom>
            <a:avLst/>
            <a:gdLst>
              <a:gd name="connsiteX0" fmla="*/ 774879 w 774878"/>
              <a:gd name="connsiteY0" fmla="*/ 82236 h 883588"/>
              <a:gd name="connsiteX1" fmla="*/ 648002 w 774878"/>
              <a:gd name="connsiteY1" fmla="*/ 883588 h 883588"/>
              <a:gd name="connsiteX2" fmla="*/ 174854 w 774878"/>
              <a:gd name="connsiteY2" fmla="*/ 613039 h 883588"/>
              <a:gd name="connsiteX3" fmla="*/ 0 w 774878"/>
              <a:gd name="connsiteY3" fmla="*/ 341958 h 883588"/>
              <a:gd name="connsiteX4" fmla="*/ 562293 w 774878"/>
              <a:gd name="connsiteY4" fmla="*/ 0 h 88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4878" h="883588">
                <a:moveTo>
                  <a:pt x="774879" y="82236"/>
                </a:moveTo>
                <a:lnTo>
                  <a:pt x="648002" y="883588"/>
                </a:lnTo>
                <a:lnTo>
                  <a:pt x="174854" y="613039"/>
                </a:lnTo>
                <a:lnTo>
                  <a:pt x="0" y="341958"/>
                </a:lnTo>
                <a:lnTo>
                  <a:pt x="562293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9640">
                <a:srgbClr val="F6FBFE">
                  <a:alpha val="9412"/>
                </a:srgbClr>
              </a:gs>
              <a:gs pos="25480">
                <a:srgbClr val="DDF2FA">
                  <a:alpha val="25490"/>
                </a:srgbClr>
              </a:gs>
              <a:gs pos="45550">
                <a:srgbClr val="B5E2F5">
                  <a:alpha val="45490"/>
                </a:srgbClr>
              </a:gs>
              <a:gs pos="69060">
                <a:srgbClr val="7DCCED">
                  <a:alpha val="69020"/>
                </a:srgbClr>
              </a:gs>
              <a:gs pos="95190">
                <a:srgbClr val="36B0E4">
                  <a:alpha val="95294"/>
                </a:srgbClr>
              </a:gs>
              <a:gs pos="99800">
                <a:srgbClr val="29ABE2"/>
              </a:gs>
            </a:gsLst>
            <a:lin ang="18925833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8" name="Freeform 3147">
            <a:extLst>
              <a:ext uri="{FF2B5EF4-FFF2-40B4-BE49-F238E27FC236}">
                <a16:creationId xmlns:a16="http://schemas.microsoft.com/office/drawing/2014/main" id="{A607717F-E656-16F5-DE62-E2523D5D371A}"/>
              </a:ext>
            </a:extLst>
          </p:cNvPr>
          <p:cNvSpPr/>
          <p:nvPr/>
        </p:nvSpPr>
        <p:spPr>
          <a:xfrm>
            <a:off x="2629786" y="2790052"/>
            <a:ext cx="450296" cy="563666"/>
          </a:xfrm>
          <a:custGeom>
            <a:avLst/>
            <a:gdLst>
              <a:gd name="connsiteX0" fmla="*/ 476584 w 493761"/>
              <a:gd name="connsiteY0" fmla="*/ 195176 h 688116"/>
              <a:gd name="connsiteX1" fmla="*/ 48038 w 493761"/>
              <a:gd name="connsiteY1" fmla="*/ 0 h 688116"/>
              <a:gd name="connsiteX2" fmla="*/ 0 w 493761"/>
              <a:gd name="connsiteY2" fmla="*/ 301373 h 688116"/>
              <a:gd name="connsiteX3" fmla="*/ 122493 w 493761"/>
              <a:gd name="connsiteY3" fmla="*/ 688116 h 688116"/>
              <a:gd name="connsiteX4" fmla="*/ 493762 w 493761"/>
              <a:gd name="connsiteY4" fmla="*/ 318470 h 688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3761" h="688116">
                <a:moveTo>
                  <a:pt x="476584" y="195176"/>
                </a:moveTo>
                <a:lnTo>
                  <a:pt x="48038" y="0"/>
                </a:lnTo>
                <a:lnTo>
                  <a:pt x="0" y="301373"/>
                </a:lnTo>
                <a:lnTo>
                  <a:pt x="122493" y="688116"/>
                </a:lnTo>
                <a:lnTo>
                  <a:pt x="493762" y="318470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9640">
                <a:srgbClr val="F6FBFE">
                  <a:alpha val="9412"/>
                </a:srgbClr>
              </a:gs>
              <a:gs pos="25480">
                <a:srgbClr val="DDF2FA">
                  <a:alpha val="25490"/>
                </a:srgbClr>
              </a:gs>
              <a:gs pos="45550">
                <a:srgbClr val="B5E2F5">
                  <a:alpha val="45490"/>
                </a:srgbClr>
              </a:gs>
              <a:gs pos="69060">
                <a:srgbClr val="7DCCED">
                  <a:alpha val="69020"/>
                </a:srgbClr>
              </a:gs>
              <a:gs pos="95190">
                <a:srgbClr val="36B0E4">
                  <a:alpha val="95294"/>
                </a:srgbClr>
              </a:gs>
              <a:gs pos="99800">
                <a:srgbClr val="29ABE2"/>
              </a:gs>
            </a:gsLst>
            <a:lin ang="0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9" name="Freeform 3148">
            <a:extLst>
              <a:ext uri="{FF2B5EF4-FFF2-40B4-BE49-F238E27FC236}">
                <a16:creationId xmlns:a16="http://schemas.microsoft.com/office/drawing/2014/main" id="{DDCB5AD7-352A-51A2-26C3-2C288A5651A0}"/>
              </a:ext>
            </a:extLst>
          </p:cNvPr>
          <p:cNvSpPr/>
          <p:nvPr/>
        </p:nvSpPr>
        <p:spPr>
          <a:xfrm>
            <a:off x="2478492" y="3596320"/>
            <a:ext cx="812974" cy="687294"/>
          </a:xfrm>
          <a:custGeom>
            <a:avLst/>
            <a:gdLst>
              <a:gd name="connsiteX0" fmla="*/ 23989 w 891447"/>
              <a:gd name="connsiteY0" fmla="*/ 58216 h 839039"/>
              <a:gd name="connsiteX1" fmla="*/ 757701 w 891447"/>
              <a:gd name="connsiteY1" fmla="*/ 0 h 839039"/>
              <a:gd name="connsiteX2" fmla="*/ 891448 w 891447"/>
              <a:gd name="connsiteY2" fmla="*/ 119863 h 839039"/>
              <a:gd name="connsiteX3" fmla="*/ 665180 w 891447"/>
              <a:gd name="connsiteY3" fmla="*/ 839039 h 839039"/>
              <a:gd name="connsiteX4" fmla="*/ 0 w 891447"/>
              <a:gd name="connsiteY4" fmla="*/ 715745 h 8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7" h="839039">
                <a:moveTo>
                  <a:pt x="23989" y="58216"/>
                </a:moveTo>
                <a:lnTo>
                  <a:pt x="757701" y="0"/>
                </a:lnTo>
                <a:lnTo>
                  <a:pt x="891448" y="119863"/>
                </a:lnTo>
                <a:lnTo>
                  <a:pt x="665180" y="839039"/>
                </a:lnTo>
                <a:lnTo>
                  <a:pt x="0" y="715745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9640">
                <a:srgbClr val="F6FBFE">
                  <a:alpha val="9412"/>
                </a:srgbClr>
              </a:gs>
              <a:gs pos="25480">
                <a:srgbClr val="DDF2FA">
                  <a:alpha val="25490"/>
                </a:srgbClr>
              </a:gs>
              <a:gs pos="45550">
                <a:srgbClr val="B5E2F5">
                  <a:alpha val="45490"/>
                </a:srgbClr>
              </a:gs>
              <a:gs pos="69060">
                <a:srgbClr val="7DCCED">
                  <a:alpha val="69020"/>
                </a:srgbClr>
              </a:gs>
              <a:gs pos="95190">
                <a:srgbClr val="36B0E4">
                  <a:alpha val="95294"/>
                </a:srgbClr>
              </a:gs>
              <a:gs pos="99800">
                <a:srgbClr val="29ABE2"/>
              </a:gs>
            </a:gsLst>
            <a:lin ang="18698985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0" name="Freeform 3149">
            <a:extLst>
              <a:ext uri="{FF2B5EF4-FFF2-40B4-BE49-F238E27FC236}">
                <a16:creationId xmlns:a16="http://schemas.microsoft.com/office/drawing/2014/main" id="{D50B6EC8-6E29-8B25-1BFE-E1C3EBC2F0F7}"/>
              </a:ext>
            </a:extLst>
          </p:cNvPr>
          <p:cNvSpPr/>
          <p:nvPr/>
        </p:nvSpPr>
        <p:spPr>
          <a:xfrm>
            <a:off x="3502182" y="3816777"/>
            <a:ext cx="475307" cy="446047"/>
          </a:xfrm>
          <a:custGeom>
            <a:avLst/>
            <a:gdLst>
              <a:gd name="connsiteX0" fmla="*/ 312037 w 521186"/>
              <a:gd name="connsiteY0" fmla="*/ 544529 h 544529"/>
              <a:gd name="connsiteX1" fmla="*/ 521186 w 521186"/>
              <a:gd name="connsiteY1" fmla="*/ 17098 h 544529"/>
              <a:gd name="connsiteX2" fmla="*/ 0 w 521186"/>
              <a:gd name="connsiteY2" fmla="*/ 0 h 544529"/>
              <a:gd name="connsiteX3" fmla="*/ 209150 w 521186"/>
              <a:gd name="connsiteY3" fmla="*/ 544529 h 544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186" h="544529">
                <a:moveTo>
                  <a:pt x="312037" y="544529"/>
                </a:moveTo>
                <a:lnTo>
                  <a:pt x="521186" y="17098"/>
                </a:lnTo>
                <a:lnTo>
                  <a:pt x="0" y="0"/>
                </a:lnTo>
                <a:lnTo>
                  <a:pt x="209150" y="544529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9680">
                <a:srgbClr val="F5FBFE">
                  <a:alpha val="9412"/>
                </a:srgbClr>
              </a:gs>
              <a:gs pos="25950">
                <a:srgbClr val="DBF1FA">
                  <a:alpha val="25882"/>
                </a:srgbClr>
              </a:gs>
              <a:gs pos="46830">
                <a:srgbClr val="B1E0F4">
                  <a:alpha val="46667"/>
                </a:srgbClr>
              </a:gs>
              <a:gs pos="71480">
                <a:srgbClr val="76C9EC">
                  <a:alpha val="71373"/>
                </a:srgbClr>
              </a:gs>
              <a:gs pos="99060">
                <a:srgbClr val="2BACE2">
                  <a:alpha val="99216"/>
                </a:srgbClr>
              </a:gs>
              <a:gs pos="99800">
                <a:srgbClr val="29ABE2"/>
              </a:gs>
            </a:gsLst>
            <a:lin ang="5589599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1" name="Freeform 3150">
            <a:extLst>
              <a:ext uri="{FF2B5EF4-FFF2-40B4-BE49-F238E27FC236}">
                <a16:creationId xmlns:a16="http://schemas.microsoft.com/office/drawing/2014/main" id="{840B13F9-4987-61CA-B414-C87D232A26BE}"/>
              </a:ext>
            </a:extLst>
          </p:cNvPr>
          <p:cNvSpPr/>
          <p:nvPr/>
        </p:nvSpPr>
        <p:spPr>
          <a:xfrm>
            <a:off x="3838662" y="2649925"/>
            <a:ext cx="1632216" cy="1189412"/>
          </a:xfrm>
          <a:custGeom>
            <a:avLst/>
            <a:gdLst>
              <a:gd name="connsiteX0" fmla="*/ 795432 w 1789766"/>
              <a:gd name="connsiteY0" fmla="*/ 0 h 1452019"/>
              <a:gd name="connsiteX1" fmla="*/ 1224038 w 1789766"/>
              <a:gd name="connsiteY1" fmla="*/ 0 h 1452019"/>
              <a:gd name="connsiteX2" fmla="*/ 1789767 w 1789766"/>
              <a:gd name="connsiteY2" fmla="*/ 1154078 h 1452019"/>
              <a:gd name="connsiteX3" fmla="*/ 750889 w 1789766"/>
              <a:gd name="connsiteY3" fmla="*/ 1452019 h 1452019"/>
              <a:gd name="connsiteX4" fmla="*/ 0 w 1789766"/>
              <a:gd name="connsiteY4" fmla="*/ 804784 h 145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766" h="1452019">
                <a:moveTo>
                  <a:pt x="795432" y="0"/>
                </a:moveTo>
                <a:lnTo>
                  <a:pt x="1224038" y="0"/>
                </a:lnTo>
                <a:lnTo>
                  <a:pt x="1789767" y="1154078"/>
                </a:lnTo>
                <a:lnTo>
                  <a:pt x="750889" y="1452019"/>
                </a:lnTo>
                <a:lnTo>
                  <a:pt x="0" y="804784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9640">
                <a:srgbClr val="F6FBFE">
                  <a:alpha val="9412"/>
                </a:srgbClr>
              </a:gs>
              <a:gs pos="25480">
                <a:srgbClr val="DDF2FA">
                  <a:alpha val="25490"/>
                </a:srgbClr>
              </a:gs>
              <a:gs pos="45550">
                <a:srgbClr val="B5E2F5">
                  <a:alpha val="45490"/>
                </a:srgbClr>
              </a:gs>
              <a:gs pos="69060">
                <a:srgbClr val="7DCCED">
                  <a:alpha val="69020"/>
                </a:srgbClr>
              </a:gs>
              <a:gs pos="95190">
                <a:srgbClr val="36B0E4">
                  <a:alpha val="95294"/>
                </a:srgbClr>
              </a:gs>
              <a:gs pos="99800">
                <a:srgbClr val="29ABE2"/>
              </a:gs>
            </a:gsLst>
            <a:lin ang="16402460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2" name="Freeform 3151">
            <a:extLst>
              <a:ext uri="{FF2B5EF4-FFF2-40B4-BE49-F238E27FC236}">
                <a16:creationId xmlns:a16="http://schemas.microsoft.com/office/drawing/2014/main" id="{6A97E96D-D914-C525-36BC-3B00514A170E}"/>
              </a:ext>
            </a:extLst>
          </p:cNvPr>
          <p:cNvSpPr/>
          <p:nvPr/>
        </p:nvSpPr>
        <p:spPr>
          <a:xfrm>
            <a:off x="6316989" y="2632791"/>
            <a:ext cx="1575929" cy="2014145"/>
          </a:xfrm>
          <a:custGeom>
            <a:avLst/>
            <a:gdLst>
              <a:gd name="connsiteX0" fmla="*/ 500573 w 1728046"/>
              <a:gd name="connsiteY0" fmla="*/ 0 h 2458842"/>
              <a:gd name="connsiteX1" fmla="*/ 1728046 w 1728046"/>
              <a:gd name="connsiteY1" fmla="*/ 2458843 h 2458842"/>
              <a:gd name="connsiteX2" fmla="*/ 0 w 1728046"/>
              <a:gd name="connsiteY2" fmla="*/ 2441745 h 2458842"/>
              <a:gd name="connsiteX3" fmla="*/ 267434 w 1728046"/>
              <a:gd name="connsiteY3" fmla="*/ 20529 h 2458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8046" h="2458842">
                <a:moveTo>
                  <a:pt x="500573" y="0"/>
                </a:moveTo>
                <a:lnTo>
                  <a:pt x="1728046" y="2458843"/>
                </a:lnTo>
                <a:lnTo>
                  <a:pt x="0" y="2441745"/>
                </a:lnTo>
                <a:lnTo>
                  <a:pt x="267434" y="20529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9510">
                <a:srgbClr val="FAF6FC">
                  <a:alpha val="9412"/>
                </a:srgbClr>
              </a:gs>
              <a:gs pos="25130">
                <a:srgbClr val="EDDDF5">
                  <a:alpha val="25098"/>
                </a:srgbClr>
              </a:gs>
              <a:gs pos="44920">
                <a:srgbClr val="D7B5E9">
                  <a:alpha val="44706"/>
                </a:srgbClr>
              </a:gs>
              <a:gs pos="68110">
                <a:srgbClr val="B97DD9">
                  <a:alpha val="68235"/>
                </a:srgbClr>
              </a:gs>
              <a:gs pos="93880">
                <a:srgbClr val="9336C4">
                  <a:alpha val="93725"/>
                </a:srgbClr>
              </a:gs>
              <a:gs pos="99780">
                <a:srgbClr val="8A25BF"/>
              </a:gs>
            </a:gsLst>
            <a:lin ang="15588885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3" name="Freeform 3152">
            <a:extLst>
              <a:ext uri="{FF2B5EF4-FFF2-40B4-BE49-F238E27FC236}">
                <a16:creationId xmlns:a16="http://schemas.microsoft.com/office/drawing/2014/main" id="{C36DED2F-5408-B9EC-B51B-A0A681C60E45}"/>
              </a:ext>
            </a:extLst>
          </p:cNvPr>
          <p:cNvSpPr/>
          <p:nvPr/>
        </p:nvSpPr>
        <p:spPr>
          <a:xfrm>
            <a:off x="7788316" y="2745523"/>
            <a:ext cx="1552517" cy="1887165"/>
          </a:xfrm>
          <a:custGeom>
            <a:avLst/>
            <a:gdLst>
              <a:gd name="connsiteX0" fmla="*/ 397687 w 1871981"/>
              <a:gd name="connsiteY0" fmla="*/ 24079 h 2391752"/>
              <a:gd name="connsiteX1" fmla="*/ 0 w 1871981"/>
              <a:gd name="connsiteY1" fmla="*/ 2391753 h 2391752"/>
              <a:gd name="connsiteX2" fmla="*/ 1871981 w 1871981"/>
              <a:gd name="connsiteY2" fmla="*/ 2308275 h 2391752"/>
              <a:gd name="connsiteX3" fmla="*/ 645160 w 1871981"/>
              <a:gd name="connsiteY3" fmla="*/ 0 h 2391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1981" h="2391752">
                <a:moveTo>
                  <a:pt x="397687" y="24079"/>
                </a:moveTo>
                <a:lnTo>
                  <a:pt x="0" y="2391753"/>
                </a:lnTo>
                <a:lnTo>
                  <a:pt x="1871981" y="2308275"/>
                </a:lnTo>
                <a:lnTo>
                  <a:pt x="645160" y="0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2030">
                <a:srgbClr val="FEF6FA">
                  <a:alpha val="11765"/>
                </a:srgbClr>
              </a:gs>
              <a:gs pos="31790">
                <a:srgbClr val="FDDDED">
                  <a:alpha val="31765"/>
                </a:srgbClr>
              </a:gs>
              <a:gs pos="56830">
                <a:srgbClr val="FAB5D9">
                  <a:alpha val="56863"/>
                </a:srgbClr>
              </a:gs>
              <a:gs pos="85870">
                <a:srgbClr val="F77EBC">
                  <a:alpha val="85882"/>
                </a:srgbClr>
              </a:gs>
              <a:gs pos="99560">
                <a:srgbClr val="F561AD"/>
              </a:gs>
            </a:gsLst>
            <a:lin ang="15435476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4" name="Freeform 3153">
            <a:extLst>
              <a:ext uri="{FF2B5EF4-FFF2-40B4-BE49-F238E27FC236}">
                <a16:creationId xmlns:a16="http://schemas.microsoft.com/office/drawing/2014/main" id="{A1D6BDA6-B816-380D-22C9-9BAE2B525433}"/>
              </a:ext>
            </a:extLst>
          </p:cNvPr>
          <p:cNvSpPr/>
          <p:nvPr/>
        </p:nvSpPr>
        <p:spPr>
          <a:xfrm>
            <a:off x="8804728" y="3991434"/>
            <a:ext cx="694189" cy="678862"/>
          </a:xfrm>
          <a:custGeom>
            <a:avLst/>
            <a:gdLst>
              <a:gd name="connsiteX0" fmla="*/ 0 w 761195"/>
              <a:gd name="connsiteY0" fmla="*/ 739706 h 828745"/>
              <a:gd name="connsiteX1" fmla="*/ 407993 w 761195"/>
              <a:gd name="connsiteY1" fmla="*/ 0 h 828745"/>
              <a:gd name="connsiteX2" fmla="*/ 761196 w 761195"/>
              <a:gd name="connsiteY2" fmla="*/ 284275 h 828745"/>
              <a:gd name="connsiteX3" fmla="*/ 154300 w 761195"/>
              <a:gd name="connsiteY3" fmla="*/ 828745 h 828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1195" h="828745">
                <a:moveTo>
                  <a:pt x="0" y="739706"/>
                </a:moveTo>
                <a:lnTo>
                  <a:pt x="407993" y="0"/>
                </a:lnTo>
                <a:lnTo>
                  <a:pt x="761196" y="284275"/>
                </a:lnTo>
                <a:lnTo>
                  <a:pt x="154300" y="828745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2030">
                <a:srgbClr val="FEF6FA">
                  <a:alpha val="11765"/>
                </a:srgbClr>
              </a:gs>
              <a:gs pos="31790">
                <a:srgbClr val="FDDDED">
                  <a:alpha val="31765"/>
                </a:srgbClr>
              </a:gs>
              <a:gs pos="56830">
                <a:srgbClr val="FAB5D9">
                  <a:alpha val="56863"/>
                </a:srgbClr>
              </a:gs>
              <a:gs pos="85870">
                <a:srgbClr val="F77EBC">
                  <a:alpha val="85882"/>
                </a:srgbClr>
              </a:gs>
              <a:gs pos="99560">
                <a:srgbClr val="F561AD"/>
              </a:gs>
            </a:gsLst>
            <a:lin ang="7663702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5" name="Freeform 3154">
            <a:extLst>
              <a:ext uri="{FF2B5EF4-FFF2-40B4-BE49-F238E27FC236}">
                <a16:creationId xmlns:a16="http://schemas.microsoft.com/office/drawing/2014/main" id="{FFA69C67-6265-9055-54B5-80E4025F86D8}"/>
              </a:ext>
            </a:extLst>
          </p:cNvPr>
          <p:cNvSpPr/>
          <p:nvPr/>
        </p:nvSpPr>
        <p:spPr>
          <a:xfrm>
            <a:off x="3826723" y="3191223"/>
            <a:ext cx="823022" cy="847170"/>
          </a:xfrm>
          <a:custGeom>
            <a:avLst/>
            <a:gdLst>
              <a:gd name="connsiteX0" fmla="*/ 0 w 902465"/>
              <a:gd name="connsiteY0" fmla="*/ 315512 h 1034215"/>
              <a:gd name="connsiteX1" fmla="*/ 902465 w 902465"/>
              <a:gd name="connsiteY1" fmla="*/ 0 h 1034215"/>
              <a:gd name="connsiteX2" fmla="*/ 691006 w 902465"/>
              <a:gd name="connsiteY2" fmla="*/ 1034215 h 1034215"/>
              <a:gd name="connsiteX3" fmla="*/ 47564 w 902465"/>
              <a:gd name="connsiteY3" fmla="*/ 530390 h 1034215"/>
              <a:gd name="connsiteX4" fmla="*/ 0 w 902465"/>
              <a:gd name="connsiteY4" fmla="*/ 315512 h 1034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2465" h="1034215">
                <a:moveTo>
                  <a:pt x="0" y="315512"/>
                </a:moveTo>
                <a:cubicBezTo>
                  <a:pt x="17118" y="312081"/>
                  <a:pt x="902465" y="0"/>
                  <a:pt x="902465" y="0"/>
                </a:cubicBezTo>
                <a:lnTo>
                  <a:pt x="691006" y="1034215"/>
                </a:lnTo>
                <a:lnTo>
                  <a:pt x="47564" y="530390"/>
                </a:lnTo>
                <a:lnTo>
                  <a:pt x="0" y="315512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9640">
                <a:srgbClr val="F6FBFE">
                  <a:alpha val="9412"/>
                </a:srgbClr>
              </a:gs>
              <a:gs pos="25480">
                <a:srgbClr val="DDF2FA">
                  <a:alpha val="25490"/>
                </a:srgbClr>
              </a:gs>
              <a:gs pos="45550">
                <a:srgbClr val="B5E2F5">
                  <a:alpha val="45490"/>
                </a:srgbClr>
              </a:gs>
              <a:gs pos="69060">
                <a:srgbClr val="7DCCED">
                  <a:alpha val="69020"/>
                </a:srgbClr>
              </a:gs>
              <a:gs pos="95190">
                <a:srgbClr val="36B0E4">
                  <a:alpha val="95294"/>
                </a:srgbClr>
              </a:gs>
              <a:gs pos="99800">
                <a:srgbClr val="29ABE2"/>
              </a:gs>
            </a:gsLst>
            <a:lin ang="12771069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6" name="Freeform 3155">
            <a:extLst>
              <a:ext uri="{FF2B5EF4-FFF2-40B4-BE49-F238E27FC236}">
                <a16:creationId xmlns:a16="http://schemas.microsoft.com/office/drawing/2014/main" id="{379C26DB-7373-FDA4-36FD-DC8267CD0BA7}"/>
              </a:ext>
            </a:extLst>
          </p:cNvPr>
          <p:cNvSpPr/>
          <p:nvPr/>
        </p:nvSpPr>
        <p:spPr>
          <a:xfrm>
            <a:off x="9671071" y="2564107"/>
            <a:ext cx="1320909" cy="1126763"/>
          </a:xfrm>
          <a:custGeom>
            <a:avLst/>
            <a:gdLst>
              <a:gd name="connsiteX0" fmla="*/ 865978 w 1448410"/>
              <a:gd name="connsiteY0" fmla="*/ 16 h 1375538"/>
              <a:gd name="connsiteX1" fmla="*/ 1448410 w 1448410"/>
              <a:gd name="connsiteY1" fmla="*/ 1375539 h 1375538"/>
              <a:gd name="connsiteX2" fmla="*/ 0 w 1448410"/>
              <a:gd name="connsiteY2" fmla="*/ 1375539 h 1375538"/>
              <a:gd name="connsiteX3" fmla="*/ 865978 w 1448410"/>
              <a:gd name="connsiteY3" fmla="*/ 16 h 1375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8410" h="1375538">
                <a:moveTo>
                  <a:pt x="865978" y="16"/>
                </a:moveTo>
                <a:lnTo>
                  <a:pt x="1448410" y="1375539"/>
                </a:lnTo>
                <a:lnTo>
                  <a:pt x="0" y="1375539"/>
                </a:lnTo>
                <a:cubicBezTo>
                  <a:pt x="59" y="1375539"/>
                  <a:pt x="857508" y="-5486"/>
                  <a:pt x="865978" y="1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3600">
                <a:srgbClr val="E3E3E3">
                  <a:alpha val="13333"/>
                </a:srgbClr>
              </a:gs>
              <a:gs pos="42580">
                <a:srgbClr val="AEAEAE">
                  <a:alpha val="42353"/>
                </a:srgbClr>
              </a:gs>
              <a:gs pos="67680">
                <a:srgbClr val="878787">
                  <a:alpha val="67451"/>
                </a:srgbClr>
              </a:gs>
              <a:gs pos="87640">
                <a:srgbClr val="6F6F6F">
                  <a:alpha val="87451"/>
                </a:srgbClr>
              </a:gs>
              <a:gs pos="99970">
                <a:srgbClr val="666666"/>
              </a:gs>
            </a:gsLst>
            <a:lin ang="16200000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7" name="Freeform 3156">
            <a:extLst>
              <a:ext uri="{FF2B5EF4-FFF2-40B4-BE49-F238E27FC236}">
                <a16:creationId xmlns:a16="http://schemas.microsoft.com/office/drawing/2014/main" id="{72CD8832-D0DC-4BC1-44A2-8D2D1BED75ED}"/>
              </a:ext>
            </a:extLst>
          </p:cNvPr>
          <p:cNvSpPr/>
          <p:nvPr/>
        </p:nvSpPr>
        <p:spPr>
          <a:xfrm>
            <a:off x="1018563" y="2564100"/>
            <a:ext cx="1111210" cy="1727268"/>
          </a:xfrm>
          <a:custGeom>
            <a:avLst/>
            <a:gdLst>
              <a:gd name="connsiteX0" fmla="*/ 705162 w 1218470"/>
              <a:gd name="connsiteY0" fmla="*/ 25 h 2108627"/>
              <a:gd name="connsiteX1" fmla="*/ 1218470 w 1218470"/>
              <a:gd name="connsiteY1" fmla="*/ 2108628 h 2108627"/>
              <a:gd name="connsiteX2" fmla="*/ 0 w 1218470"/>
              <a:gd name="connsiteY2" fmla="*/ 2108628 h 2108627"/>
              <a:gd name="connsiteX3" fmla="*/ 705162 w 1218470"/>
              <a:gd name="connsiteY3" fmla="*/ 25 h 210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470" h="2108627">
                <a:moveTo>
                  <a:pt x="705162" y="25"/>
                </a:moveTo>
                <a:lnTo>
                  <a:pt x="1218470" y="2108628"/>
                </a:lnTo>
                <a:lnTo>
                  <a:pt x="0" y="2108628"/>
                </a:lnTo>
                <a:cubicBezTo>
                  <a:pt x="0" y="2108628"/>
                  <a:pt x="696692" y="-8435"/>
                  <a:pt x="705162" y="2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3600">
                <a:srgbClr val="E3E3E3">
                  <a:alpha val="13333"/>
                </a:srgbClr>
              </a:gs>
              <a:gs pos="42580">
                <a:srgbClr val="AEAEAE">
                  <a:alpha val="42353"/>
                </a:srgbClr>
              </a:gs>
              <a:gs pos="67680">
                <a:srgbClr val="878787">
                  <a:alpha val="67451"/>
                </a:srgbClr>
              </a:gs>
              <a:gs pos="87640">
                <a:srgbClr val="6F6F6F">
                  <a:alpha val="87451"/>
                </a:srgbClr>
              </a:gs>
              <a:gs pos="99970">
                <a:srgbClr val="666666"/>
              </a:gs>
            </a:gsLst>
            <a:lin ang="16200000" scaled="1"/>
          </a:gra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F1351539-1513-444F-C3C1-3996119F16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37571" y="2378345"/>
            <a:ext cx="10727719" cy="517009"/>
          </a:xfrm>
          <a:prstGeom prst="rect">
            <a:avLst/>
          </a:prstGeom>
        </p:spPr>
      </p:pic>
      <p:pic>
        <p:nvPicPr>
          <p:cNvPr id="3214" name="Picture 3213" descr="Icon&#10;&#10;Description automatically generated">
            <a:extLst>
              <a:ext uri="{FF2B5EF4-FFF2-40B4-BE49-F238E27FC236}">
                <a16:creationId xmlns:a16="http://schemas.microsoft.com/office/drawing/2014/main" id="{A2B89DA0-B2DC-5911-1B92-B147BC1E126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50686" y="2381624"/>
            <a:ext cx="488067" cy="677971"/>
          </a:xfrm>
          <a:prstGeom prst="rect">
            <a:avLst/>
          </a:prstGeom>
        </p:spPr>
      </p:pic>
      <p:pic>
        <p:nvPicPr>
          <p:cNvPr id="3215" name="Picture 3214" descr="Icon&#10;&#10;Description automatically generated">
            <a:extLst>
              <a:ext uri="{FF2B5EF4-FFF2-40B4-BE49-F238E27FC236}">
                <a16:creationId xmlns:a16="http://schemas.microsoft.com/office/drawing/2014/main" id="{51D051CB-16B8-48AC-F272-AF0EB0D273A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06559" y="3852188"/>
            <a:ext cx="283760" cy="331339"/>
          </a:xfrm>
          <a:prstGeom prst="rect">
            <a:avLst/>
          </a:prstGeom>
        </p:spPr>
      </p:pic>
      <p:pic>
        <p:nvPicPr>
          <p:cNvPr id="3216" name="Picture 3215" descr="A picture containing room, gambling house&#10;&#10;Description automatically generated">
            <a:extLst>
              <a:ext uri="{FF2B5EF4-FFF2-40B4-BE49-F238E27FC236}">
                <a16:creationId xmlns:a16="http://schemas.microsoft.com/office/drawing/2014/main" id="{218B064C-EFC7-865D-8648-6F51D243486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76225" y="4155944"/>
            <a:ext cx="419965" cy="341535"/>
          </a:xfrm>
          <a:prstGeom prst="rect">
            <a:avLst/>
          </a:prstGeom>
        </p:spPr>
      </p:pic>
      <p:pic>
        <p:nvPicPr>
          <p:cNvPr id="3217" name="Picture 3216" descr="Icon&#10;&#10;Description automatically generated">
            <a:extLst>
              <a:ext uri="{FF2B5EF4-FFF2-40B4-BE49-F238E27FC236}">
                <a16:creationId xmlns:a16="http://schemas.microsoft.com/office/drawing/2014/main" id="{C07C9AA4-9D26-8BBA-A63D-FFFA930B81C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47274" y="3388704"/>
            <a:ext cx="295111" cy="285462"/>
          </a:xfrm>
          <a:prstGeom prst="rect">
            <a:avLst/>
          </a:prstGeom>
        </p:spPr>
      </p:pic>
      <p:pic>
        <p:nvPicPr>
          <p:cNvPr id="3218" name="Picture 3217" descr="Icon&#10;&#10;Description automatically generated">
            <a:extLst>
              <a:ext uri="{FF2B5EF4-FFF2-40B4-BE49-F238E27FC236}">
                <a16:creationId xmlns:a16="http://schemas.microsoft.com/office/drawing/2014/main" id="{04FB4925-43C9-41C3-3DDA-CC86DD9B1B8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358407" y="2814641"/>
            <a:ext cx="578871" cy="428193"/>
          </a:xfrm>
          <a:prstGeom prst="rect">
            <a:avLst/>
          </a:prstGeom>
        </p:spPr>
      </p:pic>
      <p:pic>
        <p:nvPicPr>
          <p:cNvPr id="3220" name="Picture 3219" descr="A picture containing clock, vector graphics&#10;&#10;Description automatically generated">
            <a:extLst>
              <a:ext uri="{FF2B5EF4-FFF2-40B4-BE49-F238E27FC236}">
                <a16:creationId xmlns:a16="http://schemas.microsoft.com/office/drawing/2014/main" id="{DC7DAAE3-27A1-0BFF-F593-659422724D1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99556" y="2838135"/>
            <a:ext cx="520565" cy="347965"/>
          </a:xfrm>
          <a:prstGeom prst="rect">
            <a:avLst/>
          </a:prstGeom>
        </p:spPr>
      </p:pic>
      <p:pic>
        <p:nvPicPr>
          <p:cNvPr id="3221" name="Picture 3220" descr="A picture containing clock, vector graphics&#10;&#10;Description automatically generated">
            <a:extLst>
              <a:ext uri="{FF2B5EF4-FFF2-40B4-BE49-F238E27FC236}">
                <a16:creationId xmlns:a16="http://schemas.microsoft.com/office/drawing/2014/main" id="{DBABA4D8-3D87-28B0-DFEF-D526792C13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9590329">
            <a:off x="2991959" y="3384905"/>
            <a:ext cx="520565" cy="347965"/>
          </a:xfrm>
          <a:prstGeom prst="rect">
            <a:avLst/>
          </a:prstGeom>
        </p:spPr>
      </p:pic>
      <p:pic>
        <p:nvPicPr>
          <p:cNvPr id="3222" name="Picture 3221" descr="A picture containing clock, vector graphics&#10;&#10;Description automatically generated">
            <a:extLst>
              <a:ext uri="{FF2B5EF4-FFF2-40B4-BE49-F238E27FC236}">
                <a16:creationId xmlns:a16="http://schemas.microsoft.com/office/drawing/2014/main" id="{DBC65293-FEC1-E310-4DD3-19352959043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7197618">
            <a:off x="3603065" y="3490045"/>
            <a:ext cx="436651" cy="361775"/>
          </a:xfrm>
          <a:prstGeom prst="rect">
            <a:avLst/>
          </a:prstGeom>
        </p:spPr>
      </p:pic>
      <p:pic>
        <p:nvPicPr>
          <p:cNvPr id="3223" name="Picture 3222" descr="Icon&#10;&#10;Description automatically generated">
            <a:extLst>
              <a:ext uri="{FF2B5EF4-FFF2-40B4-BE49-F238E27FC236}">
                <a16:creationId xmlns:a16="http://schemas.microsoft.com/office/drawing/2014/main" id="{E76D843A-1CFA-83A2-0BAB-FE0A11E8DC6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992461" y="3333596"/>
            <a:ext cx="218260" cy="190744"/>
          </a:xfrm>
          <a:prstGeom prst="rect">
            <a:avLst/>
          </a:prstGeom>
        </p:spPr>
      </p:pic>
      <p:pic>
        <p:nvPicPr>
          <p:cNvPr id="3224" name="Picture 3223" descr="Icon&#10;&#10;Description automatically generated">
            <a:extLst>
              <a:ext uri="{FF2B5EF4-FFF2-40B4-BE49-F238E27FC236}">
                <a16:creationId xmlns:a16="http://schemas.microsoft.com/office/drawing/2014/main" id="{3378C619-B048-22C8-C18C-59FDA636BF5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931656" y="3689902"/>
            <a:ext cx="218260" cy="190744"/>
          </a:xfrm>
          <a:prstGeom prst="rect">
            <a:avLst/>
          </a:prstGeom>
        </p:spPr>
      </p:pic>
      <p:pic>
        <p:nvPicPr>
          <p:cNvPr id="3225" name="Picture 3224" descr="Icon&#10;&#10;Description automatically generated with medium confidence">
            <a:extLst>
              <a:ext uri="{FF2B5EF4-FFF2-40B4-BE49-F238E27FC236}">
                <a16:creationId xmlns:a16="http://schemas.microsoft.com/office/drawing/2014/main" id="{7B283A7A-002D-4195-CC50-9B29196FE894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73076" y="3673960"/>
            <a:ext cx="214268" cy="187256"/>
          </a:xfrm>
          <a:prstGeom prst="rect">
            <a:avLst/>
          </a:prstGeom>
        </p:spPr>
      </p:pic>
      <p:pic>
        <p:nvPicPr>
          <p:cNvPr id="3226" name="Picture 3225" descr="Icon&#10;&#10;Description automatically generated with medium confidence">
            <a:extLst>
              <a:ext uri="{FF2B5EF4-FFF2-40B4-BE49-F238E27FC236}">
                <a16:creationId xmlns:a16="http://schemas.microsoft.com/office/drawing/2014/main" id="{991C67EA-B5CA-97C1-BDD6-98B7B2CB7ED3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074628" y="3858615"/>
            <a:ext cx="214268" cy="187256"/>
          </a:xfrm>
          <a:prstGeom prst="rect">
            <a:avLst/>
          </a:prstGeom>
        </p:spPr>
      </p:pic>
      <p:pic>
        <p:nvPicPr>
          <p:cNvPr id="3227" name="Picture 3226" descr="A picture containing shape&#10;&#10;Description automatically generated">
            <a:extLst>
              <a:ext uri="{FF2B5EF4-FFF2-40B4-BE49-F238E27FC236}">
                <a16:creationId xmlns:a16="http://schemas.microsoft.com/office/drawing/2014/main" id="{9430C3C4-EA0D-0E59-2790-0F52FC2FB7A6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l="56042" b="41933"/>
          <a:stretch/>
        </p:blipFill>
        <p:spPr>
          <a:xfrm>
            <a:off x="3702738" y="2855566"/>
            <a:ext cx="523020" cy="573268"/>
          </a:xfrm>
          <a:prstGeom prst="rect">
            <a:avLst/>
          </a:prstGeom>
        </p:spPr>
      </p:pic>
      <p:pic>
        <p:nvPicPr>
          <p:cNvPr id="3228" name="Picture 3227" descr="Icon&#10;&#10;Description automatically generated">
            <a:extLst>
              <a:ext uri="{FF2B5EF4-FFF2-40B4-BE49-F238E27FC236}">
                <a16:creationId xmlns:a16="http://schemas.microsoft.com/office/drawing/2014/main" id="{58A401FC-68E8-1D54-C674-4EDF070DF85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426359" y="2829125"/>
            <a:ext cx="578871" cy="428193"/>
          </a:xfrm>
          <a:prstGeom prst="rect">
            <a:avLst/>
          </a:prstGeom>
        </p:spPr>
      </p:pic>
      <p:pic>
        <p:nvPicPr>
          <p:cNvPr id="3236" name="Picture 3235" descr="Icon&#10;&#10;Description automatically generated">
            <a:extLst>
              <a:ext uri="{FF2B5EF4-FFF2-40B4-BE49-F238E27FC236}">
                <a16:creationId xmlns:a16="http://schemas.microsoft.com/office/drawing/2014/main" id="{48E58182-C0FB-5628-A511-07A395F652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9836827">
            <a:off x="10307010" y="2674328"/>
            <a:ext cx="548122" cy="405448"/>
          </a:xfrm>
          <a:prstGeom prst="rect">
            <a:avLst/>
          </a:prstGeom>
        </p:spPr>
      </p:pic>
      <p:pic>
        <p:nvPicPr>
          <p:cNvPr id="3237" name="Picture 3236" descr="Icon&#10;&#10;Description automatically generated with medium confidence">
            <a:extLst>
              <a:ext uri="{FF2B5EF4-FFF2-40B4-BE49-F238E27FC236}">
                <a16:creationId xmlns:a16="http://schemas.microsoft.com/office/drawing/2014/main" id="{D277B0CD-E5E9-D72F-FFB4-20442AF448C1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649287" y="3624938"/>
            <a:ext cx="499417" cy="438387"/>
          </a:xfrm>
          <a:prstGeom prst="rect">
            <a:avLst/>
          </a:prstGeom>
        </p:spPr>
      </p:pic>
      <p:pic>
        <p:nvPicPr>
          <p:cNvPr id="3238" name="Picture 3237" descr="A picture containing icon&#10;&#10;Description automatically generated">
            <a:extLst>
              <a:ext uri="{FF2B5EF4-FFF2-40B4-BE49-F238E27FC236}">
                <a16:creationId xmlns:a16="http://schemas.microsoft.com/office/drawing/2014/main" id="{285661BB-64ED-BFCD-279A-BA3E49B3AEC3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605119" y="3981690"/>
            <a:ext cx="266234" cy="229171"/>
          </a:xfrm>
          <a:prstGeom prst="rect">
            <a:avLst/>
          </a:prstGeom>
        </p:spPr>
      </p:pic>
      <p:pic>
        <p:nvPicPr>
          <p:cNvPr id="3239" name="Picture 3238" descr="Icon&#10;&#10;Description automatically generated">
            <a:extLst>
              <a:ext uri="{FF2B5EF4-FFF2-40B4-BE49-F238E27FC236}">
                <a16:creationId xmlns:a16="http://schemas.microsoft.com/office/drawing/2014/main" id="{56CF9378-6AA6-9D7D-C619-739F7E62554A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843674" y="3761443"/>
            <a:ext cx="257485" cy="246694"/>
          </a:xfrm>
          <a:prstGeom prst="rect">
            <a:avLst/>
          </a:prstGeom>
        </p:spPr>
      </p:pic>
      <p:pic>
        <p:nvPicPr>
          <p:cNvPr id="3240" name="Picture 3239" descr="A picture containing icon&#10;&#10;Description automatically generated">
            <a:extLst>
              <a:ext uri="{FF2B5EF4-FFF2-40B4-BE49-F238E27FC236}">
                <a16:creationId xmlns:a16="http://schemas.microsoft.com/office/drawing/2014/main" id="{5E8E470F-7A10-1472-494D-7A006496B3AE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056895" y="3974773"/>
            <a:ext cx="259873" cy="243569"/>
          </a:xfrm>
          <a:prstGeom prst="rect">
            <a:avLst/>
          </a:prstGeom>
        </p:spPr>
      </p:pic>
      <p:pic>
        <p:nvPicPr>
          <p:cNvPr id="3241" name="Picture 3240" descr="Circle&#10;&#10;Description automatically generated">
            <a:extLst>
              <a:ext uri="{FF2B5EF4-FFF2-40B4-BE49-F238E27FC236}">
                <a16:creationId xmlns:a16="http://schemas.microsoft.com/office/drawing/2014/main" id="{AEABE477-2974-21EF-5189-871C5D8BE875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0298096">
            <a:off x="8233061" y="3581053"/>
            <a:ext cx="285430" cy="251036"/>
          </a:xfrm>
          <a:prstGeom prst="rect">
            <a:avLst/>
          </a:prstGeom>
        </p:spPr>
      </p:pic>
      <p:pic>
        <p:nvPicPr>
          <p:cNvPr id="3242" name="Picture 3241" descr="Circle&#10;&#10;Description automatically generated">
            <a:extLst>
              <a:ext uri="{FF2B5EF4-FFF2-40B4-BE49-F238E27FC236}">
                <a16:creationId xmlns:a16="http://schemas.microsoft.com/office/drawing/2014/main" id="{1D1D9E1B-1D50-56D3-1AC4-C8F2775092E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605260">
            <a:off x="8186732" y="3872341"/>
            <a:ext cx="285430" cy="251036"/>
          </a:xfrm>
          <a:prstGeom prst="rect">
            <a:avLst/>
          </a:prstGeom>
        </p:spPr>
      </p:pic>
      <p:pic>
        <p:nvPicPr>
          <p:cNvPr id="3243" name="Picture 3242" descr="Circle&#10;&#10;Description automatically generated">
            <a:extLst>
              <a:ext uri="{FF2B5EF4-FFF2-40B4-BE49-F238E27FC236}">
                <a16:creationId xmlns:a16="http://schemas.microsoft.com/office/drawing/2014/main" id="{B697DFC7-CC68-DF85-438C-48D842F1ED0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333664">
            <a:off x="8508133" y="3783913"/>
            <a:ext cx="285430" cy="251036"/>
          </a:xfrm>
          <a:prstGeom prst="rect">
            <a:avLst/>
          </a:prstGeom>
        </p:spPr>
      </p:pic>
      <p:pic>
        <p:nvPicPr>
          <p:cNvPr id="3244" name="Picture 3243" descr="Background pattern&#10;&#10;Description automatically generated">
            <a:extLst>
              <a:ext uri="{FF2B5EF4-FFF2-40B4-BE49-F238E27FC236}">
                <a16:creationId xmlns:a16="http://schemas.microsoft.com/office/drawing/2014/main" id="{32056414-988B-0009-94F7-33F83B01E9EF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9015078" y="3153528"/>
            <a:ext cx="362990" cy="338117"/>
          </a:xfrm>
          <a:prstGeom prst="rect">
            <a:avLst/>
          </a:prstGeom>
        </p:spPr>
      </p:pic>
      <p:pic>
        <p:nvPicPr>
          <p:cNvPr id="3245" name="Picture 3244" descr="A picture containing icon&#10;&#10;Description automatically generated">
            <a:extLst>
              <a:ext uri="{FF2B5EF4-FFF2-40B4-BE49-F238E27FC236}">
                <a16:creationId xmlns:a16="http://schemas.microsoft.com/office/drawing/2014/main" id="{4F61FB06-8E35-DCF4-A49C-3E71612CA527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509855" y="3335521"/>
            <a:ext cx="491930" cy="184107"/>
          </a:xfrm>
          <a:prstGeom prst="rect">
            <a:avLst/>
          </a:prstGeom>
        </p:spPr>
      </p:pic>
      <p:pic>
        <p:nvPicPr>
          <p:cNvPr id="3246" name="Picture 3245" descr="A picture containing icon&#10;&#10;Description automatically generated">
            <a:extLst>
              <a:ext uri="{FF2B5EF4-FFF2-40B4-BE49-F238E27FC236}">
                <a16:creationId xmlns:a16="http://schemas.microsoft.com/office/drawing/2014/main" id="{11C857C3-DB1D-732B-A892-C55BEDC15CC1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848717" y="3557707"/>
            <a:ext cx="469916" cy="175868"/>
          </a:xfrm>
          <a:prstGeom prst="rect">
            <a:avLst/>
          </a:prstGeom>
        </p:spPr>
      </p:pic>
      <p:pic>
        <p:nvPicPr>
          <p:cNvPr id="3247" name="Picture 3246" descr="A picture containing pallette&#10;&#10;Description automatically generated">
            <a:extLst>
              <a:ext uri="{FF2B5EF4-FFF2-40B4-BE49-F238E27FC236}">
                <a16:creationId xmlns:a16="http://schemas.microsoft.com/office/drawing/2014/main" id="{115DEF91-7F07-E996-AA02-8D84EF87FBDB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3189944" y="2197889"/>
            <a:ext cx="539144" cy="224291"/>
          </a:xfrm>
          <a:prstGeom prst="rect">
            <a:avLst/>
          </a:prstGeom>
        </p:spPr>
      </p:pic>
      <p:pic>
        <p:nvPicPr>
          <p:cNvPr id="3248" name="Picture 3247" descr="A picture containing text&#10;&#10;Description automatically generated">
            <a:extLst>
              <a:ext uri="{FF2B5EF4-FFF2-40B4-BE49-F238E27FC236}">
                <a16:creationId xmlns:a16="http://schemas.microsoft.com/office/drawing/2014/main" id="{FE1E2D2B-5BE3-8451-943B-E8DB9EC36B5A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573711" y="2157320"/>
            <a:ext cx="283760" cy="275267"/>
          </a:xfrm>
          <a:prstGeom prst="rect">
            <a:avLst/>
          </a:prstGeom>
        </p:spPr>
      </p:pic>
      <p:pic>
        <p:nvPicPr>
          <p:cNvPr id="3249" name="Picture 3248" descr="Background pattern&#10;&#10;Description automatically generated">
            <a:extLst>
              <a:ext uri="{FF2B5EF4-FFF2-40B4-BE49-F238E27FC236}">
                <a16:creationId xmlns:a16="http://schemas.microsoft.com/office/drawing/2014/main" id="{5B88C74A-7BE7-C2EF-AD00-D1E230AF6DC4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973993" y="2244531"/>
            <a:ext cx="249362" cy="145587"/>
          </a:xfrm>
          <a:prstGeom prst="rect">
            <a:avLst/>
          </a:prstGeom>
        </p:spPr>
      </p:pic>
      <p:pic>
        <p:nvPicPr>
          <p:cNvPr id="3251" name="Picture 3250" descr="A planet in space&#10;&#10;Description automatically generated with low confidence">
            <a:extLst>
              <a:ext uri="{FF2B5EF4-FFF2-40B4-BE49-F238E27FC236}">
                <a16:creationId xmlns:a16="http://schemas.microsoft.com/office/drawing/2014/main" id="{35B749D8-F46D-6C77-E35B-6727A5946797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6114696" y="2193922"/>
            <a:ext cx="527793" cy="214096"/>
          </a:xfrm>
          <a:prstGeom prst="rect">
            <a:avLst/>
          </a:prstGeom>
        </p:spPr>
      </p:pic>
      <p:pic>
        <p:nvPicPr>
          <p:cNvPr id="3252" name="Picture 3251">
            <a:extLst>
              <a:ext uri="{FF2B5EF4-FFF2-40B4-BE49-F238E27FC236}">
                <a16:creationId xmlns:a16="http://schemas.microsoft.com/office/drawing/2014/main" id="{620F9E82-9491-740E-94DB-9E2E7F3BE584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6861471" y="2153976"/>
            <a:ext cx="368888" cy="290559"/>
          </a:xfrm>
          <a:prstGeom prst="rect">
            <a:avLst/>
          </a:prstGeom>
        </p:spPr>
      </p:pic>
      <p:pic>
        <p:nvPicPr>
          <p:cNvPr id="3253" name="Picture 3252" descr="Icon&#10;&#10;Description automatically generated">
            <a:extLst>
              <a:ext uri="{FF2B5EF4-FFF2-40B4-BE49-F238E27FC236}">
                <a16:creationId xmlns:a16="http://schemas.microsoft.com/office/drawing/2014/main" id="{E119B0BD-0BFB-57C1-8FCD-EE35C473958D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7474352" y="2165685"/>
            <a:ext cx="307896" cy="272165"/>
          </a:xfrm>
          <a:prstGeom prst="rect">
            <a:avLst/>
          </a:prstGeom>
        </p:spPr>
      </p:pic>
      <p:pic>
        <p:nvPicPr>
          <p:cNvPr id="3254" name="Picture 3253" descr="Shape&#10;&#10;Description automatically generated">
            <a:extLst>
              <a:ext uri="{FF2B5EF4-FFF2-40B4-BE49-F238E27FC236}">
                <a16:creationId xmlns:a16="http://schemas.microsoft.com/office/drawing/2014/main" id="{1A122D75-FCEB-94D9-DDB0-02224C0275BC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8395535" y="2162444"/>
            <a:ext cx="646622" cy="250127"/>
          </a:xfrm>
          <a:prstGeom prst="rect">
            <a:avLst/>
          </a:prstGeom>
        </p:spPr>
      </p:pic>
      <p:sp>
        <p:nvSpPr>
          <p:cNvPr id="3255" name="TextBox 3254">
            <a:extLst>
              <a:ext uri="{FF2B5EF4-FFF2-40B4-BE49-F238E27FC236}">
                <a16:creationId xmlns:a16="http://schemas.microsoft.com/office/drawing/2014/main" id="{8D7805EE-A958-C32B-980B-6A623FDE51A1}"/>
              </a:ext>
            </a:extLst>
          </p:cNvPr>
          <p:cNvSpPr txBox="1"/>
          <p:nvPr/>
        </p:nvSpPr>
        <p:spPr>
          <a:xfrm>
            <a:off x="648022" y="2317946"/>
            <a:ext cx="605935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Epithelium</a:t>
            </a:r>
          </a:p>
        </p:txBody>
      </p:sp>
      <p:sp>
        <p:nvSpPr>
          <p:cNvPr id="3256" name="TextBox 3255">
            <a:extLst>
              <a:ext uri="{FF2B5EF4-FFF2-40B4-BE49-F238E27FC236}">
                <a16:creationId xmlns:a16="http://schemas.microsoft.com/office/drawing/2014/main" id="{F515D4D0-960A-9B9C-EC69-44A76EE9074C}"/>
              </a:ext>
            </a:extLst>
          </p:cNvPr>
          <p:cNvSpPr txBox="1"/>
          <p:nvPr/>
        </p:nvSpPr>
        <p:spPr>
          <a:xfrm>
            <a:off x="648022" y="2003301"/>
            <a:ext cx="447238" cy="161583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Triggers</a:t>
            </a:r>
            <a:endParaRPr kumimoji="0" lang="en-GB" sz="105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257" name="TextBox 3256">
            <a:extLst>
              <a:ext uri="{FF2B5EF4-FFF2-40B4-BE49-F238E27FC236}">
                <a16:creationId xmlns:a16="http://schemas.microsoft.com/office/drawing/2014/main" id="{D08EB817-3B07-325F-4AA2-3947FB325002}"/>
              </a:ext>
            </a:extLst>
          </p:cNvPr>
          <p:cNvSpPr txBox="1"/>
          <p:nvPr/>
        </p:nvSpPr>
        <p:spPr>
          <a:xfrm>
            <a:off x="3208603" y="2013092"/>
            <a:ext cx="43762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Allergens</a:t>
            </a:r>
          </a:p>
        </p:txBody>
      </p:sp>
      <p:sp>
        <p:nvSpPr>
          <p:cNvPr id="3258" name="TextBox 3257">
            <a:extLst>
              <a:ext uri="{FF2B5EF4-FFF2-40B4-BE49-F238E27FC236}">
                <a16:creationId xmlns:a16="http://schemas.microsoft.com/office/drawing/2014/main" id="{1FC5C23D-F10E-6548-4D19-FE87FB1A1D6F}"/>
              </a:ext>
            </a:extLst>
          </p:cNvPr>
          <p:cNvSpPr txBox="1"/>
          <p:nvPr/>
        </p:nvSpPr>
        <p:spPr>
          <a:xfrm>
            <a:off x="3864623" y="2013092"/>
            <a:ext cx="456856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Cytokines</a:t>
            </a:r>
          </a:p>
        </p:txBody>
      </p:sp>
      <p:sp>
        <p:nvSpPr>
          <p:cNvPr id="3259" name="TextBox 3258">
            <a:extLst>
              <a:ext uri="{FF2B5EF4-FFF2-40B4-BE49-F238E27FC236}">
                <a16:creationId xmlns:a16="http://schemas.microsoft.com/office/drawing/2014/main" id="{339214D6-437C-4CC5-6F28-D7F324594745}"/>
              </a:ext>
            </a:extLst>
          </p:cNvPr>
          <p:cNvSpPr txBox="1"/>
          <p:nvPr/>
        </p:nvSpPr>
        <p:spPr>
          <a:xfrm>
            <a:off x="4606364" y="2013092"/>
            <a:ext cx="25648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Fungi</a:t>
            </a:r>
          </a:p>
        </p:txBody>
      </p:sp>
      <p:sp>
        <p:nvSpPr>
          <p:cNvPr id="3262" name="TextBox 3261">
            <a:extLst>
              <a:ext uri="{FF2B5EF4-FFF2-40B4-BE49-F238E27FC236}">
                <a16:creationId xmlns:a16="http://schemas.microsoft.com/office/drawing/2014/main" id="{BD035A3F-22D8-6E82-59C4-93EF0204283B}"/>
              </a:ext>
            </a:extLst>
          </p:cNvPr>
          <p:cNvSpPr txBox="1"/>
          <p:nvPr/>
        </p:nvSpPr>
        <p:spPr>
          <a:xfrm>
            <a:off x="7451601" y="2013092"/>
            <a:ext cx="317395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Smoke</a:t>
            </a:r>
          </a:p>
        </p:txBody>
      </p:sp>
      <p:sp>
        <p:nvSpPr>
          <p:cNvPr id="3263" name="TextBox 3262">
            <a:extLst>
              <a:ext uri="{FF2B5EF4-FFF2-40B4-BE49-F238E27FC236}">
                <a16:creationId xmlns:a16="http://schemas.microsoft.com/office/drawing/2014/main" id="{59CDDF81-6616-F287-1C4E-9680B89851FE}"/>
              </a:ext>
            </a:extLst>
          </p:cNvPr>
          <p:cNvSpPr txBox="1"/>
          <p:nvPr/>
        </p:nvSpPr>
        <p:spPr>
          <a:xfrm>
            <a:off x="5351845" y="2014011"/>
            <a:ext cx="314189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Mucus</a:t>
            </a:r>
          </a:p>
        </p:txBody>
      </p:sp>
      <p:sp>
        <p:nvSpPr>
          <p:cNvPr id="3264" name="TextBox 3263">
            <a:extLst>
              <a:ext uri="{FF2B5EF4-FFF2-40B4-BE49-F238E27FC236}">
                <a16:creationId xmlns:a16="http://schemas.microsoft.com/office/drawing/2014/main" id="{E5460CCF-978F-475F-BB68-DFE358CEBBAF}"/>
              </a:ext>
            </a:extLst>
          </p:cNvPr>
          <p:cNvSpPr txBox="1"/>
          <p:nvPr/>
        </p:nvSpPr>
        <p:spPr>
          <a:xfrm>
            <a:off x="8526689" y="2013092"/>
            <a:ext cx="423193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Pollution</a:t>
            </a:r>
          </a:p>
        </p:txBody>
      </p:sp>
      <p:sp>
        <p:nvSpPr>
          <p:cNvPr id="3281" name="TextBox 3280">
            <a:extLst>
              <a:ext uri="{FF2B5EF4-FFF2-40B4-BE49-F238E27FC236}">
                <a16:creationId xmlns:a16="http://schemas.microsoft.com/office/drawing/2014/main" id="{6673B3BB-998B-C89D-EDEE-111992C764C7}"/>
              </a:ext>
            </a:extLst>
          </p:cNvPr>
          <p:cNvSpPr txBox="1"/>
          <p:nvPr/>
        </p:nvSpPr>
        <p:spPr>
          <a:xfrm>
            <a:off x="2731177" y="2909915"/>
            <a:ext cx="229230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 w="3175"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 w="3175"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IL-13</a:t>
            </a:r>
          </a:p>
        </p:txBody>
      </p:sp>
      <p:sp>
        <p:nvSpPr>
          <p:cNvPr id="3282" name="TextBox 3281">
            <a:extLst>
              <a:ext uri="{FF2B5EF4-FFF2-40B4-BE49-F238E27FC236}">
                <a16:creationId xmlns:a16="http://schemas.microsoft.com/office/drawing/2014/main" id="{9FF1E7BA-066C-CC7F-C014-ACEEAEA32B9B}"/>
              </a:ext>
            </a:extLst>
          </p:cNvPr>
          <p:cNvSpPr txBox="1"/>
          <p:nvPr/>
        </p:nvSpPr>
        <p:spPr>
          <a:xfrm>
            <a:off x="3534721" y="2867129"/>
            <a:ext cx="219902" cy="230832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5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TSLP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5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IL-33</a:t>
            </a:r>
          </a:p>
        </p:txBody>
      </p:sp>
      <p:sp>
        <p:nvSpPr>
          <p:cNvPr id="3283" name="TextBox 3282">
            <a:extLst>
              <a:ext uri="{FF2B5EF4-FFF2-40B4-BE49-F238E27FC236}">
                <a16:creationId xmlns:a16="http://schemas.microsoft.com/office/drawing/2014/main" id="{B89FCD93-EF86-858C-BC24-1AD70C759FCC}"/>
              </a:ext>
            </a:extLst>
          </p:cNvPr>
          <p:cNvSpPr txBox="1"/>
          <p:nvPr/>
        </p:nvSpPr>
        <p:spPr>
          <a:xfrm>
            <a:off x="2962317" y="3192383"/>
            <a:ext cx="468077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Mast cells</a:t>
            </a:r>
          </a:p>
        </p:txBody>
      </p:sp>
      <p:sp>
        <p:nvSpPr>
          <p:cNvPr id="3287" name="TextBox 3286">
            <a:extLst>
              <a:ext uri="{FF2B5EF4-FFF2-40B4-BE49-F238E27FC236}">
                <a16:creationId xmlns:a16="http://schemas.microsoft.com/office/drawing/2014/main" id="{744CC2C6-6061-9814-A155-4CB1DAD6681E}"/>
              </a:ext>
            </a:extLst>
          </p:cNvPr>
          <p:cNvSpPr txBox="1"/>
          <p:nvPr/>
        </p:nvSpPr>
        <p:spPr>
          <a:xfrm>
            <a:off x="3991217" y="3504194"/>
            <a:ext cx="212141" cy="115416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5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TSLP</a:t>
            </a:r>
          </a:p>
        </p:txBody>
      </p:sp>
      <p:sp>
        <p:nvSpPr>
          <p:cNvPr id="3288" name="TextBox 3287">
            <a:extLst>
              <a:ext uri="{FF2B5EF4-FFF2-40B4-BE49-F238E27FC236}">
                <a16:creationId xmlns:a16="http://schemas.microsoft.com/office/drawing/2014/main" id="{77A0C975-922F-2FD0-E30E-44490402EC1D}"/>
              </a:ext>
            </a:extLst>
          </p:cNvPr>
          <p:cNvSpPr txBox="1"/>
          <p:nvPr/>
        </p:nvSpPr>
        <p:spPr>
          <a:xfrm rot="19772218">
            <a:off x="4214605" y="4069314"/>
            <a:ext cx="456856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IL-4, IL-13</a:t>
            </a:r>
          </a:p>
        </p:txBody>
      </p:sp>
      <p:sp>
        <p:nvSpPr>
          <p:cNvPr id="3289" name="TextBox 3288">
            <a:extLst>
              <a:ext uri="{FF2B5EF4-FFF2-40B4-BE49-F238E27FC236}">
                <a16:creationId xmlns:a16="http://schemas.microsoft.com/office/drawing/2014/main" id="{18B7A7C6-5145-8FFE-2D20-B3AA3A623F46}"/>
              </a:ext>
            </a:extLst>
          </p:cNvPr>
          <p:cNvSpPr txBox="1"/>
          <p:nvPr/>
        </p:nvSpPr>
        <p:spPr>
          <a:xfrm rot="18020063">
            <a:off x="3888193" y="3859675"/>
            <a:ext cx="456856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IL-4, IL-13</a:t>
            </a:r>
          </a:p>
        </p:txBody>
      </p:sp>
      <p:sp>
        <p:nvSpPr>
          <p:cNvPr id="3290" name="TextBox 3289">
            <a:extLst>
              <a:ext uri="{FF2B5EF4-FFF2-40B4-BE49-F238E27FC236}">
                <a16:creationId xmlns:a16="http://schemas.microsoft.com/office/drawing/2014/main" id="{CF029A50-A17E-A96B-0014-E98D54E1DF9F}"/>
              </a:ext>
            </a:extLst>
          </p:cNvPr>
          <p:cNvSpPr txBox="1"/>
          <p:nvPr/>
        </p:nvSpPr>
        <p:spPr>
          <a:xfrm>
            <a:off x="4532410" y="4352552"/>
            <a:ext cx="22923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IL-13</a:t>
            </a:r>
            <a:endParaRPr kumimoji="0" lang="en-GB" sz="800" b="1" i="0" u="none" strike="noStrike" kern="0" cap="none" spc="0" normalizeH="0" baseline="0" noProof="0">
              <a:ln>
                <a:noFill/>
              </a:ln>
              <a:solidFill>
                <a:srgbClr val="2491B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294" name="TextBox 3293">
            <a:extLst>
              <a:ext uri="{FF2B5EF4-FFF2-40B4-BE49-F238E27FC236}">
                <a16:creationId xmlns:a16="http://schemas.microsoft.com/office/drawing/2014/main" id="{89215542-3C14-6518-F22E-E258E60AE140}"/>
              </a:ext>
            </a:extLst>
          </p:cNvPr>
          <p:cNvSpPr txBox="1"/>
          <p:nvPr/>
        </p:nvSpPr>
        <p:spPr>
          <a:xfrm>
            <a:off x="2577536" y="3722141"/>
            <a:ext cx="621965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Histamine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Leukotrienes</a:t>
            </a:r>
            <a:endParaRPr kumimoji="0" lang="en-GB" sz="800" b="1" i="0" u="none" strike="noStrike" kern="0" cap="none" spc="0" normalizeH="0" baseline="0" noProof="0">
              <a:ln>
                <a:noFill/>
              </a:ln>
              <a:solidFill>
                <a:srgbClr val="2491B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297" name="TextBox 3296">
            <a:extLst>
              <a:ext uri="{FF2B5EF4-FFF2-40B4-BE49-F238E27FC236}">
                <a16:creationId xmlns:a16="http://schemas.microsoft.com/office/drawing/2014/main" id="{3F4DD134-7FCD-8BC7-CF8A-0B0DC3F865B8}"/>
              </a:ext>
            </a:extLst>
          </p:cNvPr>
          <p:cNvSpPr txBox="1"/>
          <p:nvPr/>
        </p:nvSpPr>
        <p:spPr>
          <a:xfrm>
            <a:off x="5321251" y="3168018"/>
            <a:ext cx="617157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Dendritic cell</a:t>
            </a:r>
          </a:p>
        </p:txBody>
      </p:sp>
      <p:sp>
        <p:nvSpPr>
          <p:cNvPr id="3298" name="TextBox 3297">
            <a:extLst>
              <a:ext uri="{FF2B5EF4-FFF2-40B4-BE49-F238E27FC236}">
                <a16:creationId xmlns:a16="http://schemas.microsoft.com/office/drawing/2014/main" id="{3D585D54-66D6-DD4B-8F40-061BADBA780F}"/>
              </a:ext>
            </a:extLst>
          </p:cNvPr>
          <p:cNvSpPr txBox="1"/>
          <p:nvPr/>
        </p:nvSpPr>
        <p:spPr>
          <a:xfrm>
            <a:off x="5221419" y="3304738"/>
            <a:ext cx="266098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Naïve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 cell</a:t>
            </a:r>
          </a:p>
        </p:txBody>
      </p:sp>
      <p:sp>
        <p:nvSpPr>
          <p:cNvPr id="3300" name="TextBox 3299">
            <a:extLst>
              <a:ext uri="{FF2B5EF4-FFF2-40B4-BE49-F238E27FC236}">
                <a16:creationId xmlns:a16="http://schemas.microsoft.com/office/drawing/2014/main" id="{5076F81D-0792-9F2F-AF82-CD3D0B4194E0}"/>
              </a:ext>
            </a:extLst>
          </p:cNvPr>
          <p:cNvSpPr txBox="1"/>
          <p:nvPr/>
        </p:nvSpPr>
        <p:spPr>
          <a:xfrm>
            <a:off x="5721952" y="4228620"/>
            <a:ext cx="532197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Eosinophils</a:t>
            </a:r>
          </a:p>
        </p:txBody>
      </p:sp>
      <p:sp>
        <p:nvSpPr>
          <p:cNvPr id="3301" name="TextBox 3300">
            <a:extLst>
              <a:ext uri="{FF2B5EF4-FFF2-40B4-BE49-F238E27FC236}">
                <a16:creationId xmlns:a16="http://schemas.microsoft.com/office/drawing/2014/main" id="{D14BC0F3-936E-2446-FA88-8B0CFB28FB75}"/>
              </a:ext>
            </a:extLst>
          </p:cNvPr>
          <p:cNvSpPr txBox="1"/>
          <p:nvPr/>
        </p:nvSpPr>
        <p:spPr>
          <a:xfrm rot="1721568">
            <a:off x="5220407" y="4422983"/>
            <a:ext cx="22923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IL-13</a:t>
            </a:r>
          </a:p>
        </p:txBody>
      </p:sp>
      <p:sp>
        <p:nvSpPr>
          <p:cNvPr id="3302" name="TextBox 3301">
            <a:extLst>
              <a:ext uri="{FF2B5EF4-FFF2-40B4-BE49-F238E27FC236}">
                <a16:creationId xmlns:a16="http://schemas.microsoft.com/office/drawing/2014/main" id="{BC17DB0D-2892-F9C1-2088-FDD7859C8FD1}"/>
              </a:ext>
            </a:extLst>
          </p:cNvPr>
          <p:cNvSpPr txBox="1"/>
          <p:nvPr/>
        </p:nvSpPr>
        <p:spPr>
          <a:xfrm rot="20196430">
            <a:off x="6557245" y="4423479"/>
            <a:ext cx="22923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681A9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IL-13</a:t>
            </a:r>
          </a:p>
        </p:txBody>
      </p:sp>
      <p:sp>
        <p:nvSpPr>
          <p:cNvPr id="3303" name="TextBox 3302">
            <a:extLst>
              <a:ext uri="{FF2B5EF4-FFF2-40B4-BE49-F238E27FC236}">
                <a16:creationId xmlns:a16="http://schemas.microsoft.com/office/drawing/2014/main" id="{1884B418-6EA8-0163-6045-D7D4E8DB9D28}"/>
              </a:ext>
            </a:extLst>
          </p:cNvPr>
          <p:cNvSpPr txBox="1"/>
          <p:nvPr/>
        </p:nvSpPr>
        <p:spPr>
          <a:xfrm rot="19675173">
            <a:off x="6393169" y="3814210"/>
            <a:ext cx="17152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681A9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IL-5</a:t>
            </a:r>
          </a:p>
        </p:txBody>
      </p:sp>
      <p:sp>
        <p:nvSpPr>
          <p:cNvPr id="3304" name="TextBox 3303">
            <a:extLst>
              <a:ext uri="{FF2B5EF4-FFF2-40B4-BE49-F238E27FC236}">
                <a16:creationId xmlns:a16="http://schemas.microsoft.com/office/drawing/2014/main" id="{556F098A-FC2A-672C-E318-44E921740AFE}"/>
              </a:ext>
            </a:extLst>
          </p:cNvPr>
          <p:cNvSpPr txBox="1"/>
          <p:nvPr/>
        </p:nvSpPr>
        <p:spPr>
          <a:xfrm>
            <a:off x="6909143" y="3988893"/>
            <a:ext cx="24045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ILC2s</a:t>
            </a:r>
          </a:p>
        </p:txBody>
      </p:sp>
      <p:sp>
        <p:nvSpPr>
          <p:cNvPr id="3305" name="TextBox 3304">
            <a:extLst>
              <a:ext uri="{FF2B5EF4-FFF2-40B4-BE49-F238E27FC236}">
                <a16:creationId xmlns:a16="http://schemas.microsoft.com/office/drawing/2014/main" id="{B07971FF-6F80-3A98-B63B-CAC877A949D2}"/>
              </a:ext>
            </a:extLst>
          </p:cNvPr>
          <p:cNvSpPr txBox="1"/>
          <p:nvPr/>
        </p:nvSpPr>
        <p:spPr>
          <a:xfrm rot="19693684">
            <a:off x="5527043" y="3412808"/>
            <a:ext cx="22923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IL-13</a:t>
            </a:r>
          </a:p>
        </p:txBody>
      </p:sp>
      <p:sp>
        <p:nvSpPr>
          <p:cNvPr id="3306" name="TextBox 3305">
            <a:extLst>
              <a:ext uri="{FF2B5EF4-FFF2-40B4-BE49-F238E27FC236}">
                <a16:creationId xmlns:a16="http://schemas.microsoft.com/office/drawing/2014/main" id="{DAE7D754-D452-BC50-08EB-8FD45FF9F829}"/>
              </a:ext>
            </a:extLst>
          </p:cNvPr>
          <p:cNvSpPr txBox="1"/>
          <p:nvPr/>
        </p:nvSpPr>
        <p:spPr>
          <a:xfrm rot="1850750">
            <a:off x="6241978" y="3396502"/>
            <a:ext cx="22923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681A9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IL-13</a:t>
            </a:r>
          </a:p>
        </p:txBody>
      </p:sp>
      <p:sp>
        <p:nvSpPr>
          <p:cNvPr id="3307" name="TextBox 3306">
            <a:extLst>
              <a:ext uri="{FF2B5EF4-FFF2-40B4-BE49-F238E27FC236}">
                <a16:creationId xmlns:a16="http://schemas.microsoft.com/office/drawing/2014/main" id="{43C540AB-884D-AD58-81BD-3C51D72BBC4E}"/>
              </a:ext>
            </a:extLst>
          </p:cNvPr>
          <p:cNvSpPr txBox="1"/>
          <p:nvPr/>
        </p:nvSpPr>
        <p:spPr>
          <a:xfrm>
            <a:off x="6581875" y="2856900"/>
            <a:ext cx="286460" cy="468487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0" u="none" strike="noStrike" kern="0" cap="none" spc="0" normalizeH="0" baseline="0" noProof="0">
                <a:ln>
                  <a:noFill/>
                </a:ln>
                <a:solidFill>
                  <a:srgbClr val="681A9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TSLP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0" u="none" strike="noStrike" kern="0" cap="none" spc="0" normalizeH="0" baseline="0" noProof="0">
                <a:ln>
                  <a:noFill/>
                </a:ln>
                <a:solidFill>
                  <a:srgbClr val="681A9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IL-33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0" u="none" strike="noStrike" kern="0" cap="none" spc="0" normalizeH="0" baseline="0" noProof="0">
                <a:ln>
                  <a:noFill/>
                </a:ln>
                <a:solidFill>
                  <a:srgbClr val="681A93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IL-25</a:t>
            </a:r>
          </a:p>
        </p:txBody>
      </p:sp>
      <p:sp>
        <p:nvSpPr>
          <p:cNvPr id="3308" name="TextBox 3307">
            <a:extLst>
              <a:ext uri="{FF2B5EF4-FFF2-40B4-BE49-F238E27FC236}">
                <a16:creationId xmlns:a16="http://schemas.microsoft.com/office/drawing/2014/main" id="{07EC393F-D0FB-DD58-DC9A-31165A2F2551}"/>
              </a:ext>
            </a:extLst>
          </p:cNvPr>
          <p:cNvSpPr txBox="1"/>
          <p:nvPr/>
        </p:nvSpPr>
        <p:spPr>
          <a:xfrm>
            <a:off x="8107027" y="2875706"/>
            <a:ext cx="284547" cy="153888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0" u="none" strike="noStrike" kern="0" cap="none" spc="0" normalizeH="0" baseline="0" noProof="0">
                <a:ln>
                  <a:noFill/>
                </a:ln>
                <a:solidFill>
                  <a:srgbClr val="F35FAC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TSLP</a:t>
            </a:r>
          </a:p>
        </p:txBody>
      </p:sp>
      <p:sp>
        <p:nvSpPr>
          <p:cNvPr id="3309" name="TextBox 3308">
            <a:extLst>
              <a:ext uri="{FF2B5EF4-FFF2-40B4-BE49-F238E27FC236}">
                <a16:creationId xmlns:a16="http://schemas.microsoft.com/office/drawing/2014/main" id="{1CC9322A-889B-968C-E115-619ED6F2D8C6}"/>
              </a:ext>
            </a:extLst>
          </p:cNvPr>
          <p:cNvSpPr txBox="1"/>
          <p:nvPr/>
        </p:nvSpPr>
        <p:spPr>
          <a:xfrm>
            <a:off x="8395666" y="4329018"/>
            <a:ext cx="236166" cy="138499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F561A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TSLP</a:t>
            </a:r>
          </a:p>
        </p:txBody>
      </p:sp>
      <p:sp>
        <p:nvSpPr>
          <p:cNvPr id="3310" name="TextBox 3309">
            <a:extLst>
              <a:ext uri="{FF2B5EF4-FFF2-40B4-BE49-F238E27FC236}">
                <a16:creationId xmlns:a16="http://schemas.microsoft.com/office/drawing/2014/main" id="{AF7FFC77-4BD7-FC7C-71D7-9256995104AA}"/>
              </a:ext>
            </a:extLst>
          </p:cNvPr>
          <p:cNvSpPr txBox="1"/>
          <p:nvPr/>
        </p:nvSpPr>
        <p:spPr>
          <a:xfrm>
            <a:off x="9008958" y="4314025"/>
            <a:ext cx="1930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F561A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IL-6</a:t>
            </a:r>
          </a:p>
        </p:txBody>
      </p:sp>
      <p:sp>
        <p:nvSpPr>
          <p:cNvPr id="3311" name="TextBox 3310">
            <a:extLst>
              <a:ext uri="{FF2B5EF4-FFF2-40B4-BE49-F238E27FC236}">
                <a16:creationId xmlns:a16="http://schemas.microsoft.com/office/drawing/2014/main" id="{B2DDD091-042A-7CB0-B14C-B8A91849930F}"/>
              </a:ext>
            </a:extLst>
          </p:cNvPr>
          <p:cNvSpPr txBox="1"/>
          <p:nvPr/>
        </p:nvSpPr>
        <p:spPr>
          <a:xfrm>
            <a:off x="7782858" y="3737112"/>
            <a:ext cx="306355" cy="153888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0" u="none" strike="noStrike" kern="0" cap="none" spc="0" normalizeH="0" baseline="0" noProof="0">
                <a:ln>
                  <a:noFill/>
                </a:ln>
                <a:solidFill>
                  <a:srgbClr val="F561A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TSLP</a:t>
            </a:r>
          </a:p>
        </p:txBody>
      </p:sp>
      <p:sp>
        <p:nvSpPr>
          <p:cNvPr id="3312" name="TextBox 3311">
            <a:extLst>
              <a:ext uri="{FF2B5EF4-FFF2-40B4-BE49-F238E27FC236}">
                <a16:creationId xmlns:a16="http://schemas.microsoft.com/office/drawing/2014/main" id="{C3C38359-1048-E289-B24B-4A5B26567B40}"/>
              </a:ext>
            </a:extLst>
          </p:cNvPr>
          <p:cNvSpPr txBox="1"/>
          <p:nvPr/>
        </p:nvSpPr>
        <p:spPr>
          <a:xfrm>
            <a:off x="8517359" y="4048407"/>
            <a:ext cx="468077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Mast cells</a:t>
            </a:r>
          </a:p>
        </p:txBody>
      </p:sp>
      <p:sp>
        <p:nvSpPr>
          <p:cNvPr id="3313" name="TextBox 3312">
            <a:extLst>
              <a:ext uri="{FF2B5EF4-FFF2-40B4-BE49-F238E27FC236}">
                <a16:creationId xmlns:a16="http://schemas.microsoft.com/office/drawing/2014/main" id="{7D4B8FF7-2E04-1F89-3C09-AD9F54D1786A}"/>
              </a:ext>
            </a:extLst>
          </p:cNvPr>
          <p:cNvSpPr txBox="1"/>
          <p:nvPr/>
        </p:nvSpPr>
        <p:spPr>
          <a:xfrm>
            <a:off x="8877226" y="3745519"/>
            <a:ext cx="468077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Fibroblast</a:t>
            </a:r>
          </a:p>
        </p:txBody>
      </p:sp>
      <p:sp>
        <p:nvSpPr>
          <p:cNvPr id="3314" name="TextBox 3313">
            <a:extLst>
              <a:ext uri="{FF2B5EF4-FFF2-40B4-BE49-F238E27FC236}">
                <a16:creationId xmlns:a16="http://schemas.microsoft.com/office/drawing/2014/main" id="{C1807BE6-F0F9-5076-B344-C7B0504F1ACF}"/>
              </a:ext>
            </a:extLst>
          </p:cNvPr>
          <p:cNvSpPr txBox="1"/>
          <p:nvPr/>
        </p:nvSpPr>
        <p:spPr>
          <a:xfrm>
            <a:off x="8746956" y="3035006"/>
            <a:ext cx="403957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Collagen</a:t>
            </a:r>
          </a:p>
        </p:txBody>
      </p:sp>
      <p:sp>
        <p:nvSpPr>
          <p:cNvPr id="3315" name="TextBox 3314">
            <a:extLst>
              <a:ext uri="{FF2B5EF4-FFF2-40B4-BE49-F238E27FC236}">
                <a16:creationId xmlns:a16="http://schemas.microsoft.com/office/drawing/2014/main" id="{473B209E-61E8-E3EE-B709-5B1CFB8DAD60}"/>
              </a:ext>
            </a:extLst>
          </p:cNvPr>
          <p:cNvSpPr txBox="1"/>
          <p:nvPr/>
        </p:nvSpPr>
        <p:spPr>
          <a:xfrm>
            <a:off x="9055391" y="2807996"/>
            <a:ext cx="503343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Goblet cell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9B1CE71-4F3F-79A2-2F45-47733860CAB6}"/>
              </a:ext>
            </a:extLst>
          </p:cNvPr>
          <p:cNvSpPr txBox="1"/>
          <p:nvPr/>
        </p:nvSpPr>
        <p:spPr>
          <a:xfrm>
            <a:off x="9611794" y="3575268"/>
            <a:ext cx="36094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ILC3s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B7C4C6D-E7E3-93FC-C95B-281DE49D77C7}"/>
              </a:ext>
            </a:extLst>
          </p:cNvPr>
          <p:cNvSpPr txBox="1"/>
          <p:nvPr/>
        </p:nvSpPr>
        <p:spPr>
          <a:xfrm>
            <a:off x="10236958" y="3124249"/>
            <a:ext cx="617157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Dendritic cell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5D2D44D-194B-FA11-FA0D-E9745F258BB1}"/>
              </a:ext>
            </a:extLst>
          </p:cNvPr>
          <p:cNvSpPr txBox="1"/>
          <p:nvPr/>
        </p:nvSpPr>
        <p:spPr>
          <a:xfrm>
            <a:off x="10502227" y="3599121"/>
            <a:ext cx="3609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defRPr sz="900" b="1">
                <a:solidFill>
                  <a:srgbClr val="656665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IL-22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E349002-CACA-7924-C45B-F289FFFC0B89}"/>
              </a:ext>
            </a:extLst>
          </p:cNvPr>
          <p:cNvSpPr txBox="1"/>
          <p:nvPr/>
        </p:nvSpPr>
        <p:spPr>
          <a:xfrm>
            <a:off x="9757563" y="3077991"/>
            <a:ext cx="36094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defRPr sz="900" b="1">
                <a:solidFill>
                  <a:srgbClr val="656665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IL-18</a:t>
            </a:r>
          </a:p>
        </p:txBody>
      </p:sp>
      <p:pic>
        <p:nvPicPr>
          <p:cNvPr id="3250" name="Picture 3249" descr="A picture containing tableware&#10;&#10;Description automatically generated">
            <a:extLst>
              <a:ext uri="{FF2B5EF4-FFF2-40B4-BE49-F238E27FC236}">
                <a16:creationId xmlns:a16="http://schemas.microsoft.com/office/drawing/2014/main" id="{2A74E6FC-25F3-6CBC-A0C0-7B5C45A698BF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13102938">
            <a:off x="5416305" y="2214884"/>
            <a:ext cx="341964" cy="430453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F4477F78-DE0B-0027-50F8-6F51FBBC7A56}"/>
              </a:ext>
            </a:extLst>
          </p:cNvPr>
          <p:cNvSpPr txBox="1"/>
          <p:nvPr/>
        </p:nvSpPr>
        <p:spPr>
          <a:xfrm>
            <a:off x="1338586" y="3224744"/>
            <a:ext cx="617157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Dendritic cell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073D683-A0F0-4B70-6AD8-1B99A5AAEE6E}"/>
              </a:ext>
            </a:extLst>
          </p:cNvPr>
          <p:cNvSpPr txBox="1"/>
          <p:nvPr/>
        </p:nvSpPr>
        <p:spPr>
          <a:xfrm>
            <a:off x="1416322" y="4048994"/>
            <a:ext cx="36094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ILC1s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690129B-2DAC-6633-FCDC-1D6AF494C3A7}"/>
              </a:ext>
            </a:extLst>
          </p:cNvPr>
          <p:cNvSpPr txBox="1"/>
          <p:nvPr/>
        </p:nvSpPr>
        <p:spPr>
          <a:xfrm>
            <a:off x="1321186" y="3447180"/>
            <a:ext cx="22923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06F11AD-88B0-63C7-AE40-14EFC36EA68C}"/>
              </a:ext>
            </a:extLst>
          </p:cNvPr>
          <p:cNvSpPr txBox="1"/>
          <p:nvPr/>
        </p:nvSpPr>
        <p:spPr>
          <a:xfrm>
            <a:off x="1310389" y="3576530"/>
            <a:ext cx="22923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IL-18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10A13EC-441E-2170-5217-E61593284E09}"/>
              </a:ext>
            </a:extLst>
          </p:cNvPr>
          <p:cNvSpPr txBox="1"/>
          <p:nvPr/>
        </p:nvSpPr>
        <p:spPr>
          <a:xfrm>
            <a:off x="1956074" y="4110379"/>
            <a:ext cx="3609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IFN-γ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TNF-α</a:t>
            </a:r>
          </a:p>
        </p:txBody>
      </p:sp>
      <p:grpSp>
        <p:nvGrpSpPr>
          <p:cNvPr id="3159" name="Graphic 12">
            <a:extLst>
              <a:ext uri="{FF2B5EF4-FFF2-40B4-BE49-F238E27FC236}">
                <a16:creationId xmlns:a16="http://schemas.microsoft.com/office/drawing/2014/main" id="{6A361E67-FD17-FE4E-2EE1-4307EFEC1BD2}"/>
              </a:ext>
            </a:extLst>
          </p:cNvPr>
          <p:cNvGrpSpPr/>
          <p:nvPr/>
        </p:nvGrpSpPr>
        <p:grpSpPr>
          <a:xfrm>
            <a:off x="4008764" y="3751761"/>
            <a:ext cx="329673" cy="498725"/>
            <a:chOff x="3771760" y="4076763"/>
            <a:chExt cx="361495" cy="608838"/>
          </a:xfrm>
          <a:solidFill>
            <a:srgbClr val="666666"/>
          </a:solidFill>
        </p:grpSpPr>
        <p:sp>
          <p:nvSpPr>
            <p:cNvPr id="3212" name="Freeform 3211">
              <a:extLst>
                <a:ext uri="{FF2B5EF4-FFF2-40B4-BE49-F238E27FC236}">
                  <a16:creationId xmlns:a16="http://schemas.microsoft.com/office/drawing/2014/main" id="{E8334EC9-1277-7F99-86DA-810B3318A1DF}"/>
                </a:ext>
              </a:extLst>
            </p:cNvPr>
            <p:cNvSpPr/>
            <p:nvPr/>
          </p:nvSpPr>
          <p:spPr>
            <a:xfrm>
              <a:off x="3793439" y="4076763"/>
              <a:ext cx="339816" cy="572335"/>
            </a:xfrm>
            <a:custGeom>
              <a:avLst/>
              <a:gdLst>
                <a:gd name="connsiteX0" fmla="*/ 339816 w 339816"/>
                <a:gd name="connsiteY0" fmla="*/ 0 h 572335"/>
                <a:gd name="connsiteX1" fmla="*/ 0 w 339816"/>
                <a:gd name="connsiteY1" fmla="*/ 572336 h 57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9816" h="572335">
                  <a:moveTo>
                    <a:pt x="339816" y="0"/>
                  </a:moveTo>
                  <a:lnTo>
                    <a:pt x="0" y="572336"/>
                  </a:lnTo>
                </a:path>
              </a:pathLst>
            </a:custGeom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13" name="Freeform 3212">
              <a:extLst>
                <a:ext uri="{FF2B5EF4-FFF2-40B4-BE49-F238E27FC236}">
                  <a16:creationId xmlns:a16="http://schemas.microsoft.com/office/drawing/2014/main" id="{7BF3324F-2EF9-CD00-F4E2-6ADFCCDAA2E5}"/>
                </a:ext>
              </a:extLst>
            </p:cNvPr>
            <p:cNvSpPr/>
            <p:nvPr/>
          </p:nvSpPr>
          <p:spPr>
            <a:xfrm>
              <a:off x="3771760" y="4626617"/>
              <a:ext cx="51472" cy="58984"/>
            </a:xfrm>
            <a:custGeom>
              <a:avLst/>
              <a:gdLst>
                <a:gd name="connsiteX0" fmla="*/ 651 w 51472"/>
                <a:gd name="connsiteY0" fmla="*/ 0 h 58984"/>
                <a:gd name="connsiteX1" fmla="*/ 0 w 51472"/>
                <a:gd name="connsiteY1" fmla="*/ 58985 h 58984"/>
                <a:gd name="connsiteX2" fmla="*/ 51473 w 51472"/>
                <a:gd name="connsiteY2" fmla="*/ 3011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72" h="58984">
                  <a:moveTo>
                    <a:pt x="651" y="0"/>
                  </a:moveTo>
                  <a:lnTo>
                    <a:pt x="0" y="58985"/>
                  </a:lnTo>
                  <a:lnTo>
                    <a:pt x="51473" y="30114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60" name="Graphic 12">
            <a:extLst>
              <a:ext uri="{FF2B5EF4-FFF2-40B4-BE49-F238E27FC236}">
                <a16:creationId xmlns:a16="http://schemas.microsoft.com/office/drawing/2014/main" id="{C0901971-405D-2F20-3118-D7991265CA8A}"/>
              </a:ext>
            </a:extLst>
          </p:cNvPr>
          <p:cNvGrpSpPr/>
          <p:nvPr/>
        </p:nvGrpSpPr>
        <p:grpSpPr>
          <a:xfrm>
            <a:off x="4130899" y="3969260"/>
            <a:ext cx="775809" cy="456273"/>
            <a:chOff x="3905684" y="4342283"/>
            <a:chExt cx="850695" cy="557012"/>
          </a:xfrm>
          <a:solidFill>
            <a:srgbClr val="666666"/>
          </a:solidFill>
        </p:grpSpPr>
        <p:sp>
          <p:nvSpPr>
            <p:cNvPr id="3210" name="Freeform 3209">
              <a:extLst>
                <a:ext uri="{FF2B5EF4-FFF2-40B4-BE49-F238E27FC236}">
                  <a16:creationId xmlns:a16="http://schemas.microsoft.com/office/drawing/2014/main" id="{61C0A0A5-D9DC-D1CD-BB0F-E6553E9A88C7}"/>
                </a:ext>
              </a:extLst>
            </p:cNvPr>
            <p:cNvSpPr/>
            <p:nvPr/>
          </p:nvSpPr>
          <p:spPr>
            <a:xfrm>
              <a:off x="3941224" y="4342283"/>
              <a:ext cx="815156" cy="533761"/>
            </a:xfrm>
            <a:custGeom>
              <a:avLst/>
              <a:gdLst>
                <a:gd name="connsiteX0" fmla="*/ 815156 w 815156"/>
                <a:gd name="connsiteY0" fmla="*/ 0 h 533761"/>
                <a:gd name="connsiteX1" fmla="*/ 0 w 815156"/>
                <a:gd name="connsiteY1" fmla="*/ 533762 h 53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156" h="533761">
                  <a:moveTo>
                    <a:pt x="815156" y="0"/>
                  </a:moveTo>
                  <a:lnTo>
                    <a:pt x="0" y="533762"/>
                  </a:lnTo>
                </a:path>
              </a:pathLst>
            </a:custGeom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11" name="Freeform 3210">
              <a:extLst>
                <a:ext uri="{FF2B5EF4-FFF2-40B4-BE49-F238E27FC236}">
                  <a16:creationId xmlns:a16="http://schemas.microsoft.com/office/drawing/2014/main" id="{5F657A8B-152C-0EF8-15C3-3EA933CB52E9}"/>
                </a:ext>
              </a:extLst>
            </p:cNvPr>
            <p:cNvSpPr/>
            <p:nvPr/>
          </p:nvSpPr>
          <p:spPr>
            <a:xfrm>
              <a:off x="3905684" y="4846641"/>
              <a:ext cx="58995" cy="52654"/>
            </a:xfrm>
            <a:custGeom>
              <a:avLst/>
              <a:gdLst>
                <a:gd name="connsiteX0" fmla="*/ 26595 w 58995"/>
                <a:gd name="connsiteY0" fmla="*/ 0 h 52654"/>
                <a:gd name="connsiteX1" fmla="*/ 0 w 58995"/>
                <a:gd name="connsiteY1" fmla="*/ 52654 h 52654"/>
                <a:gd name="connsiteX2" fmla="*/ 58996 w 58995"/>
                <a:gd name="connsiteY2" fmla="*/ 49341 h 5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95" h="52654">
                  <a:moveTo>
                    <a:pt x="26595" y="0"/>
                  </a:moveTo>
                  <a:lnTo>
                    <a:pt x="0" y="52654"/>
                  </a:lnTo>
                  <a:lnTo>
                    <a:pt x="58996" y="49341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208" name="Freeform 3207">
            <a:extLst>
              <a:ext uri="{FF2B5EF4-FFF2-40B4-BE49-F238E27FC236}">
                <a16:creationId xmlns:a16="http://schemas.microsoft.com/office/drawing/2014/main" id="{9917A697-2158-169F-C12F-2E2F084F4BD7}"/>
              </a:ext>
            </a:extLst>
          </p:cNvPr>
          <p:cNvSpPr/>
          <p:nvPr/>
        </p:nvSpPr>
        <p:spPr>
          <a:xfrm>
            <a:off x="4480613" y="4267303"/>
            <a:ext cx="5402" cy="275412"/>
          </a:xfrm>
          <a:custGeom>
            <a:avLst/>
            <a:gdLst>
              <a:gd name="connsiteX0" fmla="*/ 0 w 5923"/>
              <a:gd name="connsiteY0" fmla="*/ 0 h 336219"/>
              <a:gd name="connsiteX1" fmla="*/ 0 w 5923"/>
              <a:gd name="connsiteY1" fmla="*/ 336219 h 33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923" h="336219">
                <a:moveTo>
                  <a:pt x="0" y="0"/>
                </a:moveTo>
                <a:lnTo>
                  <a:pt x="0" y="336219"/>
                </a:lnTo>
              </a:path>
            </a:pathLst>
          </a:custGeom>
          <a:ln w="12700" cap="flat">
            <a:solidFill>
              <a:srgbClr val="666666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9" name="Freeform 3208">
            <a:extLst>
              <a:ext uri="{FF2B5EF4-FFF2-40B4-BE49-F238E27FC236}">
                <a16:creationId xmlns:a16="http://schemas.microsoft.com/office/drawing/2014/main" id="{156037D5-9A71-FF64-5F66-5D425C29D629}"/>
              </a:ext>
            </a:extLst>
          </p:cNvPr>
          <p:cNvSpPr/>
          <p:nvPr/>
        </p:nvSpPr>
        <p:spPr>
          <a:xfrm>
            <a:off x="4453659" y="4535640"/>
            <a:ext cx="53856" cy="41871"/>
          </a:xfrm>
          <a:custGeom>
            <a:avLst/>
            <a:gdLst>
              <a:gd name="connsiteX0" fmla="*/ 0 w 59054"/>
              <a:gd name="connsiteY0" fmla="*/ 0 h 51116"/>
              <a:gd name="connsiteX1" fmla="*/ 29557 w 59054"/>
              <a:gd name="connsiteY1" fmla="*/ 51116 h 51116"/>
              <a:gd name="connsiteX2" fmla="*/ 59055 w 59054"/>
              <a:gd name="connsiteY2" fmla="*/ 0 h 5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054" h="51116">
                <a:moveTo>
                  <a:pt x="0" y="0"/>
                </a:moveTo>
                <a:lnTo>
                  <a:pt x="29557" y="51116"/>
                </a:lnTo>
                <a:lnTo>
                  <a:pt x="59055" y="0"/>
                </a:lnTo>
                <a:close/>
              </a:path>
            </a:pathLst>
          </a:custGeom>
          <a:solidFill>
            <a:srgbClr val="666666"/>
          </a:solidFill>
          <a:ln w="591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29D8EBC-057A-F1EB-B1C0-959C1654CEFD}"/>
              </a:ext>
            </a:extLst>
          </p:cNvPr>
          <p:cNvGrpSpPr/>
          <p:nvPr/>
        </p:nvGrpSpPr>
        <p:grpSpPr>
          <a:xfrm>
            <a:off x="1589375" y="3348602"/>
            <a:ext cx="53856" cy="476493"/>
            <a:chOff x="1235522" y="3348337"/>
            <a:chExt cx="59054" cy="581696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5739305-725E-D5AA-BC14-CF6FFC88DC41}"/>
                </a:ext>
              </a:extLst>
            </p:cNvPr>
            <p:cNvSpPr/>
            <p:nvPr/>
          </p:nvSpPr>
          <p:spPr>
            <a:xfrm>
              <a:off x="1235522" y="3878917"/>
              <a:ext cx="59054" cy="51116"/>
            </a:xfrm>
            <a:custGeom>
              <a:avLst/>
              <a:gdLst>
                <a:gd name="connsiteX0" fmla="*/ 0 w 59054"/>
                <a:gd name="connsiteY0" fmla="*/ 0 h 51116"/>
                <a:gd name="connsiteX1" fmla="*/ 29557 w 59054"/>
                <a:gd name="connsiteY1" fmla="*/ 51116 h 51116"/>
                <a:gd name="connsiteX2" fmla="*/ 59055 w 59054"/>
                <a:gd name="connsiteY2" fmla="*/ 0 h 5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54" h="51116">
                  <a:moveTo>
                    <a:pt x="0" y="0"/>
                  </a:moveTo>
                  <a:lnTo>
                    <a:pt x="29557" y="51116"/>
                  </a:lnTo>
                  <a:lnTo>
                    <a:pt x="59055" y="0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06" name="Freeform 3205">
              <a:extLst>
                <a:ext uri="{FF2B5EF4-FFF2-40B4-BE49-F238E27FC236}">
                  <a16:creationId xmlns:a16="http://schemas.microsoft.com/office/drawing/2014/main" id="{48A6EF16-6DC0-6E2C-C887-6850C3AC6FFC}"/>
                </a:ext>
              </a:extLst>
            </p:cNvPr>
            <p:cNvSpPr/>
            <p:nvPr/>
          </p:nvSpPr>
          <p:spPr>
            <a:xfrm>
              <a:off x="1263385" y="3348337"/>
              <a:ext cx="5923" cy="531809"/>
            </a:xfrm>
            <a:custGeom>
              <a:avLst/>
              <a:gdLst>
                <a:gd name="connsiteX0" fmla="*/ 0 w 5923"/>
                <a:gd name="connsiteY0" fmla="*/ 0 h 531809"/>
                <a:gd name="connsiteX1" fmla="*/ 0 w 5923"/>
                <a:gd name="connsiteY1" fmla="*/ 531809 h 53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23" h="531809">
                  <a:moveTo>
                    <a:pt x="0" y="0"/>
                  </a:moveTo>
                  <a:lnTo>
                    <a:pt x="0" y="531809"/>
                  </a:lnTo>
                </a:path>
              </a:pathLst>
            </a:custGeom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63" name="Graphic 12">
            <a:extLst>
              <a:ext uri="{FF2B5EF4-FFF2-40B4-BE49-F238E27FC236}">
                <a16:creationId xmlns:a16="http://schemas.microsoft.com/office/drawing/2014/main" id="{DF33F454-BB71-97BE-972E-374160A03789}"/>
              </a:ext>
            </a:extLst>
          </p:cNvPr>
          <p:cNvGrpSpPr/>
          <p:nvPr/>
        </p:nvGrpSpPr>
        <p:grpSpPr>
          <a:xfrm>
            <a:off x="1734815" y="4020678"/>
            <a:ext cx="261447" cy="191801"/>
            <a:chOff x="1395000" y="4405054"/>
            <a:chExt cx="286684" cy="234149"/>
          </a:xfrm>
          <a:solidFill>
            <a:srgbClr val="666666"/>
          </a:solidFill>
        </p:grpSpPr>
        <p:sp>
          <p:nvSpPr>
            <p:cNvPr id="3204" name="Freeform 3203">
              <a:extLst>
                <a:ext uri="{FF2B5EF4-FFF2-40B4-BE49-F238E27FC236}">
                  <a16:creationId xmlns:a16="http://schemas.microsoft.com/office/drawing/2014/main" id="{9DC7352D-F299-A01A-DC42-197191DFA7AF}"/>
                </a:ext>
              </a:extLst>
            </p:cNvPr>
            <p:cNvSpPr/>
            <p:nvPr/>
          </p:nvSpPr>
          <p:spPr>
            <a:xfrm>
              <a:off x="1395000" y="4405054"/>
              <a:ext cx="254225" cy="208132"/>
            </a:xfrm>
            <a:custGeom>
              <a:avLst/>
              <a:gdLst>
                <a:gd name="connsiteX0" fmla="*/ 0 w 254225"/>
                <a:gd name="connsiteY0" fmla="*/ 0 h 208132"/>
                <a:gd name="connsiteX1" fmla="*/ 254226 w 254225"/>
                <a:gd name="connsiteY1" fmla="*/ 208133 h 20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4225" h="208132">
                  <a:moveTo>
                    <a:pt x="0" y="0"/>
                  </a:moveTo>
                  <a:lnTo>
                    <a:pt x="254226" y="208133"/>
                  </a:lnTo>
                </a:path>
              </a:pathLst>
            </a:custGeom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05" name="Freeform 3204">
              <a:extLst>
                <a:ext uri="{FF2B5EF4-FFF2-40B4-BE49-F238E27FC236}">
                  <a16:creationId xmlns:a16="http://schemas.microsoft.com/office/drawing/2014/main" id="{7B1D5B7E-148D-3EDF-FA90-7D7A4483BA80}"/>
                </a:ext>
              </a:extLst>
            </p:cNvPr>
            <p:cNvSpPr/>
            <p:nvPr/>
          </p:nvSpPr>
          <p:spPr>
            <a:xfrm>
              <a:off x="1624111" y="4585203"/>
              <a:ext cx="57573" cy="54000"/>
            </a:xfrm>
            <a:custGeom>
              <a:avLst/>
              <a:gdLst>
                <a:gd name="connsiteX0" fmla="*/ 0 w 57573"/>
                <a:gd name="connsiteY0" fmla="*/ 45141 h 54606"/>
                <a:gd name="connsiteX1" fmla="*/ 57574 w 57573"/>
                <a:gd name="connsiteY1" fmla="*/ 54607 h 54606"/>
                <a:gd name="connsiteX2" fmla="*/ 37020 w 57573"/>
                <a:gd name="connsiteY2" fmla="*/ 0 h 5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73" h="54606">
                  <a:moveTo>
                    <a:pt x="0" y="45141"/>
                  </a:moveTo>
                  <a:lnTo>
                    <a:pt x="57574" y="54607"/>
                  </a:lnTo>
                  <a:lnTo>
                    <a:pt x="37020" y="0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164" name="Freeform 3163">
            <a:extLst>
              <a:ext uri="{FF2B5EF4-FFF2-40B4-BE49-F238E27FC236}">
                <a16:creationId xmlns:a16="http://schemas.microsoft.com/office/drawing/2014/main" id="{C1957B86-3821-522A-FC6A-20D48830AE7C}"/>
              </a:ext>
            </a:extLst>
          </p:cNvPr>
          <p:cNvSpPr/>
          <p:nvPr/>
        </p:nvSpPr>
        <p:spPr>
          <a:xfrm>
            <a:off x="4480613" y="3690940"/>
            <a:ext cx="5402" cy="288448"/>
          </a:xfrm>
          <a:custGeom>
            <a:avLst/>
            <a:gdLst>
              <a:gd name="connsiteX0" fmla="*/ 0 w 5923"/>
              <a:gd name="connsiteY0" fmla="*/ 0 h 352133"/>
              <a:gd name="connsiteX1" fmla="*/ 0 w 5923"/>
              <a:gd name="connsiteY1" fmla="*/ 352134 h 352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923" h="352133">
                <a:moveTo>
                  <a:pt x="0" y="0"/>
                </a:moveTo>
                <a:lnTo>
                  <a:pt x="0" y="352134"/>
                </a:lnTo>
              </a:path>
            </a:pathLst>
          </a:custGeom>
          <a:ln w="12700" cap="flat">
            <a:solidFill>
              <a:srgbClr val="666666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65" name="Graphic 12">
            <a:extLst>
              <a:ext uri="{FF2B5EF4-FFF2-40B4-BE49-F238E27FC236}">
                <a16:creationId xmlns:a16="http://schemas.microsoft.com/office/drawing/2014/main" id="{211178BD-8549-1403-DD87-C0A0589D59B8}"/>
              </a:ext>
            </a:extLst>
          </p:cNvPr>
          <p:cNvGrpSpPr/>
          <p:nvPr/>
        </p:nvGrpSpPr>
        <p:grpSpPr>
          <a:xfrm>
            <a:off x="5164108" y="4064149"/>
            <a:ext cx="540398" cy="521697"/>
            <a:chOff x="5038623" y="4458122"/>
            <a:chExt cx="592560" cy="636881"/>
          </a:xfrm>
        </p:grpSpPr>
        <p:sp>
          <p:nvSpPr>
            <p:cNvPr id="3202" name="Freeform 3201">
              <a:extLst>
                <a:ext uri="{FF2B5EF4-FFF2-40B4-BE49-F238E27FC236}">
                  <a16:creationId xmlns:a16="http://schemas.microsoft.com/office/drawing/2014/main" id="{46D61C81-D011-5FE1-4520-E2479F218083}"/>
                </a:ext>
              </a:extLst>
            </p:cNvPr>
            <p:cNvSpPr/>
            <p:nvPr/>
          </p:nvSpPr>
          <p:spPr>
            <a:xfrm>
              <a:off x="5038623" y="4458122"/>
              <a:ext cx="554355" cy="614104"/>
            </a:xfrm>
            <a:custGeom>
              <a:avLst/>
              <a:gdLst>
                <a:gd name="connsiteX0" fmla="*/ 554356 w 554355"/>
                <a:gd name="connsiteY0" fmla="*/ 614104 h 614104"/>
                <a:gd name="connsiteX1" fmla="*/ 0 w 554355"/>
                <a:gd name="connsiteY1" fmla="*/ 345685 h 614104"/>
                <a:gd name="connsiteX2" fmla="*/ 0 w 554355"/>
                <a:gd name="connsiteY2" fmla="*/ 0 h 614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355" h="614104">
                  <a:moveTo>
                    <a:pt x="554356" y="614104"/>
                  </a:moveTo>
                  <a:lnTo>
                    <a:pt x="0" y="345685"/>
                  </a:lnTo>
                  <a:lnTo>
                    <a:pt x="0" y="0"/>
                  </a:lnTo>
                </a:path>
              </a:pathLst>
            </a:custGeom>
            <a:noFill/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03" name="Freeform 3202">
              <a:extLst>
                <a:ext uri="{FF2B5EF4-FFF2-40B4-BE49-F238E27FC236}">
                  <a16:creationId xmlns:a16="http://schemas.microsoft.com/office/drawing/2014/main" id="{C6EAC42B-9056-045F-50E6-9DC4FC38D96D}"/>
                </a:ext>
              </a:extLst>
            </p:cNvPr>
            <p:cNvSpPr/>
            <p:nvPr/>
          </p:nvSpPr>
          <p:spPr>
            <a:xfrm>
              <a:off x="5572307" y="5041876"/>
              <a:ext cx="58877" cy="53127"/>
            </a:xfrm>
            <a:custGeom>
              <a:avLst/>
              <a:gdLst>
                <a:gd name="connsiteX0" fmla="*/ 25766 w 58877"/>
                <a:gd name="connsiteY0" fmla="*/ 0 h 53127"/>
                <a:gd name="connsiteX1" fmla="*/ 58877 w 58877"/>
                <a:gd name="connsiteY1" fmla="*/ 48868 h 53127"/>
                <a:gd name="connsiteX2" fmla="*/ 0 w 58877"/>
                <a:gd name="connsiteY2" fmla="*/ 53128 h 5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77" h="53127">
                  <a:moveTo>
                    <a:pt x="25766" y="0"/>
                  </a:moveTo>
                  <a:lnTo>
                    <a:pt x="58877" y="48868"/>
                  </a:lnTo>
                  <a:lnTo>
                    <a:pt x="0" y="53128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66" name="Graphic 12">
            <a:extLst>
              <a:ext uri="{FF2B5EF4-FFF2-40B4-BE49-F238E27FC236}">
                <a16:creationId xmlns:a16="http://schemas.microsoft.com/office/drawing/2014/main" id="{B74617A4-157F-8A50-248C-19D02A589FB9}"/>
              </a:ext>
            </a:extLst>
          </p:cNvPr>
          <p:cNvGrpSpPr/>
          <p:nvPr/>
        </p:nvGrpSpPr>
        <p:grpSpPr>
          <a:xfrm>
            <a:off x="5389687" y="2858405"/>
            <a:ext cx="597874" cy="862679"/>
            <a:chOff x="5285977" y="2986165"/>
            <a:chExt cx="655584" cy="1053147"/>
          </a:xfrm>
        </p:grpSpPr>
        <p:sp>
          <p:nvSpPr>
            <p:cNvPr id="3200" name="Freeform 3199">
              <a:extLst>
                <a:ext uri="{FF2B5EF4-FFF2-40B4-BE49-F238E27FC236}">
                  <a16:creationId xmlns:a16="http://schemas.microsoft.com/office/drawing/2014/main" id="{7BF46206-FB6E-A941-29D7-163815605BD3}"/>
                </a:ext>
              </a:extLst>
            </p:cNvPr>
            <p:cNvSpPr/>
            <p:nvPr/>
          </p:nvSpPr>
          <p:spPr>
            <a:xfrm>
              <a:off x="5285977" y="3028644"/>
              <a:ext cx="626027" cy="1010668"/>
            </a:xfrm>
            <a:custGeom>
              <a:avLst/>
              <a:gdLst>
                <a:gd name="connsiteX0" fmla="*/ 626027 w 626027"/>
                <a:gd name="connsiteY0" fmla="*/ 0 h 1010668"/>
                <a:gd name="connsiteX1" fmla="*/ 626027 w 626027"/>
                <a:gd name="connsiteY1" fmla="*/ 598071 h 1010668"/>
                <a:gd name="connsiteX2" fmla="*/ 0 w 626027"/>
                <a:gd name="connsiteY2" fmla="*/ 1010669 h 101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6027" h="1010668">
                  <a:moveTo>
                    <a:pt x="626027" y="0"/>
                  </a:moveTo>
                  <a:lnTo>
                    <a:pt x="626027" y="598071"/>
                  </a:lnTo>
                  <a:lnTo>
                    <a:pt x="0" y="1010669"/>
                  </a:lnTo>
                </a:path>
              </a:pathLst>
            </a:custGeom>
            <a:noFill/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01" name="Freeform 3200">
              <a:extLst>
                <a:ext uri="{FF2B5EF4-FFF2-40B4-BE49-F238E27FC236}">
                  <a16:creationId xmlns:a16="http://schemas.microsoft.com/office/drawing/2014/main" id="{946DC7A7-0815-B712-9F4F-0AF36A620568}"/>
                </a:ext>
              </a:extLst>
            </p:cNvPr>
            <p:cNvSpPr/>
            <p:nvPr/>
          </p:nvSpPr>
          <p:spPr>
            <a:xfrm>
              <a:off x="5882507" y="2986165"/>
              <a:ext cx="59054" cy="51116"/>
            </a:xfrm>
            <a:custGeom>
              <a:avLst/>
              <a:gdLst>
                <a:gd name="connsiteX0" fmla="*/ 0 w 59054"/>
                <a:gd name="connsiteY0" fmla="*/ 51116 h 51116"/>
                <a:gd name="connsiteX1" fmla="*/ 29498 w 59054"/>
                <a:gd name="connsiteY1" fmla="*/ 0 h 51116"/>
                <a:gd name="connsiteX2" fmla="*/ 59055 w 59054"/>
                <a:gd name="connsiteY2" fmla="*/ 51116 h 5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54" h="51116">
                  <a:moveTo>
                    <a:pt x="0" y="51116"/>
                  </a:moveTo>
                  <a:lnTo>
                    <a:pt x="29498" y="0"/>
                  </a:lnTo>
                  <a:lnTo>
                    <a:pt x="59055" y="51116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67" name="Graphic 12">
            <a:extLst>
              <a:ext uri="{FF2B5EF4-FFF2-40B4-BE49-F238E27FC236}">
                <a16:creationId xmlns:a16="http://schemas.microsoft.com/office/drawing/2014/main" id="{86779C24-FDA3-4F8E-FF97-55382855FAEA}"/>
              </a:ext>
            </a:extLst>
          </p:cNvPr>
          <p:cNvGrpSpPr/>
          <p:nvPr/>
        </p:nvGrpSpPr>
        <p:grpSpPr>
          <a:xfrm>
            <a:off x="5351334" y="3877521"/>
            <a:ext cx="271280" cy="161428"/>
            <a:chOff x="5243922" y="4230289"/>
            <a:chExt cx="297465" cy="197069"/>
          </a:xfrm>
          <a:solidFill>
            <a:srgbClr val="666666"/>
          </a:solidFill>
        </p:grpSpPr>
        <p:sp>
          <p:nvSpPr>
            <p:cNvPr id="3198" name="Freeform 3197">
              <a:extLst>
                <a:ext uri="{FF2B5EF4-FFF2-40B4-BE49-F238E27FC236}">
                  <a16:creationId xmlns:a16="http://schemas.microsoft.com/office/drawing/2014/main" id="{410863FF-E274-2DEA-AC92-5C46B280EC4A}"/>
                </a:ext>
              </a:extLst>
            </p:cNvPr>
            <p:cNvSpPr/>
            <p:nvPr/>
          </p:nvSpPr>
          <p:spPr>
            <a:xfrm>
              <a:off x="5243922" y="4230289"/>
              <a:ext cx="262044" cy="173582"/>
            </a:xfrm>
            <a:custGeom>
              <a:avLst/>
              <a:gdLst>
                <a:gd name="connsiteX0" fmla="*/ 262044 w 262044"/>
                <a:gd name="connsiteY0" fmla="*/ 173582 h 173582"/>
                <a:gd name="connsiteX1" fmla="*/ 0 w 262044"/>
                <a:gd name="connsiteY1" fmla="*/ 0 h 17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2044" h="173582">
                  <a:moveTo>
                    <a:pt x="262044" y="173582"/>
                  </a:moveTo>
                  <a:lnTo>
                    <a:pt x="0" y="0"/>
                  </a:lnTo>
                </a:path>
              </a:pathLst>
            </a:custGeom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99" name="Freeform 3198">
              <a:extLst>
                <a:ext uri="{FF2B5EF4-FFF2-40B4-BE49-F238E27FC236}">
                  <a16:creationId xmlns:a16="http://schemas.microsoft.com/office/drawing/2014/main" id="{7017369C-F16C-E958-25E9-C0D726FE4E54}"/>
                </a:ext>
              </a:extLst>
            </p:cNvPr>
            <p:cNvSpPr/>
            <p:nvPr/>
          </p:nvSpPr>
          <p:spPr>
            <a:xfrm>
              <a:off x="5482392" y="4374526"/>
              <a:ext cx="58995" cy="52832"/>
            </a:xfrm>
            <a:custGeom>
              <a:avLst/>
              <a:gdLst>
                <a:gd name="connsiteX0" fmla="*/ 32696 w 58995"/>
                <a:gd name="connsiteY0" fmla="*/ 0 h 52832"/>
                <a:gd name="connsiteX1" fmla="*/ 58996 w 58995"/>
                <a:gd name="connsiteY1" fmla="*/ 52832 h 52832"/>
                <a:gd name="connsiteX2" fmla="*/ 0 w 58995"/>
                <a:gd name="connsiteY2" fmla="*/ 49164 h 5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95" h="52832">
                  <a:moveTo>
                    <a:pt x="32696" y="0"/>
                  </a:moveTo>
                  <a:lnTo>
                    <a:pt x="58996" y="52832"/>
                  </a:lnTo>
                  <a:lnTo>
                    <a:pt x="0" y="49164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68" name="Graphic 12">
            <a:extLst>
              <a:ext uri="{FF2B5EF4-FFF2-40B4-BE49-F238E27FC236}">
                <a16:creationId xmlns:a16="http://schemas.microsoft.com/office/drawing/2014/main" id="{FF229152-83C3-6671-6F0A-8DDCB08EFA61}"/>
              </a:ext>
            </a:extLst>
          </p:cNvPr>
          <p:cNvGrpSpPr/>
          <p:nvPr/>
        </p:nvGrpSpPr>
        <p:grpSpPr>
          <a:xfrm>
            <a:off x="5107010" y="3553646"/>
            <a:ext cx="78056" cy="130751"/>
            <a:chOff x="4976014" y="3834907"/>
            <a:chExt cx="85590" cy="159619"/>
          </a:xfrm>
          <a:solidFill>
            <a:srgbClr val="666666"/>
          </a:solidFill>
        </p:grpSpPr>
        <p:sp>
          <p:nvSpPr>
            <p:cNvPr id="3196" name="Freeform 3195">
              <a:extLst>
                <a:ext uri="{FF2B5EF4-FFF2-40B4-BE49-F238E27FC236}">
                  <a16:creationId xmlns:a16="http://schemas.microsoft.com/office/drawing/2014/main" id="{599F99EE-47AC-243A-E0C6-C83ABF956AF5}"/>
                </a:ext>
              </a:extLst>
            </p:cNvPr>
            <p:cNvSpPr/>
            <p:nvPr/>
          </p:nvSpPr>
          <p:spPr>
            <a:xfrm>
              <a:off x="5018839" y="3834907"/>
              <a:ext cx="5923" cy="122584"/>
            </a:xfrm>
            <a:custGeom>
              <a:avLst/>
              <a:gdLst>
                <a:gd name="connsiteX0" fmla="*/ 0 w 5923"/>
                <a:gd name="connsiteY0" fmla="*/ 122584 h 122584"/>
                <a:gd name="connsiteX1" fmla="*/ 0 w 5923"/>
                <a:gd name="connsiteY1" fmla="*/ 0 h 12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23" h="122584">
                  <a:moveTo>
                    <a:pt x="0" y="122584"/>
                  </a:moveTo>
                  <a:lnTo>
                    <a:pt x="0" y="0"/>
                  </a:lnTo>
                </a:path>
              </a:pathLst>
            </a:custGeom>
            <a:ln w="41433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97" name="Freeform 3196">
              <a:extLst>
                <a:ext uri="{FF2B5EF4-FFF2-40B4-BE49-F238E27FC236}">
                  <a16:creationId xmlns:a16="http://schemas.microsoft.com/office/drawing/2014/main" id="{DAF0DFFF-564F-5F4F-D53F-3D6EB572E091}"/>
                </a:ext>
              </a:extLst>
            </p:cNvPr>
            <p:cNvSpPr/>
            <p:nvPr/>
          </p:nvSpPr>
          <p:spPr>
            <a:xfrm>
              <a:off x="4976014" y="3951753"/>
              <a:ext cx="85590" cy="42774"/>
            </a:xfrm>
            <a:custGeom>
              <a:avLst/>
              <a:gdLst>
                <a:gd name="connsiteX0" fmla="*/ 0 w 85590"/>
                <a:gd name="connsiteY0" fmla="*/ 0 h 42774"/>
                <a:gd name="connsiteX1" fmla="*/ 85591 w 85590"/>
                <a:gd name="connsiteY1" fmla="*/ 0 h 42774"/>
                <a:gd name="connsiteX2" fmla="*/ 42825 w 85590"/>
                <a:gd name="connsiteY2" fmla="*/ 42774 h 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590" h="42774">
                  <a:moveTo>
                    <a:pt x="0" y="0"/>
                  </a:moveTo>
                  <a:lnTo>
                    <a:pt x="85591" y="0"/>
                  </a:lnTo>
                  <a:lnTo>
                    <a:pt x="42825" y="42774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69" name="Graphic 12">
            <a:extLst>
              <a:ext uri="{FF2B5EF4-FFF2-40B4-BE49-F238E27FC236}">
                <a16:creationId xmlns:a16="http://schemas.microsoft.com/office/drawing/2014/main" id="{6EB6F4FE-3B1B-75B5-1810-105C1B50B33C}"/>
              </a:ext>
            </a:extLst>
          </p:cNvPr>
          <p:cNvGrpSpPr/>
          <p:nvPr/>
        </p:nvGrpSpPr>
        <p:grpSpPr>
          <a:xfrm>
            <a:off x="6289469" y="4064149"/>
            <a:ext cx="540452" cy="521697"/>
            <a:chOff x="6272611" y="4458122"/>
            <a:chExt cx="592620" cy="636881"/>
          </a:xfrm>
        </p:grpSpPr>
        <p:sp>
          <p:nvSpPr>
            <p:cNvPr id="3194" name="Freeform 3193">
              <a:extLst>
                <a:ext uri="{FF2B5EF4-FFF2-40B4-BE49-F238E27FC236}">
                  <a16:creationId xmlns:a16="http://schemas.microsoft.com/office/drawing/2014/main" id="{E610175B-91CB-F3C8-9BCB-15C4B4799490}"/>
                </a:ext>
              </a:extLst>
            </p:cNvPr>
            <p:cNvSpPr/>
            <p:nvPr/>
          </p:nvSpPr>
          <p:spPr>
            <a:xfrm>
              <a:off x="6310875" y="4458122"/>
              <a:ext cx="554356" cy="614104"/>
            </a:xfrm>
            <a:custGeom>
              <a:avLst/>
              <a:gdLst>
                <a:gd name="connsiteX0" fmla="*/ 0 w 554356"/>
                <a:gd name="connsiteY0" fmla="*/ 614104 h 614104"/>
                <a:gd name="connsiteX1" fmla="*/ 554356 w 554356"/>
                <a:gd name="connsiteY1" fmla="*/ 345685 h 614104"/>
                <a:gd name="connsiteX2" fmla="*/ 554356 w 554356"/>
                <a:gd name="connsiteY2" fmla="*/ 0 h 614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356" h="614104">
                  <a:moveTo>
                    <a:pt x="0" y="614104"/>
                  </a:moveTo>
                  <a:lnTo>
                    <a:pt x="554356" y="345685"/>
                  </a:lnTo>
                  <a:lnTo>
                    <a:pt x="554356" y="0"/>
                  </a:lnTo>
                </a:path>
              </a:pathLst>
            </a:custGeom>
            <a:noFill/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95" name="Freeform 3194">
              <a:extLst>
                <a:ext uri="{FF2B5EF4-FFF2-40B4-BE49-F238E27FC236}">
                  <a16:creationId xmlns:a16="http://schemas.microsoft.com/office/drawing/2014/main" id="{BF7EDAEA-7A3F-6018-ECB5-93067308E467}"/>
                </a:ext>
              </a:extLst>
            </p:cNvPr>
            <p:cNvSpPr/>
            <p:nvPr/>
          </p:nvSpPr>
          <p:spPr>
            <a:xfrm>
              <a:off x="6272611" y="5041876"/>
              <a:ext cx="58936" cy="53127"/>
            </a:xfrm>
            <a:custGeom>
              <a:avLst/>
              <a:gdLst>
                <a:gd name="connsiteX0" fmla="*/ 58936 w 58936"/>
                <a:gd name="connsiteY0" fmla="*/ 53128 h 53127"/>
                <a:gd name="connsiteX1" fmla="*/ 0 w 58936"/>
                <a:gd name="connsiteY1" fmla="*/ 48868 h 53127"/>
                <a:gd name="connsiteX2" fmla="*/ 33170 w 58936"/>
                <a:gd name="connsiteY2" fmla="*/ 0 h 5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36" h="53127">
                  <a:moveTo>
                    <a:pt x="58936" y="53128"/>
                  </a:moveTo>
                  <a:lnTo>
                    <a:pt x="0" y="48868"/>
                  </a:lnTo>
                  <a:lnTo>
                    <a:pt x="33170" y="0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72" name="Graphic 12">
            <a:extLst>
              <a:ext uri="{FF2B5EF4-FFF2-40B4-BE49-F238E27FC236}">
                <a16:creationId xmlns:a16="http://schemas.microsoft.com/office/drawing/2014/main" id="{2B21D072-A1B0-9EB7-DF07-CDE1911AA8C2}"/>
              </a:ext>
            </a:extLst>
          </p:cNvPr>
          <p:cNvGrpSpPr/>
          <p:nvPr/>
        </p:nvGrpSpPr>
        <p:grpSpPr>
          <a:xfrm>
            <a:off x="8588647" y="3596487"/>
            <a:ext cx="143851" cy="121737"/>
            <a:chOff x="8680764" y="3887207"/>
            <a:chExt cx="157736" cy="148615"/>
          </a:xfrm>
          <a:solidFill>
            <a:srgbClr val="666666"/>
          </a:solidFill>
        </p:grpSpPr>
        <p:sp>
          <p:nvSpPr>
            <p:cNvPr id="3188" name="Freeform 3187">
              <a:extLst>
                <a:ext uri="{FF2B5EF4-FFF2-40B4-BE49-F238E27FC236}">
                  <a16:creationId xmlns:a16="http://schemas.microsoft.com/office/drawing/2014/main" id="{FFC53325-4E8C-3135-CE02-FF9478AA869B}"/>
                </a:ext>
              </a:extLst>
            </p:cNvPr>
            <p:cNvSpPr/>
            <p:nvPr/>
          </p:nvSpPr>
          <p:spPr>
            <a:xfrm>
              <a:off x="8680764" y="3916314"/>
              <a:ext cx="126816" cy="119507"/>
            </a:xfrm>
            <a:custGeom>
              <a:avLst/>
              <a:gdLst>
                <a:gd name="connsiteX0" fmla="*/ 126816 w 126816"/>
                <a:gd name="connsiteY0" fmla="*/ 0 h 119507"/>
                <a:gd name="connsiteX1" fmla="*/ 0 w 126816"/>
                <a:gd name="connsiteY1" fmla="*/ 119508 h 11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816" h="119507">
                  <a:moveTo>
                    <a:pt x="126816" y="0"/>
                  </a:moveTo>
                  <a:lnTo>
                    <a:pt x="0" y="119508"/>
                  </a:lnTo>
                </a:path>
              </a:pathLst>
            </a:custGeom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89" name="Freeform 3188">
              <a:extLst>
                <a:ext uri="{FF2B5EF4-FFF2-40B4-BE49-F238E27FC236}">
                  <a16:creationId xmlns:a16="http://schemas.microsoft.com/office/drawing/2014/main" id="{F820AA7A-032E-03FD-FB46-467204871F52}"/>
                </a:ext>
              </a:extLst>
            </p:cNvPr>
            <p:cNvSpPr/>
            <p:nvPr/>
          </p:nvSpPr>
          <p:spPr>
            <a:xfrm>
              <a:off x="8781045" y="3887207"/>
              <a:ext cx="57455" cy="56500"/>
            </a:xfrm>
            <a:custGeom>
              <a:avLst/>
              <a:gdLst>
                <a:gd name="connsiteX0" fmla="*/ 0 w 57455"/>
                <a:gd name="connsiteY0" fmla="*/ 13607 h 56500"/>
                <a:gd name="connsiteX1" fmla="*/ 57456 w 57455"/>
                <a:gd name="connsiteY1" fmla="*/ 0 h 56500"/>
                <a:gd name="connsiteX2" fmla="*/ 40515 w 57455"/>
                <a:gd name="connsiteY2" fmla="*/ 56500 h 5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455" h="56500">
                  <a:moveTo>
                    <a:pt x="0" y="13607"/>
                  </a:moveTo>
                  <a:lnTo>
                    <a:pt x="57456" y="0"/>
                  </a:lnTo>
                  <a:lnTo>
                    <a:pt x="40515" y="56500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E8C5163-3502-65B5-E4E8-C82D2D6198CC}"/>
              </a:ext>
            </a:extLst>
          </p:cNvPr>
          <p:cNvGrpSpPr/>
          <p:nvPr/>
        </p:nvGrpSpPr>
        <p:grpSpPr>
          <a:xfrm>
            <a:off x="7886095" y="3986260"/>
            <a:ext cx="282397" cy="505075"/>
            <a:chOff x="7910399" y="4117683"/>
            <a:chExt cx="309655" cy="616589"/>
          </a:xfrm>
        </p:grpSpPr>
        <p:grpSp>
          <p:nvGrpSpPr>
            <p:cNvPr id="3170" name="Graphic 12">
              <a:extLst>
                <a:ext uri="{FF2B5EF4-FFF2-40B4-BE49-F238E27FC236}">
                  <a16:creationId xmlns:a16="http://schemas.microsoft.com/office/drawing/2014/main" id="{AB41F990-4832-9D64-E1B8-A15033CCB761}"/>
                </a:ext>
              </a:extLst>
            </p:cNvPr>
            <p:cNvGrpSpPr/>
            <p:nvPr/>
          </p:nvGrpSpPr>
          <p:grpSpPr>
            <a:xfrm>
              <a:off x="7910399" y="4117683"/>
              <a:ext cx="227985" cy="616589"/>
              <a:chOff x="7919924" y="4353938"/>
              <a:chExt cx="227985" cy="616589"/>
            </a:xfrm>
          </p:grpSpPr>
          <p:sp>
            <p:nvSpPr>
              <p:cNvPr id="3192" name="Freeform 3191">
                <a:extLst>
                  <a:ext uri="{FF2B5EF4-FFF2-40B4-BE49-F238E27FC236}">
                    <a16:creationId xmlns:a16="http://schemas.microsoft.com/office/drawing/2014/main" id="{CE473211-B115-447E-A03A-435570D297D4}"/>
                  </a:ext>
                </a:extLst>
              </p:cNvPr>
              <p:cNvSpPr/>
              <p:nvPr/>
            </p:nvSpPr>
            <p:spPr>
              <a:xfrm>
                <a:off x="7919924" y="4383105"/>
                <a:ext cx="197066" cy="587422"/>
              </a:xfrm>
              <a:custGeom>
                <a:avLst/>
                <a:gdLst>
                  <a:gd name="connsiteX0" fmla="*/ 197066 w 197066"/>
                  <a:gd name="connsiteY0" fmla="*/ 0 h 587422"/>
                  <a:gd name="connsiteX1" fmla="*/ 0 w 197066"/>
                  <a:gd name="connsiteY1" fmla="*/ 185710 h 587422"/>
                  <a:gd name="connsiteX2" fmla="*/ 0 w 197066"/>
                  <a:gd name="connsiteY2" fmla="*/ 587422 h 58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7066" h="587422">
                    <a:moveTo>
                      <a:pt x="197066" y="0"/>
                    </a:moveTo>
                    <a:lnTo>
                      <a:pt x="0" y="185710"/>
                    </a:lnTo>
                    <a:lnTo>
                      <a:pt x="0" y="587422"/>
                    </a:lnTo>
                  </a:path>
                </a:pathLst>
              </a:custGeom>
              <a:noFill/>
              <a:ln w="11838" cap="flat">
                <a:solidFill>
                  <a:srgbClr val="6666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93" name="Freeform 3192">
                <a:extLst>
                  <a:ext uri="{FF2B5EF4-FFF2-40B4-BE49-F238E27FC236}">
                    <a16:creationId xmlns:a16="http://schemas.microsoft.com/office/drawing/2014/main" id="{9733FD26-821A-42F7-5714-17CB160072DE}"/>
                  </a:ext>
                </a:extLst>
              </p:cNvPr>
              <p:cNvSpPr/>
              <p:nvPr/>
            </p:nvSpPr>
            <p:spPr>
              <a:xfrm>
                <a:off x="8090454" y="4353938"/>
                <a:ext cx="57455" cy="56499"/>
              </a:xfrm>
              <a:custGeom>
                <a:avLst/>
                <a:gdLst>
                  <a:gd name="connsiteX0" fmla="*/ 0 w 57455"/>
                  <a:gd name="connsiteY0" fmla="*/ 13607 h 56499"/>
                  <a:gd name="connsiteX1" fmla="*/ 57455 w 57455"/>
                  <a:gd name="connsiteY1" fmla="*/ 0 h 56499"/>
                  <a:gd name="connsiteX2" fmla="*/ 40515 w 57455"/>
                  <a:gd name="connsiteY2" fmla="*/ 56500 h 56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455" h="56499">
                    <a:moveTo>
                      <a:pt x="0" y="13607"/>
                    </a:moveTo>
                    <a:lnTo>
                      <a:pt x="57455" y="0"/>
                    </a:lnTo>
                    <a:lnTo>
                      <a:pt x="40515" y="56500"/>
                    </a:lnTo>
                    <a:close/>
                  </a:path>
                </a:pathLst>
              </a:custGeom>
              <a:solidFill>
                <a:srgbClr val="666666"/>
              </a:solidFill>
              <a:ln w="59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173" name="Graphic 12">
              <a:extLst>
                <a:ext uri="{FF2B5EF4-FFF2-40B4-BE49-F238E27FC236}">
                  <a16:creationId xmlns:a16="http://schemas.microsoft.com/office/drawing/2014/main" id="{E1597370-C5AB-81F3-F3FA-3518C49892EF}"/>
                </a:ext>
              </a:extLst>
            </p:cNvPr>
            <p:cNvGrpSpPr/>
            <p:nvPr/>
          </p:nvGrpSpPr>
          <p:grpSpPr>
            <a:xfrm>
              <a:off x="7980104" y="4181045"/>
              <a:ext cx="239950" cy="553226"/>
              <a:chOff x="7980104" y="4417300"/>
              <a:chExt cx="239950" cy="553226"/>
            </a:xfrm>
          </p:grpSpPr>
          <p:sp>
            <p:nvSpPr>
              <p:cNvPr id="3186" name="Freeform 3185">
                <a:extLst>
                  <a:ext uri="{FF2B5EF4-FFF2-40B4-BE49-F238E27FC236}">
                    <a16:creationId xmlns:a16="http://schemas.microsoft.com/office/drawing/2014/main" id="{33B28296-6977-6F1C-651D-E348F97B7895}"/>
                  </a:ext>
                </a:extLst>
              </p:cNvPr>
              <p:cNvSpPr/>
              <p:nvPr/>
            </p:nvSpPr>
            <p:spPr>
              <a:xfrm>
                <a:off x="8009661" y="4417300"/>
                <a:ext cx="210393" cy="510806"/>
              </a:xfrm>
              <a:custGeom>
                <a:avLst/>
                <a:gdLst>
                  <a:gd name="connsiteX0" fmla="*/ 210394 w 210393"/>
                  <a:gd name="connsiteY0" fmla="*/ 0 h 510806"/>
                  <a:gd name="connsiteX1" fmla="*/ 0 w 210393"/>
                  <a:gd name="connsiteY1" fmla="*/ 198312 h 510806"/>
                  <a:gd name="connsiteX2" fmla="*/ 0 w 210393"/>
                  <a:gd name="connsiteY2" fmla="*/ 510807 h 5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393" h="510806">
                    <a:moveTo>
                      <a:pt x="210394" y="0"/>
                    </a:moveTo>
                    <a:lnTo>
                      <a:pt x="0" y="198312"/>
                    </a:lnTo>
                    <a:lnTo>
                      <a:pt x="0" y="510807"/>
                    </a:lnTo>
                  </a:path>
                </a:pathLst>
              </a:custGeom>
              <a:noFill/>
              <a:ln w="12700" cap="flat">
                <a:solidFill>
                  <a:srgbClr val="6666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87" name="Freeform 3186">
                <a:extLst>
                  <a:ext uri="{FF2B5EF4-FFF2-40B4-BE49-F238E27FC236}">
                    <a16:creationId xmlns:a16="http://schemas.microsoft.com/office/drawing/2014/main" id="{3FCB3776-F654-577E-2C1C-7022B5BE3078}"/>
                  </a:ext>
                </a:extLst>
              </p:cNvPr>
              <p:cNvSpPr/>
              <p:nvPr/>
            </p:nvSpPr>
            <p:spPr>
              <a:xfrm>
                <a:off x="7980104" y="4919470"/>
                <a:ext cx="59054" cy="51057"/>
              </a:xfrm>
              <a:custGeom>
                <a:avLst/>
                <a:gdLst>
                  <a:gd name="connsiteX0" fmla="*/ 0 w 59054"/>
                  <a:gd name="connsiteY0" fmla="*/ 0 h 51057"/>
                  <a:gd name="connsiteX1" fmla="*/ 29557 w 59054"/>
                  <a:gd name="connsiteY1" fmla="*/ 51057 h 51057"/>
                  <a:gd name="connsiteX2" fmla="*/ 59055 w 59054"/>
                  <a:gd name="connsiteY2" fmla="*/ 0 h 51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054" h="51057">
                    <a:moveTo>
                      <a:pt x="0" y="0"/>
                    </a:moveTo>
                    <a:lnTo>
                      <a:pt x="29557" y="51057"/>
                    </a:lnTo>
                    <a:lnTo>
                      <a:pt x="59055" y="0"/>
                    </a:lnTo>
                    <a:close/>
                  </a:path>
                </a:pathLst>
              </a:custGeom>
              <a:solidFill>
                <a:srgbClr val="666666"/>
              </a:solidFill>
              <a:ln w="59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74" name="Graphic 12">
            <a:extLst>
              <a:ext uri="{FF2B5EF4-FFF2-40B4-BE49-F238E27FC236}">
                <a16:creationId xmlns:a16="http://schemas.microsoft.com/office/drawing/2014/main" id="{0F24B71C-1537-5BAB-902D-74FE5D8BE9E7}"/>
              </a:ext>
            </a:extLst>
          </p:cNvPr>
          <p:cNvGrpSpPr/>
          <p:nvPr/>
        </p:nvGrpSpPr>
        <p:grpSpPr>
          <a:xfrm>
            <a:off x="6006468" y="2858405"/>
            <a:ext cx="597874" cy="862679"/>
            <a:chOff x="5962293" y="2986165"/>
            <a:chExt cx="655584" cy="1053147"/>
          </a:xfrm>
        </p:grpSpPr>
        <p:sp>
          <p:nvSpPr>
            <p:cNvPr id="3184" name="Freeform 3183">
              <a:extLst>
                <a:ext uri="{FF2B5EF4-FFF2-40B4-BE49-F238E27FC236}">
                  <a16:creationId xmlns:a16="http://schemas.microsoft.com/office/drawing/2014/main" id="{B2A84603-34C5-68B8-6C3A-98BAB56DA9E3}"/>
                </a:ext>
              </a:extLst>
            </p:cNvPr>
            <p:cNvSpPr/>
            <p:nvPr/>
          </p:nvSpPr>
          <p:spPr>
            <a:xfrm>
              <a:off x="5991791" y="3028644"/>
              <a:ext cx="626086" cy="1010668"/>
            </a:xfrm>
            <a:custGeom>
              <a:avLst/>
              <a:gdLst>
                <a:gd name="connsiteX0" fmla="*/ 0 w 626086"/>
                <a:gd name="connsiteY0" fmla="*/ 0 h 1010668"/>
                <a:gd name="connsiteX1" fmla="*/ 0 w 626086"/>
                <a:gd name="connsiteY1" fmla="*/ 598071 h 1010668"/>
                <a:gd name="connsiteX2" fmla="*/ 626087 w 626086"/>
                <a:gd name="connsiteY2" fmla="*/ 1010669 h 101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6086" h="1010668">
                  <a:moveTo>
                    <a:pt x="0" y="0"/>
                  </a:moveTo>
                  <a:lnTo>
                    <a:pt x="0" y="598071"/>
                  </a:lnTo>
                  <a:lnTo>
                    <a:pt x="626087" y="1010669"/>
                  </a:lnTo>
                </a:path>
              </a:pathLst>
            </a:custGeom>
            <a:noFill/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85" name="Freeform 3184">
              <a:extLst>
                <a:ext uri="{FF2B5EF4-FFF2-40B4-BE49-F238E27FC236}">
                  <a16:creationId xmlns:a16="http://schemas.microsoft.com/office/drawing/2014/main" id="{0F484C33-870B-1CCF-7FCF-92FF067FB88D}"/>
                </a:ext>
              </a:extLst>
            </p:cNvPr>
            <p:cNvSpPr/>
            <p:nvPr/>
          </p:nvSpPr>
          <p:spPr>
            <a:xfrm>
              <a:off x="5962293" y="2986165"/>
              <a:ext cx="59054" cy="51116"/>
            </a:xfrm>
            <a:custGeom>
              <a:avLst/>
              <a:gdLst>
                <a:gd name="connsiteX0" fmla="*/ 0 w 59054"/>
                <a:gd name="connsiteY0" fmla="*/ 51116 h 51116"/>
                <a:gd name="connsiteX1" fmla="*/ 29498 w 59054"/>
                <a:gd name="connsiteY1" fmla="*/ 0 h 51116"/>
                <a:gd name="connsiteX2" fmla="*/ 59055 w 59054"/>
                <a:gd name="connsiteY2" fmla="*/ 51116 h 5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54" h="51116">
                  <a:moveTo>
                    <a:pt x="0" y="51116"/>
                  </a:moveTo>
                  <a:lnTo>
                    <a:pt x="29498" y="0"/>
                  </a:lnTo>
                  <a:lnTo>
                    <a:pt x="59055" y="51116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75" name="Graphic 12">
            <a:extLst>
              <a:ext uri="{FF2B5EF4-FFF2-40B4-BE49-F238E27FC236}">
                <a16:creationId xmlns:a16="http://schemas.microsoft.com/office/drawing/2014/main" id="{6944DD4D-71B5-9819-8C79-51171585661F}"/>
              </a:ext>
            </a:extLst>
          </p:cNvPr>
          <p:cNvGrpSpPr/>
          <p:nvPr/>
        </p:nvGrpSpPr>
        <p:grpSpPr>
          <a:xfrm>
            <a:off x="6371415" y="3877521"/>
            <a:ext cx="271225" cy="161428"/>
            <a:chOff x="6362467" y="4230289"/>
            <a:chExt cx="297405" cy="197069"/>
          </a:xfrm>
          <a:solidFill>
            <a:srgbClr val="666666"/>
          </a:solidFill>
        </p:grpSpPr>
        <p:sp>
          <p:nvSpPr>
            <p:cNvPr id="3182" name="Freeform 3181">
              <a:extLst>
                <a:ext uri="{FF2B5EF4-FFF2-40B4-BE49-F238E27FC236}">
                  <a16:creationId xmlns:a16="http://schemas.microsoft.com/office/drawing/2014/main" id="{D0423178-DA6F-D9CC-F806-AA77520811E3}"/>
                </a:ext>
              </a:extLst>
            </p:cNvPr>
            <p:cNvSpPr/>
            <p:nvPr/>
          </p:nvSpPr>
          <p:spPr>
            <a:xfrm>
              <a:off x="6397888" y="4230289"/>
              <a:ext cx="261984" cy="173582"/>
            </a:xfrm>
            <a:custGeom>
              <a:avLst/>
              <a:gdLst>
                <a:gd name="connsiteX0" fmla="*/ 0 w 261984"/>
                <a:gd name="connsiteY0" fmla="*/ 173582 h 173582"/>
                <a:gd name="connsiteX1" fmla="*/ 261985 w 261984"/>
                <a:gd name="connsiteY1" fmla="*/ 0 h 17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1984" h="173582">
                  <a:moveTo>
                    <a:pt x="0" y="173582"/>
                  </a:moveTo>
                  <a:lnTo>
                    <a:pt x="261985" y="0"/>
                  </a:lnTo>
                </a:path>
              </a:pathLst>
            </a:custGeom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83" name="Freeform 3182">
              <a:extLst>
                <a:ext uri="{FF2B5EF4-FFF2-40B4-BE49-F238E27FC236}">
                  <a16:creationId xmlns:a16="http://schemas.microsoft.com/office/drawing/2014/main" id="{725922D1-6C63-617E-AC42-560FAB7B816B}"/>
                </a:ext>
              </a:extLst>
            </p:cNvPr>
            <p:cNvSpPr/>
            <p:nvPr/>
          </p:nvSpPr>
          <p:spPr>
            <a:xfrm>
              <a:off x="6362467" y="4374526"/>
              <a:ext cx="58935" cy="52832"/>
            </a:xfrm>
            <a:custGeom>
              <a:avLst/>
              <a:gdLst>
                <a:gd name="connsiteX0" fmla="*/ 58936 w 58935"/>
                <a:gd name="connsiteY0" fmla="*/ 49164 h 52832"/>
                <a:gd name="connsiteX1" fmla="*/ 0 w 58935"/>
                <a:gd name="connsiteY1" fmla="*/ 52832 h 52832"/>
                <a:gd name="connsiteX2" fmla="*/ 26299 w 58935"/>
                <a:gd name="connsiteY2" fmla="*/ 0 h 5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35" h="52832">
                  <a:moveTo>
                    <a:pt x="58936" y="49164"/>
                  </a:moveTo>
                  <a:lnTo>
                    <a:pt x="0" y="52832"/>
                  </a:lnTo>
                  <a:lnTo>
                    <a:pt x="26299" y="0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76" name="Graphic 12">
            <a:extLst>
              <a:ext uri="{FF2B5EF4-FFF2-40B4-BE49-F238E27FC236}">
                <a16:creationId xmlns:a16="http://schemas.microsoft.com/office/drawing/2014/main" id="{22A896A6-0F70-363E-50CF-39A4C60B2AAE}"/>
              </a:ext>
            </a:extLst>
          </p:cNvPr>
          <p:cNvGrpSpPr/>
          <p:nvPr/>
        </p:nvGrpSpPr>
        <p:grpSpPr>
          <a:xfrm>
            <a:off x="9923398" y="3048086"/>
            <a:ext cx="396429" cy="310498"/>
            <a:chOff x="10257306" y="3217726"/>
            <a:chExt cx="434694" cy="379052"/>
          </a:xfrm>
          <a:solidFill>
            <a:srgbClr val="666666"/>
          </a:solidFill>
        </p:grpSpPr>
        <p:sp>
          <p:nvSpPr>
            <p:cNvPr id="3180" name="Freeform 3179">
              <a:extLst>
                <a:ext uri="{FF2B5EF4-FFF2-40B4-BE49-F238E27FC236}">
                  <a16:creationId xmlns:a16="http://schemas.microsoft.com/office/drawing/2014/main" id="{A47E6128-94F2-C96F-3817-B431018715E2}"/>
                </a:ext>
              </a:extLst>
            </p:cNvPr>
            <p:cNvSpPr/>
            <p:nvPr/>
          </p:nvSpPr>
          <p:spPr>
            <a:xfrm>
              <a:off x="10290701" y="3217726"/>
              <a:ext cx="401299" cy="349589"/>
            </a:xfrm>
            <a:custGeom>
              <a:avLst/>
              <a:gdLst>
                <a:gd name="connsiteX0" fmla="*/ 401299 w 401299"/>
                <a:gd name="connsiteY0" fmla="*/ 0 h 349589"/>
                <a:gd name="connsiteX1" fmla="*/ 0 w 401299"/>
                <a:gd name="connsiteY1" fmla="*/ 349590 h 349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1299" h="349589">
                  <a:moveTo>
                    <a:pt x="401299" y="0"/>
                  </a:moveTo>
                  <a:lnTo>
                    <a:pt x="0" y="349590"/>
                  </a:lnTo>
                </a:path>
              </a:pathLst>
            </a:custGeom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81" name="Freeform 3180">
              <a:extLst>
                <a:ext uri="{FF2B5EF4-FFF2-40B4-BE49-F238E27FC236}">
                  <a16:creationId xmlns:a16="http://schemas.microsoft.com/office/drawing/2014/main" id="{02D69658-9442-170D-1332-1D8EF98EC02F}"/>
                </a:ext>
              </a:extLst>
            </p:cNvPr>
            <p:cNvSpPr/>
            <p:nvPr/>
          </p:nvSpPr>
          <p:spPr>
            <a:xfrm>
              <a:off x="10257306" y="3542172"/>
              <a:ext cx="57573" cy="54606"/>
            </a:xfrm>
            <a:custGeom>
              <a:avLst/>
              <a:gdLst>
                <a:gd name="connsiteX0" fmla="*/ 23752 w 71967"/>
                <a:gd name="connsiteY0" fmla="*/ 0 h 69338"/>
                <a:gd name="connsiteX1" fmla="*/ 0 w 71967"/>
                <a:gd name="connsiteY1" fmla="*/ 69338 h 69338"/>
                <a:gd name="connsiteX2" fmla="*/ 71968 w 71967"/>
                <a:gd name="connsiteY2" fmla="*/ 55258 h 6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967" h="69338">
                  <a:moveTo>
                    <a:pt x="23752" y="0"/>
                  </a:moveTo>
                  <a:lnTo>
                    <a:pt x="0" y="69338"/>
                  </a:lnTo>
                  <a:lnTo>
                    <a:pt x="71968" y="55258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77" name="Graphic 12">
            <a:extLst>
              <a:ext uri="{FF2B5EF4-FFF2-40B4-BE49-F238E27FC236}">
                <a16:creationId xmlns:a16="http://schemas.microsoft.com/office/drawing/2014/main" id="{73BEE09F-0467-6DB0-24F4-135CF136AFCE}"/>
              </a:ext>
            </a:extLst>
          </p:cNvPr>
          <p:cNvGrpSpPr/>
          <p:nvPr/>
        </p:nvGrpSpPr>
        <p:grpSpPr>
          <a:xfrm>
            <a:off x="9949047" y="3555391"/>
            <a:ext cx="499333" cy="165014"/>
            <a:chOff x="10285430" y="3837037"/>
            <a:chExt cx="547532" cy="201447"/>
          </a:xfrm>
          <a:solidFill>
            <a:srgbClr val="666666"/>
          </a:solidFill>
        </p:grpSpPr>
        <p:sp>
          <p:nvSpPr>
            <p:cNvPr id="3178" name="Freeform 3177">
              <a:extLst>
                <a:ext uri="{FF2B5EF4-FFF2-40B4-BE49-F238E27FC236}">
                  <a16:creationId xmlns:a16="http://schemas.microsoft.com/office/drawing/2014/main" id="{2244E008-AF25-61CA-11F9-1FEA89F55115}"/>
                </a:ext>
              </a:extLst>
            </p:cNvPr>
            <p:cNvSpPr/>
            <p:nvPr/>
          </p:nvSpPr>
          <p:spPr>
            <a:xfrm>
              <a:off x="10285430" y="3837037"/>
              <a:ext cx="502646" cy="175475"/>
            </a:xfrm>
            <a:custGeom>
              <a:avLst/>
              <a:gdLst>
                <a:gd name="connsiteX0" fmla="*/ 0 w 502646"/>
                <a:gd name="connsiteY0" fmla="*/ 0 h 175475"/>
                <a:gd name="connsiteX1" fmla="*/ 502647 w 502646"/>
                <a:gd name="connsiteY1" fmla="*/ 175475 h 1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2646" h="175475">
                  <a:moveTo>
                    <a:pt x="0" y="0"/>
                  </a:moveTo>
                  <a:lnTo>
                    <a:pt x="502647" y="175475"/>
                  </a:lnTo>
                </a:path>
              </a:pathLst>
            </a:custGeom>
            <a:ln w="12700" cap="flat">
              <a:solidFill>
                <a:srgbClr val="66666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79" name="Freeform 3178">
              <a:extLst>
                <a:ext uri="{FF2B5EF4-FFF2-40B4-BE49-F238E27FC236}">
                  <a16:creationId xmlns:a16="http://schemas.microsoft.com/office/drawing/2014/main" id="{6D8C8DB9-1F6B-7F6C-19D1-1EB983C3D2E5}"/>
                </a:ext>
              </a:extLst>
            </p:cNvPr>
            <p:cNvSpPr/>
            <p:nvPr/>
          </p:nvSpPr>
          <p:spPr>
            <a:xfrm>
              <a:off x="10775389" y="3983878"/>
              <a:ext cx="57573" cy="54606"/>
            </a:xfrm>
            <a:custGeom>
              <a:avLst/>
              <a:gdLst>
                <a:gd name="connsiteX0" fmla="*/ 0 w 72085"/>
                <a:gd name="connsiteY0" fmla="*/ 69220 h 69219"/>
                <a:gd name="connsiteX1" fmla="*/ 72085 w 72085"/>
                <a:gd name="connsiteY1" fmla="*/ 55553 h 69219"/>
                <a:gd name="connsiteX2" fmla="*/ 24167 w 72085"/>
                <a:gd name="connsiteY2" fmla="*/ 0 h 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085" h="69219">
                  <a:moveTo>
                    <a:pt x="0" y="69220"/>
                  </a:moveTo>
                  <a:lnTo>
                    <a:pt x="72085" y="55553"/>
                  </a:lnTo>
                  <a:lnTo>
                    <a:pt x="24167" y="0"/>
                  </a:lnTo>
                  <a:close/>
                </a:path>
              </a:pathLst>
            </a:custGeom>
            <a:solidFill>
              <a:srgbClr val="666666"/>
            </a:solidFill>
            <a:ln w="591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D610009E-B40E-771E-1CFC-A657CADF4417}"/>
              </a:ext>
            </a:extLst>
          </p:cNvPr>
          <p:cNvSpPr txBox="1"/>
          <p:nvPr/>
        </p:nvSpPr>
        <p:spPr>
          <a:xfrm>
            <a:off x="6906915" y="4536139"/>
            <a:ext cx="724557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Smooth muscle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0C32E99-CA85-C918-123A-0E51510AA427}"/>
              </a:ext>
            </a:extLst>
          </p:cNvPr>
          <p:cNvSpPr txBox="1"/>
          <p:nvPr/>
        </p:nvSpPr>
        <p:spPr>
          <a:xfrm>
            <a:off x="4615446" y="2835056"/>
            <a:ext cx="290964" cy="461665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TSLP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IL-33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IL-25</a:t>
            </a:r>
          </a:p>
        </p:txBody>
      </p: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A50C834B-166F-6AC6-6EC2-A2778302029A}"/>
              </a:ext>
            </a:extLst>
          </p:cNvPr>
          <p:cNvGrpSpPr/>
          <p:nvPr/>
        </p:nvGrpSpPr>
        <p:grpSpPr>
          <a:xfrm>
            <a:off x="869027" y="4821642"/>
            <a:ext cx="10622145" cy="345379"/>
            <a:chOff x="328960" y="5155323"/>
            <a:chExt cx="11647449" cy="421636"/>
          </a:xfrm>
        </p:grpSpPr>
        <p:pic>
          <p:nvPicPr>
            <p:cNvPr id="3081" name="Picture 3080">
              <a:extLst>
                <a:ext uri="{FF2B5EF4-FFF2-40B4-BE49-F238E27FC236}">
                  <a16:creationId xmlns:a16="http://schemas.microsoft.com/office/drawing/2014/main" id="{3AA0770A-C694-92E3-344D-E6186274A5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328960" y="5251434"/>
              <a:ext cx="11647449" cy="259398"/>
            </a:xfrm>
            <a:prstGeom prst="rect">
              <a:avLst/>
            </a:prstGeom>
          </p:spPr>
        </p:pic>
        <p:sp>
          <p:nvSpPr>
            <p:cNvPr id="3267" name="TextBox 3266">
              <a:extLst>
                <a:ext uri="{FF2B5EF4-FFF2-40B4-BE49-F238E27FC236}">
                  <a16:creationId xmlns:a16="http://schemas.microsoft.com/office/drawing/2014/main" id="{0CB9291C-6E50-30A4-3BF3-0DBAD03D6F79}"/>
                </a:ext>
              </a:extLst>
            </p:cNvPr>
            <p:cNvSpPr txBox="1"/>
            <p:nvPr/>
          </p:nvSpPr>
          <p:spPr>
            <a:xfrm>
              <a:off x="4824188" y="5163655"/>
              <a:ext cx="812424" cy="413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Type 2</a:t>
              </a:r>
            </a:p>
          </p:txBody>
        </p:sp>
        <p:sp>
          <p:nvSpPr>
            <p:cNvPr id="3268" name="TextBox 3267">
              <a:extLst>
                <a:ext uri="{FF2B5EF4-FFF2-40B4-BE49-F238E27FC236}">
                  <a16:creationId xmlns:a16="http://schemas.microsoft.com/office/drawing/2014/main" id="{BA81A976-F18C-F68B-6CFF-7F0C396FA0CD}"/>
                </a:ext>
              </a:extLst>
            </p:cNvPr>
            <p:cNvSpPr txBox="1"/>
            <p:nvPr/>
          </p:nvSpPr>
          <p:spPr>
            <a:xfrm>
              <a:off x="852690" y="5155323"/>
              <a:ext cx="1060192" cy="4133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Type 1</a:t>
              </a:r>
              <a:endPara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highlight>
                  <a:srgbClr val="FFFF00"/>
                </a:highligh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70" name="TextBox 3269">
              <a:extLst>
                <a:ext uri="{FF2B5EF4-FFF2-40B4-BE49-F238E27FC236}">
                  <a16:creationId xmlns:a16="http://schemas.microsoft.com/office/drawing/2014/main" id="{6FB039A4-7097-1556-02B8-AC8CD4EB87F2}"/>
                </a:ext>
              </a:extLst>
            </p:cNvPr>
            <p:cNvSpPr txBox="1"/>
            <p:nvPr/>
          </p:nvSpPr>
          <p:spPr>
            <a:xfrm>
              <a:off x="7972223" y="5160222"/>
              <a:ext cx="1569023" cy="413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Beyond Type 2</a:t>
              </a:r>
            </a:p>
          </p:txBody>
        </p:sp>
        <p:sp>
          <p:nvSpPr>
            <p:cNvPr id="3271" name="TextBox 3270">
              <a:extLst>
                <a:ext uri="{FF2B5EF4-FFF2-40B4-BE49-F238E27FC236}">
                  <a16:creationId xmlns:a16="http://schemas.microsoft.com/office/drawing/2014/main" id="{B14FC600-5DC9-7BF6-35EA-2E9BBD1758C2}"/>
                </a:ext>
              </a:extLst>
            </p:cNvPr>
            <p:cNvSpPr txBox="1"/>
            <p:nvPr/>
          </p:nvSpPr>
          <p:spPr>
            <a:xfrm>
              <a:off x="10509380" y="5157756"/>
              <a:ext cx="1060192" cy="413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Type 3</a:t>
              </a:r>
              <a:endPara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highlight>
                  <a:srgbClr val="FFFF00"/>
                </a:highligh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285" name="TextBox 3284">
            <a:extLst>
              <a:ext uri="{FF2B5EF4-FFF2-40B4-BE49-F238E27FC236}">
                <a16:creationId xmlns:a16="http://schemas.microsoft.com/office/drawing/2014/main" id="{12E66E41-7DAA-E058-83A2-2BA1CEEBD677}"/>
              </a:ext>
            </a:extLst>
          </p:cNvPr>
          <p:cNvSpPr txBox="1"/>
          <p:nvPr/>
        </p:nvSpPr>
        <p:spPr>
          <a:xfrm>
            <a:off x="3340680" y="4300074"/>
            <a:ext cx="29335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 cells</a:t>
            </a:r>
          </a:p>
        </p:txBody>
      </p:sp>
      <p:sp>
        <p:nvSpPr>
          <p:cNvPr id="3286" name="TextBox 3285">
            <a:extLst>
              <a:ext uri="{FF2B5EF4-FFF2-40B4-BE49-F238E27FC236}">
                <a16:creationId xmlns:a16="http://schemas.microsoft.com/office/drawing/2014/main" id="{33902410-FE59-0931-71F8-9E06464E6800}"/>
              </a:ext>
            </a:extLst>
          </p:cNvPr>
          <p:cNvSpPr txBox="1"/>
          <p:nvPr/>
        </p:nvSpPr>
        <p:spPr>
          <a:xfrm>
            <a:off x="3422000" y="3922073"/>
            <a:ext cx="13946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IgE</a:t>
            </a:r>
          </a:p>
        </p:txBody>
      </p:sp>
      <p:sp>
        <p:nvSpPr>
          <p:cNvPr id="3295" name="TextBox 3294">
            <a:extLst>
              <a:ext uri="{FF2B5EF4-FFF2-40B4-BE49-F238E27FC236}">
                <a16:creationId xmlns:a16="http://schemas.microsoft.com/office/drawing/2014/main" id="{3283B44B-C379-9FDB-868F-7B54411DA739}"/>
              </a:ext>
            </a:extLst>
          </p:cNvPr>
          <p:cNvSpPr txBox="1"/>
          <p:nvPr/>
        </p:nvSpPr>
        <p:spPr>
          <a:xfrm>
            <a:off x="4882527" y="3907710"/>
            <a:ext cx="24327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cells</a:t>
            </a:r>
          </a:p>
        </p:txBody>
      </p:sp>
      <p:sp>
        <p:nvSpPr>
          <p:cNvPr id="3296" name="TextBox 3295">
            <a:extLst>
              <a:ext uri="{FF2B5EF4-FFF2-40B4-BE49-F238E27FC236}">
                <a16:creationId xmlns:a16="http://schemas.microsoft.com/office/drawing/2014/main" id="{5E87534B-2DDC-2BA5-A6E9-C0E8DE3EB046}"/>
              </a:ext>
            </a:extLst>
          </p:cNvPr>
          <p:cNvSpPr txBox="1"/>
          <p:nvPr/>
        </p:nvSpPr>
        <p:spPr>
          <a:xfrm>
            <a:off x="4225478" y="3276055"/>
            <a:ext cx="399148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Basophil</a:t>
            </a:r>
          </a:p>
        </p:txBody>
      </p:sp>
      <p:grpSp>
        <p:nvGrpSpPr>
          <p:cNvPr id="3136" name="Graphic 3">
            <a:extLst>
              <a:ext uri="{FF2B5EF4-FFF2-40B4-BE49-F238E27FC236}">
                <a16:creationId xmlns:a16="http://schemas.microsoft.com/office/drawing/2014/main" id="{E77DF6DF-5DE1-D80F-6A4F-D06F0E008BEA}"/>
              </a:ext>
            </a:extLst>
          </p:cNvPr>
          <p:cNvGrpSpPr/>
          <p:nvPr/>
        </p:nvGrpSpPr>
        <p:grpSpPr>
          <a:xfrm>
            <a:off x="9690745" y="3365118"/>
            <a:ext cx="238975" cy="205337"/>
            <a:chOff x="5355681" y="1868871"/>
            <a:chExt cx="373379" cy="357179"/>
          </a:xfrm>
        </p:grpSpPr>
        <p:grpSp>
          <p:nvGrpSpPr>
            <p:cNvPr id="3137" name="Graphic 3">
              <a:extLst>
                <a:ext uri="{FF2B5EF4-FFF2-40B4-BE49-F238E27FC236}">
                  <a16:creationId xmlns:a16="http://schemas.microsoft.com/office/drawing/2014/main" id="{665E583B-C0ED-8DA7-8FBF-74205939EDCB}"/>
                </a:ext>
              </a:extLst>
            </p:cNvPr>
            <p:cNvGrpSpPr/>
            <p:nvPr/>
          </p:nvGrpSpPr>
          <p:grpSpPr>
            <a:xfrm>
              <a:off x="5355681" y="1868871"/>
              <a:ext cx="373379" cy="357179"/>
              <a:chOff x="5355681" y="1868871"/>
              <a:chExt cx="373379" cy="357179"/>
            </a:xfrm>
          </p:grpSpPr>
          <p:sp>
            <p:nvSpPr>
              <p:cNvPr id="3140" name="Freeform 3139">
                <a:extLst>
                  <a:ext uri="{FF2B5EF4-FFF2-40B4-BE49-F238E27FC236}">
                    <a16:creationId xmlns:a16="http://schemas.microsoft.com/office/drawing/2014/main" id="{04F9483D-2F10-C91F-C274-EEFACBC35A57}"/>
                  </a:ext>
                </a:extLst>
              </p:cNvPr>
              <p:cNvSpPr/>
              <p:nvPr/>
            </p:nvSpPr>
            <p:spPr>
              <a:xfrm>
                <a:off x="5355681" y="1868932"/>
                <a:ext cx="373379" cy="357118"/>
              </a:xfrm>
              <a:custGeom>
                <a:avLst/>
                <a:gdLst>
                  <a:gd name="connsiteX0" fmla="*/ 6531 w 373379"/>
                  <a:gd name="connsiteY0" fmla="*/ 209369 h 357118"/>
                  <a:gd name="connsiteX1" fmla="*/ 46662 w 373379"/>
                  <a:gd name="connsiteY1" fmla="*/ 272734 h 357118"/>
                  <a:gd name="connsiteX2" fmla="*/ 109141 w 373379"/>
                  <a:gd name="connsiteY2" fmla="*/ 335626 h 357118"/>
                  <a:gd name="connsiteX3" fmla="*/ 253307 w 373379"/>
                  <a:gd name="connsiteY3" fmla="*/ 350002 h 357118"/>
                  <a:gd name="connsiteX4" fmla="*/ 350781 w 373379"/>
                  <a:gd name="connsiteY4" fmla="*/ 273018 h 357118"/>
                  <a:gd name="connsiteX5" fmla="*/ 356772 w 373379"/>
                  <a:gd name="connsiteY5" fmla="*/ 260534 h 357118"/>
                  <a:gd name="connsiteX6" fmla="*/ 373129 w 373379"/>
                  <a:gd name="connsiteY6" fmla="*/ 194616 h 357118"/>
                  <a:gd name="connsiteX7" fmla="*/ 356962 w 373379"/>
                  <a:gd name="connsiteY7" fmla="*/ 115362 h 357118"/>
                  <a:gd name="connsiteX8" fmla="*/ 277842 w 373379"/>
                  <a:gd name="connsiteY8" fmla="*/ 14924 h 357118"/>
                  <a:gd name="connsiteX9" fmla="*/ 197295 w 373379"/>
                  <a:gd name="connsiteY9" fmla="*/ 265 h 357118"/>
                  <a:gd name="connsiteX10" fmla="*/ 132344 w 373379"/>
                  <a:gd name="connsiteY10" fmla="*/ 19464 h 357118"/>
                  <a:gd name="connsiteX11" fmla="*/ 69961 w 373379"/>
                  <a:gd name="connsiteY11" fmla="*/ 44148 h 357118"/>
                  <a:gd name="connsiteX12" fmla="*/ 26407 w 373379"/>
                  <a:gd name="connsiteY12" fmla="*/ 92854 h 357118"/>
                  <a:gd name="connsiteX13" fmla="*/ 6531 w 373379"/>
                  <a:gd name="connsiteY13" fmla="*/ 209369 h 35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3379" h="357118">
                    <a:moveTo>
                      <a:pt x="6531" y="209369"/>
                    </a:moveTo>
                    <a:cubicBezTo>
                      <a:pt x="11096" y="223366"/>
                      <a:pt x="38864" y="260440"/>
                      <a:pt x="46662" y="272734"/>
                    </a:cubicBezTo>
                    <a:cubicBezTo>
                      <a:pt x="65206" y="301958"/>
                      <a:pt x="77664" y="320211"/>
                      <a:pt x="109141" y="335626"/>
                    </a:cubicBezTo>
                    <a:cubicBezTo>
                      <a:pt x="155548" y="358419"/>
                      <a:pt x="207851" y="362864"/>
                      <a:pt x="253307" y="350002"/>
                    </a:cubicBezTo>
                    <a:cubicBezTo>
                      <a:pt x="294484" y="338369"/>
                      <a:pt x="330145" y="312456"/>
                      <a:pt x="350781" y="273018"/>
                    </a:cubicBezTo>
                    <a:cubicBezTo>
                      <a:pt x="352873" y="268951"/>
                      <a:pt x="354870" y="264790"/>
                      <a:pt x="356772" y="260534"/>
                    </a:cubicBezTo>
                    <a:cubicBezTo>
                      <a:pt x="365711" y="239917"/>
                      <a:pt x="371227" y="217408"/>
                      <a:pt x="373129" y="194616"/>
                    </a:cubicBezTo>
                    <a:cubicBezTo>
                      <a:pt x="375221" y="169553"/>
                      <a:pt x="363714" y="139290"/>
                      <a:pt x="356962" y="115362"/>
                    </a:cubicBezTo>
                    <a:cubicBezTo>
                      <a:pt x="344029" y="69210"/>
                      <a:pt x="322537" y="34312"/>
                      <a:pt x="277842" y="14924"/>
                    </a:cubicBezTo>
                    <a:cubicBezTo>
                      <a:pt x="247506" y="1778"/>
                      <a:pt x="231340" y="-964"/>
                      <a:pt x="197295" y="265"/>
                    </a:cubicBezTo>
                    <a:cubicBezTo>
                      <a:pt x="172855" y="1116"/>
                      <a:pt x="146038" y="15208"/>
                      <a:pt x="132344" y="19464"/>
                    </a:cubicBezTo>
                    <a:cubicBezTo>
                      <a:pt x="107809" y="26935"/>
                      <a:pt x="89646" y="29205"/>
                      <a:pt x="69961" y="44148"/>
                    </a:cubicBezTo>
                    <a:cubicBezTo>
                      <a:pt x="52083" y="57672"/>
                      <a:pt x="37057" y="74128"/>
                      <a:pt x="26407" y="92854"/>
                    </a:cubicBezTo>
                    <a:cubicBezTo>
                      <a:pt x="3108" y="133521"/>
                      <a:pt x="-8018" y="165014"/>
                      <a:pt x="6531" y="209369"/>
                    </a:cubicBezTo>
                  </a:path>
                </a:pathLst>
              </a:custGeom>
              <a:solidFill>
                <a:srgbClr val="999999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1" name="Freeform 3140">
                <a:extLst>
                  <a:ext uri="{FF2B5EF4-FFF2-40B4-BE49-F238E27FC236}">
                    <a16:creationId xmlns:a16="http://schemas.microsoft.com/office/drawing/2014/main" id="{E68BBBB4-A61B-39C3-ED90-FE8BBB8C4B13}"/>
                  </a:ext>
                </a:extLst>
              </p:cNvPr>
              <p:cNvSpPr/>
              <p:nvPr/>
            </p:nvSpPr>
            <p:spPr>
              <a:xfrm>
                <a:off x="5374776" y="1869929"/>
                <a:ext cx="347411" cy="332411"/>
              </a:xfrm>
              <a:custGeom>
                <a:avLst/>
                <a:gdLst>
                  <a:gd name="connsiteX0" fmla="*/ 6076 w 347411"/>
                  <a:gd name="connsiteY0" fmla="*/ 194849 h 332411"/>
                  <a:gd name="connsiteX1" fmla="*/ 43449 w 347411"/>
                  <a:gd name="connsiteY1" fmla="*/ 253863 h 332411"/>
                  <a:gd name="connsiteX2" fmla="*/ 101553 w 347411"/>
                  <a:gd name="connsiteY2" fmla="*/ 312405 h 332411"/>
                  <a:gd name="connsiteX3" fmla="*/ 235734 w 347411"/>
                  <a:gd name="connsiteY3" fmla="*/ 325834 h 332411"/>
                  <a:gd name="connsiteX4" fmla="*/ 326456 w 347411"/>
                  <a:gd name="connsiteY4" fmla="*/ 254147 h 332411"/>
                  <a:gd name="connsiteX5" fmla="*/ 331972 w 347411"/>
                  <a:gd name="connsiteY5" fmla="*/ 242514 h 332411"/>
                  <a:gd name="connsiteX6" fmla="*/ 347187 w 347411"/>
                  <a:gd name="connsiteY6" fmla="*/ 181135 h 332411"/>
                  <a:gd name="connsiteX7" fmla="*/ 332162 w 347411"/>
                  <a:gd name="connsiteY7" fmla="*/ 107367 h 332411"/>
                  <a:gd name="connsiteX8" fmla="*/ 258462 w 347411"/>
                  <a:gd name="connsiteY8" fmla="*/ 13928 h 332411"/>
                  <a:gd name="connsiteX9" fmla="*/ 183526 w 347411"/>
                  <a:gd name="connsiteY9" fmla="*/ 214 h 332411"/>
                  <a:gd name="connsiteX10" fmla="*/ 123044 w 347411"/>
                  <a:gd name="connsiteY10" fmla="*/ 18089 h 332411"/>
                  <a:gd name="connsiteX11" fmla="*/ 65035 w 347411"/>
                  <a:gd name="connsiteY11" fmla="*/ 41071 h 332411"/>
                  <a:gd name="connsiteX12" fmla="*/ 24429 w 347411"/>
                  <a:gd name="connsiteY12" fmla="*/ 86372 h 332411"/>
                  <a:gd name="connsiteX13" fmla="*/ 6076 w 347411"/>
                  <a:gd name="connsiteY13" fmla="*/ 194849 h 33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7411" h="332411">
                    <a:moveTo>
                      <a:pt x="6076" y="194849"/>
                    </a:moveTo>
                    <a:cubicBezTo>
                      <a:pt x="10355" y="207900"/>
                      <a:pt x="36221" y="242420"/>
                      <a:pt x="43449" y="253863"/>
                    </a:cubicBezTo>
                    <a:cubicBezTo>
                      <a:pt x="60661" y="281101"/>
                      <a:pt x="72358" y="298029"/>
                      <a:pt x="101553" y="312405"/>
                    </a:cubicBezTo>
                    <a:cubicBezTo>
                      <a:pt x="144727" y="333590"/>
                      <a:pt x="193416" y="337751"/>
                      <a:pt x="235734" y="325834"/>
                    </a:cubicBezTo>
                    <a:cubicBezTo>
                      <a:pt x="274058" y="314958"/>
                      <a:pt x="307247" y="290936"/>
                      <a:pt x="326456" y="254147"/>
                    </a:cubicBezTo>
                    <a:cubicBezTo>
                      <a:pt x="328453" y="250364"/>
                      <a:pt x="330260" y="246486"/>
                      <a:pt x="331972" y="242514"/>
                    </a:cubicBezTo>
                    <a:cubicBezTo>
                      <a:pt x="340340" y="223316"/>
                      <a:pt x="345475" y="202320"/>
                      <a:pt x="347187" y="181135"/>
                    </a:cubicBezTo>
                    <a:cubicBezTo>
                      <a:pt x="349089" y="157776"/>
                      <a:pt x="338438" y="129592"/>
                      <a:pt x="332162" y="107367"/>
                    </a:cubicBezTo>
                    <a:cubicBezTo>
                      <a:pt x="320085" y="64336"/>
                      <a:pt x="300114" y="31897"/>
                      <a:pt x="258462" y="13928"/>
                    </a:cubicBezTo>
                    <a:cubicBezTo>
                      <a:pt x="230218" y="1633"/>
                      <a:pt x="215098" y="-826"/>
                      <a:pt x="183526" y="214"/>
                    </a:cubicBezTo>
                    <a:cubicBezTo>
                      <a:pt x="160798" y="971"/>
                      <a:pt x="135787" y="14117"/>
                      <a:pt x="123044" y="18089"/>
                    </a:cubicBezTo>
                    <a:cubicBezTo>
                      <a:pt x="100221" y="25088"/>
                      <a:pt x="83294" y="27168"/>
                      <a:pt x="65035" y="41071"/>
                    </a:cubicBezTo>
                    <a:cubicBezTo>
                      <a:pt x="48394" y="53744"/>
                      <a:pt x="34414" y="68970"/>
                      <a:pt x="24429" y="86372"/>
                    </a:cubicBezTo>
                    <a:cubicBezTo>
                      <a:pt x="2842" y="124296"/>
                      <a:pt x="-7428" y="153520"/>
                      <a:pt x="6076" y="194849"/>
                    </a:cubicBezTo>
                  </a:path>
                </a:pathLst>
              </a:custGeom>
              <a:solidFill>
                <a:srgbClr val="B3B3B3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2" name="Freeform 3141">
                <a:extLst>
                  <a:ext uri="{FF2B5EF4-FFF2-40B4-BE49-F238E27FC236}">
                    <a16:creationId xmlns:a16="http://schemas.microsoft.com/office/drawing/2014/main" id="{22364EEA-DFF5-C631-EEAB-27F00A914540}"/>
                  </a:ext>
                </a:extLst>
              </p:cNvPr>
              <p:cNvSpPr/>
              <p:nvPr/>
            </p:nvSpPr>
            <p:spPr>
              <a:xfrm>
                <a:off x="5446468" y="1868871"/>
                <a:ext cx="282592" cy="356966"/>
              </a:xfrm>
              <a:custGeom>
                <a:avLst/>
                <a:gdLst>
                  <a:gd name="connsiteX0" fmla="*/ 259994 w 282592"/>
                  <a:gd name="connsiteY0" fmla="*/ 273079 h 356966"/>
                  <a:gd name="connsiteX1" fmla="*/ 265985 w 282592"/>
                  <a:gd name="connsiteY1" fmla="*/ 260595 h 356966"/>
                  <a:gd name="connsiteX2" fmla="*/ 282342 w 282592"/>
                  <a:gd name="connsiteY2" fmla="*/ 194677 h 356966"/>
                  <a:gd name="connsiteX3" fmla="*/ 266176 w 282592"/>
                  <a:gd name="connsiteY3" fmla="*/ 115423 h 356966"/>
                  <a:gd name="connsiteX4" fmla="*/ 187055 w 282592"/>
                  <a:gd name="connsiteY4" fmla="*/ 14985 h 356966"/>
                  <a:gd name="connsiteX5" fmla="*/ 106508 w 282592"/>
                  <a:gd name="connsiteY5" fmla="*/ 232 h 356966"/>
                  <a:gd name="connsiteX6" fmla="*/ 41557 w 282592"/>
                  <a:gd name="connsiteY6" fmla="*/ 19430 h 356966"/>
                  <a:gd name="connsiteX7" fmla="*/ 0 w 282592"/>
                  <a:gd name="connsiteY7" fmla="*/ 32198 h 356966"/>
                  <a:gd name="connsiteX8" fmla="*/ 6847 w 282592"/>
                  <a:gd name="connsiteY8" fmla="*/ 31536 h 356966"/>
                  <a:gd name="connsiteX9" fmla="*/ 87394 w 282592"/>
                  <a:gd name="connsiteY9" fmla="*/ 46289 h 356966"/>
                  <a:gd name="connsiteX10" fmla="*/ 166514 w 282592"/>
                  <a:gd name="connsiteY10" fmla="*/ 146728 h 356966"/>
                  <a:gd name="connsiteX11" fmla="*/ 182681 w 282592"/>
                  <a:gd name="connsiteY11" fmla="*/ 225981 h 356966"/>
                  <a:gd name="connsiteX12" fmla="*/ 166324 w 282592"/>
                  <a:gd name="connsiteY12" fmla="*/ 291899 h 356966"/>
                  <a:gd name="connsiteX13" fmla="*/ 160333 w 282592"/>
                  <a:gd name="connsiteY13" fmla="*/ 304383 h 356966"/>
                  <a:gd name="connsiteX14" fmla="*/ 114021 w 282592"/>
                  <a:gd name="connsiteY14" fmla="*/ 356967 h 356966"/>
                  <a:gd name="connsiteX15" fmla="*/ 162520 w 282592"/>
                  <a:gd name="connsiteY15" fmla="*/ 350063 h 356966"/>
                  <a:gd name="connsiteX16" fmla="*/ 259994 w 282592"/>
                  <a:gd name="connsiteY16" fmla="*/ 273079 h 356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2592" h="356966">
                    <a:moveTo>
                      <a:pt x="259994" y="273079"/>
                    </a:moveTo>
                    <a:cubicBezTo>
                      <a:pt x="262086" y="269012"/>
                      <a:pt x="264083" y="264851"/>
                      <a:pt x="265985" y="260595"/>
                    </a:cubicBezTo>
                    <a:cubicBezTo>
                      <a:pt x="274924" y="239978"/>
                      <a:pt x="280440" y="217469"/>
                      <a:pt x="282342" y="194677"/>
                    </a:cubicBezTo>
                    <a:cubicBezTo>
                      <a:pt x="284434" y="169615"/>
                      <a:pt x="272927" y="139351"/>
                      <a:pt x="266176" y="115423"/>
                    </a:cubicBezTo>
                    <a:cubicBezTo>
                      <a:pt x="253147" y="69271"/>
                      <a:pt x="231750" y="34373"/>
                      <a:pt x="187055" y="14985"/>
                    </a:cubicBezTo>
                    <a:cubicBezTo>
                      <a:pt x="156719" y="1839"/>
                      <a:pt x="140553" y="-903"/>
                      <a:pt x="106508" y="232"/>
                    </a:cubicBezTo>
                    <a:cubicBezTo>
                      <a:pt x="82068" y="1083"/>
                      <a:pt x="55251" y="15269"/>
                      <a:pt x="41557" y="19430"/>
                    </a:cubicBezTo>
                    <a:cubicBezTo>
                      <a:pt x="25771" y="24254"/>
                      <a:pt x="12553" y="26902"/>
                      <a:pt x="0" y="32198"/>
                    </a:cubicBezTo>
                    <a:cubicBezTo>
                      <a:pt x="2282" y="31914"/>
                      <a:pt x="4565" y="31630"/>
                      <a:pt x="6847" y="31536"/>
                    </a:cubicBezTo>
                    <a:cubicBezTo>
                      <a:pt x="40892" y="30401"/>
                      <a:pt x="57058" y="33049"/>
                      <a:pt x="87394" y="46289"/>
                    </a:cubicBezTo>
                    <a:cubicBezTo>
                      <a:pt x="132089" y="65677"/>
                      <a:pt x="153581" y="100481"/>
                      <a:pt x="166514" y="146728"/>
                    </a:cubicBezTo>
                    <a:cubicBezTo>
                      <a:pt x="173171" y="170560"/>
                      <a:pt x="184773" y="200824"/>
                      <a:pt x="182681" y="225981"/>
                    </a:cubicBezTo>
                    <a:cubicBezTo>
                      <a:pt x="180779" y="248773"/>
                      <a:pt x="175263" y="271282"/>
                      <a:pt x="166324" y="291899"/>
                    </a:cubicBezTo>
                    <a:cubicBezTo>
                      <a:pt x="164517" y="296155"/>
                      <a:pt x="162520" y="300317"/>
                      <a:pt x="160333" y="304383"/>
                    </a:cubicBezTo>
                    <a:cubicBezTo>
                      <a:pt x="148921" y="326135"/>
                      <a:pt x="132945" y="343632"/>
                      <a:pt x="114021" y="356967"/>
                    </a:cubicBezTo>
                    <a:cubicBezTo>
                      <a:pt x="130663" y="356683"/>
                      <a:pt x="147019" y="354413"/>
                      <a:pt x="162520" y="350063"/>
                    </a:cubicBezTo>
                    <a:cubicBezTo>
                      <a:pt x="203697" y="338430"/>
                      <a:pt x="239263" y="312517"/>
                      <a:pt x="259994" y="273079"/>
                    </a:cubicBezTo>
                  </a:path>
                </a:pathLst>
              </a:custGeom>
              <a:solidFill>
                <a:srgbClr val="CCCCCC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3" name="Freeform 3142">
                <a:extLst>
                  <a:ext uri="{FF2B5EF4-FFF2-40B4-BE49-F238E27FC236}">
                    <a16:creationId xmlns:a16="http://schemas.microsoft.com/office/drawing/2014/main" id="{0E41D5F5-F3A5-F4A7-C440-CF9B332ADE77}"/>
                  </a:ext>
                </a:extLst>
              </p:cNvPr>
              <p:cNvSpPr/>
              <p:nvPr/>
            </p:nvSpPr>
            <p:spPr>
              <a:xfrm>
                <a:off x="5464110" y="1941061"/>
                <a:ext cx="179963" cy="210235"/>
              </a:xfrm>
              <a:custGeom>
                <a:avLst/>
                <a:gdLst>
                  <a:gd name="connsiteX0" fmla="*/ 87820 w 179963"/>
                  <a:gd name="connsiteY0" fmla="*/ 1243 h 210235"/>
                  <a:gd name="connsiteX1" fmla="*/ 146685 w 179963"/>
                  <a:gd name="connsiteY1" fmla="*/ 25926 h 210235"/>
                  <a:gd name="connsiteX2" fmla="*/ 179017 w 179963"/>
                  <a:gd name="connsiteY2" fmla="*/ 80023 h 210235"/>
                  <a:gd name="connsiteX3" fmla="*/ 163802 w 179963"/>
                  <a:gd name="connsiteY3" fmla="*/ 144807 h 210235"/>
                  <a:gd name="connsiteX4" fmla="*/ 115113 w 179963"/>
                  <a:gd name="connsiteY4" fmla="*/ 191905 h 210235"/>
                  <a:gd name="connsiteX5" fmla="*/ 55962 w 179963"/>
                  <a:gd name="connsiteY5" fmla="*/ 209401 h 210235"/>
                  <a:gd name="connsiteX6" fmla="*/ 10031 w 179963"/>
                  <a:gd name="connsiteY6" fmla="*/ 168261 h 210235"/>
                  <a:gd name="connsiteX7" fmla="*/ 141 w 179963"/>
                  <a:gd name="connsiteY7" fmla="*/ 105274 h 210235"/>
                  <a:gd name="connsiteX8" fmla="*/ 4325 w 179963"/>
                  <a:gd name="connsiteY8" fmla="*/ 52880 h 210235"/>
                  <a:gd name="connsiteX9" fmla="*/ 33139 w 179963"/>
                  <a:gd name="connsiteY9" fmla="*/ 10038 h 210235"/>
                  <a:gd name="connsiteX10" fmla="*/ 87820 w 179963"/>
                  <a:gd name="connsiteY10" fmla="*/ 1243 h 21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963" h="210235">
                    <a:moveTo>
                      <a:pt x="87820" y="1243"/>
                    </a:moveTo>
                    <a:cubicBezTo>
                      <a:pt x="109121" y="4269"/>
                      <a:pt x="130043" y="12308"/>
                      <a:pt x="146685" y="25926"/>
                    </a:cubicBezTo>
                    <a:cubicBezTo>
                      <a:pt x="163422" y="39545"/>
                      <a:pt x="175689" y="58838"/>
                      <a:pt x="179017" y="80023"/>
                    </a:cubicBezTo>
                    <a:cubicBezTo>
                      <a:pt x="182536" y="102437"/>
                      <a:pt x="175974" y="125703"/>
                      <a:pt x="163802" y="144807"/>
                    </a:cubicBezTo>
                    <a:cubicBezTo>
                      <a:pt x="151630" y="164005"/>
                      <a:pt x="134132" y="179326"/>
                      <a:pt x="115113" y="191905"/>
                    </a:cubicBezTo>
                    <a:cubicBezTo>
                      <a:pt x="97520" y="203537"/>
                      <a:pt x="76789" y="213184"/>
                      <a:pt x="55962" y="209401"/>
                    </a:cubicBezTo>
                    <a:cubicBezTo>
                      <a:pt x="34851" y="205523"/>
                      <a:pt x="18209" y="188027"/>
                      <a:pt x="10031" y="168261"/>
                    </a:cubicBezTo>
                    <a:cubicBezTo>
                      <a:pt x="1757" y="148495"/>
                      <a:pt x="616" y="126648"/>
                      <a:pt x="141" y="105274"/>
                    </a:cubicBezTo>
                    <a:cubicBezTo>
                      <a:pt x="-240" y="87684"/>
                      <a:pt x="-145" y="69904"/>
                      <a:pt x="4325" y="52880"/>
                    </a:cubicBezTo>
                    <a:cubicBezTo>
                      <a:pt x="8794" y="35857"/>
                      <a:pt x="18304" y="19590"/>
                      <a:pt x="33139" y="10038"/>
                    </a:cubicBezTo>
                    <a:cubicBezTo>
                      <a:pt x="49020" y="-176"/>
                      <a:pt x="69181" y="-1500"/>
                      <a:pt x="87820" y="1243"/>
                    </a:cubicBezTo>
                  </a:path>
                </a:pathLst>
              </a:custGeom>
              <a:solidFill>
                <a:srgbClr val="666666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138" name="Freeform 3137">
              <a:extLst>
                <a:ext uri="{FF2B5EF4-FFF2-40B4-BE49-F238E27FC236}">
                  <a16:creationId xmlns:a16="http://schemas.microsoft.com/office/drawing/2014/main" id="{06BA9E95-860D-2DBC-2642-4C79D22DF407}"/>
                </a:ext>
              </a:extLst>
            </p:cNvPr>
            <p:cNvSpPr/>
            <p:nvPr/>
          </p:nvSpPr>
          <p:spPr>
            <a:xfrm rot="-2118194">
              <a:off x="5581284" y="1912702"/>
              <a:ext cx="77217" cy="97789"/>
            </a:xfrm>
            <a:custGeom>
              <a:avLst/>
              <a:gdLst>
                <a:gd name="connsiteX0" fmla="*/ 77218 w 77217"/>
                <a:gd name="connsiteY0" fmla="*/ 48895 h 97789"/>
                <a:gd name="connsiteX1" fmla="*/ 38609 w 77217"/>
                <a:gd name="connsiteY1" fmla="*/ 97789 h 97789"/>
                <a:gd name="connsiteX2" fmla="*/ 0 w 77217"/>
                <a:gd name="connsiteY2" fmla="*/ 48895 h 97789"/>
                <a:gd name="connsiteX3" fmla="*/ 38609 w 77217"/>
                <a:gd name="connsiteY3" fmla="*/ 0 h 97789"/>
                <a:gd name="connsiteX4" fmla="*/ 77218 w 77217"/>
                <a:gd name="connsiteY4" fmla="*/ 48895 h 9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17" h="97789">
                  <a:moveTo>
                    <a:pt x="77218" y="48895"/>
                  </a:moveTo>
                  <a:cubicBezTo>
                    <a:pt x="77218" y="75898"/>
                    <a:pt x="59932" y="97789"/>
                    <a:pt x="38609" y="97789"/>
                  </a:cubicBezTo>
                  <a:cubicBezTo>
                    <a:pt x="17286" y="97789"/>
                    <a:pt x="0" y="75898"/>
                    <a:pt x="0" y="48895"/>
                  </a:cubicBezTo>
                  <a:cubicBezTo>
                    <a:pt x="0" y="21891"/>
                    <a:pt x="17286" y="0"/>
                    <a:pt x="38609" y="0"/>
                  </a:cubicBezTo>
                  <a:cubicBezTo>
                    <a:pt x="59932" y="0"/>
                    <a:pt x="77218" y="21891"/>
                    <a:pt x="77218" y="48895"/>
                  </a:cubicBezTo>
                  <a:close/>
                </a:path>
              </a:pathLst>
            </a:custGeom>
            <a:solidFill>
              <a:srgbClr val="E6E6E6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39" name="Freeform 3138">
              <a:extLst>
                <a:ext uri="{FF2B5EF4-FFF2-40B4-BE49-F238E27FC236}">
                  <a16:creationId xmlns:a16="http://schemas.microsoft.com/office/drawing/2014/main" id="{4EA0BB06-E5F1-1580-B052-E5D5E7BCFC5B}"/>
                </a:ext>
              </a:extLst>
            </p:cNvPr>
            <p:cNvSpPr/>
            <p:nvPr/>
          </p:nvSpPr>
          <p:spPr>
            <a:xfrm rot="-2118194">
              <a:off x="5598496" y="1934548"/>
              <a:ext cx="42793" cy="54096"/>
            </a:xfrm>
            <a:custGeom>
              <a:avLst/>
              <a:gdLst>
                <a:gd name="connsiteX0" fmla="*/ 42793 w 42793"/>
                <a:gd name="connsiteY0" fmla="*/ 27048 h 54096"/>
                <a:gd name="connsiteX1" fmla="*/ 21397 w 42793"/>
                <a:gd name="connsiteY1" fmla="*/ 54096 h 54096"/>
                <a:gd name="connsiteX2" fmla="*/ 0 w 42793"/>
                <a:gd name="connsiteY2" fmla="*/ 27048 h 54096"/>
                <a:gd name="connsiteX3" fmla="*/ 21397 w 42793"/>
                <a:gd name="connsiteY3" fmla="*/ 0 h 54096"/>
                <a:gd name="connsiteX4" fmla="*/ 42793 w 42793"/>
                <a:gd name="connsiteY4" fmla="*/ 27048 h 5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93" h="54096">
                  <a:moveTo>
                    <a:pt x="42793" y="27048"/>
                  </a:moveTo>
                  <a:cubicBezTo>
                    <a:pt x="42793" y="41986"/>
                    <a:pt x="33214" y="54096"/>
                    <a:pt x="21397" y="54096"/>
                  </a:cubicBezTo>
                  <a:cubicBezTo>
                    <a:pt x="9580" y="54096"/>
                    <a:pt x="0" y="41986"/>
                    <a:pt x="0" y="27048"/>
                  </a:cubicBezTo>
                  <a:cubicBezTo>
                    <a:pt x="0" y="12110"/>
                    <a:pt x="9580" y="0"/>
                    <a:pt x="21397" y="0"/>
                  </a:cubicBezTo>
                  <a:cubicBezTo>
                    <a:pt x="33214" y="0"/>
                    <a:pt x="42793" y="12110"/>
                    <a:pt x="42793" y="2704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44" name="Graphic 3">
            <a:extLst>
              <a:ext uri="{FF2B5EF4-FFF2-40B4-BE49-F238E27FC236}">
                <a16:creationId xmlns:a16="http://schemas.microsoft.com/office/drawing/2014/main" id="{0C34C7AA-C261-6EF6-EDDD-CCC5B3F2AC3B}"/>
              </a:ext>
            </a:extLst>
          </p:cNvPr>
          <p:cNvGrpSpPr/>
          <p:nvPr/>
        </p:nvGrpSpPr>
        <p:grpSpPr>
          <a:xfrm>
            <a:off x="1490815" y="3843883"/>
            <a:ext cx="238975" cy="205337"/>
            <a:chOff x="5355681" y="1868871"/>
            <a:chExt cx="373379" cy="357179"/>
          </a:xfrm>
        </p:grpSpPr>
        <p:grpSp>
          <p:nvGrpSpPr>
            <p:cNvPr id="3145" name="Graphic 3">
              <a:extLst>
                <a:ext uri="{FF2B5EF4-FFF2-40B4-BE49-F238E27FC236}">
                  <a16:creationId xmlns:a16="http://schemas.microsoft.com/office/drawing/2014/main" id="{53226270-BA07-078A-27E2-9C49E3820CEB}"/>
                </a:ext>
              </a:extLst>
            </p:cNvPr>
            <p:cNvGrpSpPr/>
            <p:nvPr/>
          </p:nvGrpSpPr>
          <p:grpSpPr>
            <a:xfrm>
              <a:off x="5355681" y="1868871"/>
              <a:ext cx="373379" cy="357179"/>
              <a:chOff x="5355681" y="1868871"/>
              <a:chExt cx="373379" cy="357179"/>
            </a:xfrm>
          </p:grpSpPr>
          <p:sp>
            <p:nvSpPr>
              <p:cNvPr id="3230" name="Freeform 3229">
                <a:extLst>
                  <a:ext uri="{FF2B5EF4-FFF2-40B4-BE49-F238E27FC236}">
                    <a16:creationId xmlns:a16="http://schemas.microsoft.com/office/drawing/2014/main" id="{88C879A4-9F22-E0E6-1DD7-4F66E2C8DF4A}"/>
                  </a:ext>
                </a:extLst>
              </p:cNvPr>
              <p:cNvSpPr/>
              <p:nvPr/>
            </p:nvSpPr>
            <p:spPr>
              <a:xfrm>
                <a:off x="5355681" y="1868932"/>
                <a:ext cx="373379" cy="357118"/>
              </a:xfrm>
              <a:custGeom>
                <a:avLst/>
                <a:gdLst>
                  <a:gd name="connsiteX0" fmla="*/ 6531 w 373379"/>
                  <a:gd name="connsiteY0" fmla="*/ 209369 h 357118"/>
                  <a:gd name="connsiteX1" fmla="*/ 46662 w 373379"/>
                  <a:gd name="connsiteY1" fmla="*/ 272734 h 357118"/>
                  <a:gd name="connsiteX2" fmla="*/ 109141 w 373379"/>
                  <a:gd name="connsiteY2" fmla="*/ 335626 h 357118"/>
                  <a:gd name="connsiteX3" fmla="*/ 253307 w 373379"/>
                  <a:gd name="connsiteY3" fmla="*/ 350002 h 357118"/>
                  <a:gd name="connsiteX4" fmla="*/ 350781 w 373379"/>
                  <a:gd name="connsiteY4" fmla="*/ 273018 h 357118"/>
                  <a:gd name="connsiteX5" fmla="*/ 356772 w 373379"/>
                  <a:gd name="connsiteY5" fmla="*/ 260534 h 357118"/>
                  <a:gd name="connsiteX6" fmla="*/ 373129 w 373379"/>
                  <a:gd name="connsiteY6" fmla="*/ 194616 h 357118"/>
                  <a:gd name="connsiteX7" fmla="*/ 356962 w 373379"/>
                  <a:gd name="connsiteY7" fmla="*/ 115362 h 357118"/>
                  <a:gd name="connsiteX8" fmla="*/ 277842 w 373379"/>
                  <a:gd name="connsiteY8" fmla="*/ 14924 h 357118"/>
                  <a:gd name="connsiteX9" fmla="*/ 197295 w 373379"/>
                  <a:gd name="connsiteY9" fmla="*/ 265 h 357118"/>
                  <a:gd name="connsiteX10" fmla="*/ 132344 w 373379"/>
                  <a:gd name="connsiteY10" fmla="*/ 19464 h 357118"/>
                  <a:gd name="connsiteX11" fmla="*/ 69961 w 373379"/>
                  <a:gd name="connsiteY11" fmla="*/ 44148 h 357118"/>
                  <a:gd name="connsiteX12" fmla="*/ 26407 w 373379"/>
                  <a:gd name="connsiteY12" fmla="*/ 92854 h 357118"/>
                  <a:gd name="connsiteX13" fmla="*/ 6531 w 373379"/>
                  <a:gd name="connsiteY13" fmla="*/ 209369 h 35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3379" h="357118">
                    <a:moveTo>
                      <a:pt x="6531" y="209369"/>
                    </a:moveTo>
                    <a:cubicBezTo>
                      <a:pt x="11096" y="223366"/>
                      <a:pt x="38864" y="260440"/>
                      <a:pt x="46662" y="272734"/>
                    </a:cubicBezTo>
                    <a:cubicBezTo>
                      <a:pt x="65206" y="301958"/>
                      <a:pt x="77664" y="320211"/>
                      <a:pt x="109141" y="335626"/>
                    </a:cubicBezTo>
                    <a:cubicBezTo>
                      <a:pt x="155548" y="358419"/>
                      <a:pt x="207851" y="362864"/>
                      <a:pt x="253307" y="350002"/>
                    </a:cubicBezTo>
                    <a:cubicBezTo>
                      <a:pt x="294484" y="338369"/>
                      <a:pt x="330145" y="312456"/>
                      <a:pt x="350781" y="273018"/>
                    </a:cubicBezTo>
                    <a:cubicBezTo>
                      <a:pt x="352873" y="268951"/>
                      <a:pt x="354870" y="264790"/>
                      <a:pt x="356772" y="260534"/>
                    </a:cubicBezTo>
                    <a:cubicBezTo>
                      <a:pt x="365711" y="239917"/>
                      <a:pt x="371227" y="217408"/>
                      <a:pt x="373129" y="194616"/>
                    </a:cubicBezTo>
                    <a:cubicBezTo>
                      <a:pt x="375221" y="169553"/>
                      <a:pt x="363714" y="139290"/>
                      <a:pt x="356962" y="115362"/>
                    </a:cubicBezTo>
                    <a:cubicBezTo>
                      <a:pt x="344029" y="69210"/>
                      <a:pt x="322537" y="34312"/>
                      <a:pt x="277842" y="14924"/>
                    </a:cubicBezTo>
                    <a:cubicBezTo>
                      <a:pt x="247506" y="1778"/>
                      <a:pt x="231340" y="-964"/>
                      <a:pt x="197295" y="265"/>
                    </a:cubicBezTo>
                    <a:cubicBezTo>
                      <a:pt x="172855" y="1116"/>
                      <a:pt x="146038" y="15208"/>
                      <a:pt x="132344" y="19464"/>
                    </a:cubicBezTo>
                    <a:cubicBezTo>
                      <a:pt x="107809" y="26935"/>
                      <a:pt x="89646" y="29205"/>
                      <a:pt x="69961" y="44148"/>
                    </a:cubicBezTo>
                    <a:cubicBezTo>
                      <a:pt x="52083" y="57672"/>
                      <a:pt x="37057" y="74128"/>
                      <a:pt x="26407" y="92854"/>
                    </a:cubicBezTo>
                    <a:cubicBezTo>
                      <a:pt x="3108" y="133521"/>
                      <a:pt x="-8018" y="165014"/>
                      <a:pt x="6531" y="209369"/>
                    </a:cubicBezTo>
                  </a:path>
                </a:pathLst>
              </a:custGeom>
              <a:solidFill>
                <a:srgbClr val="999999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31" name="Freeform 3230">
                <a:extLst>
                  <a:ext uri="{FF2B5EF4-FFF2-40B4-BE49-F238E27FC236}">
                    <a16:creationId xmlns:a16="http://schemas.microsoft.com/office/drawing/2014/main" id="{5DDB333B-C615-3F62-801F-C7A625F144F2}"/>
                  </a:ext>
                </a:extLst>
              </p:cNvPr>
              <p:cNvSpPr/>
              <p:nvPr/>
            </p:nvSpPr>
            <p:spPr>
              <a:xfrm>
                <a:off x="5374776" y="1869929"/>
                <a:ext cx="347411" cy="332411"/>
              </a:xfrm>
              <a:custGeom>
                <a:avLst/>
                <a:gdLst>
                  <a:gd name="connsiteX0" fmla="*/ 6076 w 347411"/>
                  <a:gd name="connsiteY0" fmla="*/ 194849 h 332411"/>
                  <a:gd name="connsiteX1" fmla="*/ 43449 w 347411"/>
                  <a:gd name="connsiteY1" fmla="*/ 253863 h 332411"/>
                  <a:gd name="connsiteX2" fmla="*/ 101553 w 347411"/>
                  <a:gd name="connsiteY2" fmla="*/ 312405 h 332411"/>
                  <a:gd name="connsiteX3" fmla="*/ 235734 w 347411"/>
                  <a:gd name="connsiteY3" fmla="*/ 325834 h 332411"/>
                  <a:gd name="connsiteX4" fmla="*/ 326456 w 347411"/>
                  <a:gd name="connsiteY4" fmla="*/ 254147 h 332411"/>
                  <a:gd name="connsiteX5" fmla="*/ 331972 w 347411"/>
                  <a:gd name="connsiteY5" fmla="*/ 242514 h 332411"/>
                  <a:gd name="connsiteX6" fmla="*/ 347187 w 347411"/>
                  <a:gd name="connsiteY6" fmla="*/ 181135 h 332411"/>
                  <a:gd name="connsiteX7" fmla="*/ 332162 w 347411"/>
                  <a:gd name="connsiteY7" fmla="*/ 107367 h 332411"/>
                  <a:gd name="connsiteX8" fmla="*/ 258462 w 347411"/>
                  <a:gd name="connsiteY8" fmla="*/ 13928 h 332411"/>
                  <a:gd name="connsiteX9" fmla="*/ 183526 w 347411"/>
                  <a:gd name="connsiteY9" fmla="*/ 214 h 332411"/>
                  <a:gd name="connsiteX10" fmla="*/ 123044 w 347411"/>
                  <a:gd name="connsiteY10" fmla="*/ 18089 h 332411"/>
                  <a:gd name="connsiteX11" fmla="*/ 65035 w 347411"/>
                  <a:gd name="connsiteY11" fmla="*/ 41071 h 332411"/>
                  <a:gd name="connsiteX12" fmla="*/ 24429 w 347411"/>
                  <a:gd name="connsiteY12" fmla="*/ 86372 h 332411"/>
                  <a:gd name="connsiteX13" fmla="*/ 6076 w 347411"/>
                  <a:gd name="connsiteY13" fmla="*/ 194849 h 33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7411" h="332411">
                    <a:moveTo>
                      <a:pt x="6076" y="194849"/>
                    </a:moveTo>
                    <a:cubicBezTo>
                      <a:pt x="10355" y="207900"/>
                      <a:pt x="36221" y="242420"/>
                      <a:pt x="43449" y="253863"/>
                    </a:cubicBezTo>
                    <a:cubicBezTo>
                      <a:pt x="60661" y="281101"/>
                      <a:pt x="72358" y="298029"/>
                      <a:pt x="101553" y="312405"/>
                    </a:cubicBezTo>
                    <a:cubicBezTo>
                      <a:pt x="144727" y="333590"/>
                      <a:pt x="193416" y="337751"/>
                      <a:pt x="235734" y="325834"/>
                    </a:cubicBezTo>
                    <a:cubicBezTo>
                      <a:pt x="274058" y="314958"/>
                      <a:pt x="307247" y="290936"/>
                      <a:pt x="326456" y="254147"/>
                    </a:cubicBezTo>
                    <a:cubicBezTo>
                      <a:pt x="328453" y="250364"/>
                      <a:pt x="330260" y="246486"/>
                      <a:pt x="331972" y="242514"/>
                    </a:cubicBezTo>
                    <a:cubicBezTo>
                      <a:pt x="340340" y="223316"/>
                      <a:pt x="345475" y="202320"/>
                      <a:pt x="347187" y="181135"/>
                    </a:cubicBezTo>
                    <a:cubicBezTo>
                      <a:pt x="349089" y="157776"/>
                      <a:pt x="338438" y="129592"/>
                      <a:pt x="332162" y="107367"/>
                    </a:cubicBezTo>
                    <a:cubicBezTo>
                      <a:pt x="320085" y="64336"/>
                      <a:pt x="300114" y="31897"/>
                      <a:pt x="258462" y="13928"/>
                    </a:cubicBezTo>
                    <a:cubicBezTo>
                      <a:pt x="230218" y="1633"/>
                      <a:pt x="215098" y="-826"/>
                      <a:pt x="183526" y="214"/>
                    </a:cubicBezTo>
                    <a:cubicBezTo>
                      <a:pt x="160798" y="971"/>
                      <a:pt x="135787" y="14117"/>
                      <a:pt x="123044" y="18089"/>
                    </a:cubicBezTo>
                    <a:cubicBezTo>
                      <a:pt x="100221" y="25088"/>
                      <a:pt x="83294" y="27168"/>
                      <a:pt x="65035" y="41071"/>
                    </a:cubicBezTo>
                    <a:cubicBezTo>
                      <a:pt x="48394" y="53744"/>
                      <a:pt x="34414" y="68970"/>
                      <a:pt x="24429" y="86372"/>
                    </a:cubicBezTo>
                    <a:cubicBezTo>
                      <a:pt x="2842" y="124296"/>
                      <a:pt x="-7428" y="153520"/>
                      <a:pt x="6076" y="194849"/>
                    </a:cubicBezTo>
                  </a:path>
                </a:pathLst>
              </a:custGeom>
              <a:solidFill>
                <a:srgbClr val="B3B3B3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32" name="Freeform 3231">
                <a:extLst>
                  <a:ext uri="{FF2B5EF4-FFF2-40B4-BE49-F238E27FC236}">
                    <a16:creationId xmlns:a16="http://schemas.microsoft.com/office/drawing/2014/main" id="{4A7F4B3F-F7A2-15DB-6888-1567B73A2831}"/>
                  </a:ext>
                </a:extLst>
              </p:cNvPr>
              <p:cNvSpPr/>
              <p:nvPr/>
            </p:nvSpPr>
            <p:spPr>
              <a:xfrm>
                <a:off x="5446468" y="1868871"/>
                <a:ext cx="282592" cy="356966"/>
              </a:xfrm>
              <a:custGeom>
                <a:avLst/>
                <a:gdLst>
                  <a:gd name="connsiteX0" fmla="*/ 259994 w 282592"/>
                  <a:gd name="connsiteY0" fmla="*/ 273079 h 356966"/>
                  <a:gd name="connsiteX1" fmla="*/ 265985 w 282592"/>
                  <a:gd name="connsiteY1" fmla="*/ 260595 h 356966"/>
                  <a:gd name="connsiteX2" fmla="*/ 282342 w 282592"/>
                  <a:gd name="connsiteY2" fmla="*/ 194677 h 356966"/>
                  <a:gd name="connsiteX3" fmla="*/ 266176 w 282592"/>
                  <a:gd name="connsiteY3" fmla="*/ 115423 h 356966"/>
                  <a:gd name="connsiteX4" fmla="*/ 187055 w 282592"/>
                  <a:gd name="connsiteY4" fmla="*/ 14985 h 356966"/>
                  <a:gd name="connsiteX5" fmla="*/ 106508 w 282592"/>
                  <a:gd name="connsiteY5" fmla="*/ 232 h 356966"/>
                  <a:gd name="connsiteX6" fmla="*/ 41557 w 282592"/>
                  <a:gd name="connsiteY6" fmla="*/ 19430 h 356966"/>
                  <a:gd name="connsiteX7" fmla="*/ 0 w 282592"/>
                  <a:gd name="connsiteY7" fmla="*/ 32198 h 356966"/>
                  <a:gd name="connsiteX8" fmla="*/ 6847 w 282592"/>
                  <a:gd name="connsiteY8" fmla="*/ 31536 h 356966"/>
                  <a:gd name="connsiteX9" fmla="*/ 87394 w 282592"/>
                  <a:gd name="connsiteY9" fmla="*/ 46289 h 356966"/>
                  <a:gd name="connsiteX10" fmla="*/ 166514 w 282592"/>
                  <a:gd name="connsiteY10" fmla="*/ 146728 h 356966"/>
                  <a:gd name="connsiteX11" fmla="*/ 182681 w 282592"/>
                  <a:gd name="connsiteY11" fmla="*/ 225981 h 356966"/>
                  <a:gd name="connsiteX12" fmla="*/ 166324 w 282592"/>
                  <a:gd name="connsiteY12" fmla="*/ 291899 h 356966"/>
                  <a:gd name="connsiteX13" fmla="*/ 160333 w 282592"/>
                  <a:gd name="connsiteY13" fmla="*/ 304383 h 356966"/>
                  <a:gd name="connsiteX14" fmla="*/ 114021 w 282592"/>
                  <a:gd name="connsiteY14" fmla="*/ 356967 h 356966"/>
                  <a:gd name="connsiteX15" fmla="*/ 162520 w 282592"/>
                  <a:gd name="connsiteY15" fmla="*/ 350063 h 356966"/>
                  <a:gd name="connsiteX16" fmla="*/ 259994 w 282592"/>
                  <a:gd name="connsiteY16" fmla="*/ 273079 h 356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2592" h="356966">
                    <a:moveTo>
                      <a:pt x="259994" y="273079"/>
                    </a:moveTo>
                    <a:cubicBezTo>
                      <a:pt x="262086" y="269012"/>
                      <a:pt x="264083" y="264851"/>
                      <a:pt x="265985" y="260595"/>
                    </a:cubicBezTo>
                    <a:cubicBezTo>
                      <a:pt x="274924" y="239978"/>
                      <a:pt x="280440" y="217469"/>
                      <a:pt x="282342" y="194677"/>
                    </a:cubicBezTo>
                    <a:cubicBezTo>
                      <a:pt x="284434" y="169615"/>
                      <a:pt x="272927" y="139351"/>
                      <a:pt x="266176" y="115423"/>
                    </a:cubicBezTo>
                    <a:cubicBezTo>
                      <a:pt x="253147" y="69271"/>
                      <a:pt x="231750" y="34373"/>
                      <a:pt x="187055" y="14985"/>
                    </a:cubicBezTo>
                    <a:cubicBezTo>
                      <a:pt x="156719" y="1839"/>
                      <a:pt x="140553" y="-903"/>
                      <a:pt x="106508" y="232"/>
                    </a:cubicBezTo>
                    <a:cubicBezTo>
                      <a:pt x="82068" y="1083"/>
                      <a:pt x="55251" y="15269"/>
                      <a:pt x="41557" y="19430"/>
                    </a:cubicBezTo>
                    <a:cubicBezTo>
                      <a:pt x="25771" y="24254"/>
                      <a:pt x="12553" y="26902"/>
                      <a:pt x="0" y="32198"/>
                    </a:cubicBezTo>
                    <a:cubicBezTo>
                      <a:pt x="2282" y="31914"/>
                      <a:pt x="4565" y="31630"/>
                      <a:pt x="6847" y="31536"/>
                    </a:cubicBezTo>
                    <a:cubicBezTo>
                      <a:pt x="40892" y="30401"/>
                      <a:pt x="57058" y="33049"/>
                      <a:pt x="87394" y="46289"/>
                    </a:cubicBezTo>
                    <a:cubicBezTo>
                      <a:pt x="132089" y="65677"/>
                      <a:pt x="153581" y="100481"/>
                      <a:pt x="166514" y="146728"/>
                    </a:cubicBezTo>
                    <a:cubicBezTo>
                      <a:pt x="173171" y="170560"/>
                      <a:pt x="184773" y="200824"/>
                      <a:pt x="182681" y="225981"/>
                    </a:cubicBezTo>
                    <a:cubicBezTo>
                      <a:pt x="180779" y="248773"/>
                      <a:pt x="175263" y="271282"/>
                      <a:pt x="166324" y="291899"/>
                    </a:cubicBezTo>
                    <a:cubicBezTo>
                      <a:pt x="164517" y="296155"/>
                      <a:pt x="162520" y="300317"/>
                      <a:pt x="160333" y="304383"/>
                    </a:cubicBezTo>
                    <a:cubicBezTo>
                      <a:pt x="148921" y="326135"/>
                      <a:pt x="132945" y="343632"/>
                      <a:pt x="114021" y="356967"/>
                    </a:cubicBezTo>
                    <a:cubicBezTo>
                      <a:pt x="130663" y="356683"/>
                      <a:pt x="147019" y="354413"/>
                      <a:pt x="162520" y="350063"/>
                    </a:cubicBezTo>
                    <a:cubicBezTo>
                      <a:pt x="203697" y="338430"/>
                      <a:pt x="239263" y="312517"/>
                      <a:pt x="259994" y="273079"/>
                    </a:cubicBezTo>
                  </a:path>
                </a:pathLst>
              </a:custGeom>
              <a:solidFill>
                <a:srgbClr val="CCCCCC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33" name="Freeform 3232">
                <a:extLst>
                  <a:ext uri="{FF2B5EF4-FFF2-40B4-BE49-F238E27FC236}">
                    <a16:creationId xmlns:a16="http://schemas.microsoft.com/office/drawing/2014/main" id="{4A3C5E33-B561-BE1D-A463-ADE9C3EFF4B1}"/>
                  </a:ext>
                </a:extLst>
              </p:cNvPr>
              <p:cNvSpPr/>
              <p:nvPr/>
            </p:nvSpPr>
            <p:spPr>
              <a:xfrm>
                <a:off x="5464110" y="1941061"/>
                <a:ext cx="179963" cy="210235"/>
              </a:xfrm>
              <a:custGeom>
                <a:avLst/>
                <a:gdLst>
                  <a:gd name="connsiteX0" fmla="*/ 87820 w 179963"/>
                  <a:gd name="connsiteY0" fmla="*/ 1243 h 210235"/>
                  <a:gd name="connsiteX1" fmla="*/ 146685 w 179963"/>
                  <a:gd name="connsiteY1" fmla="*/ 25926 h 210235"/>
                  <a:gd name="connsiteX2" fmla="*/ 179017 w 179963"/>
                  <a:gd name="connsiteY2" fmla="*/ 80023 h 210235"/>
                  <a:gd name="connsiteX3" fmla="*/ 163802 w 179963"/>
                  <a:gd name="connsiteY3" fmla="*/ 144807 h 210235"/>
                  <a:gd name="connsiteX4" fmla="*/ 115113 w 179963"/>
                  <a:gd name="connsiteY4" fmla="*/ 191905 h 210235"/>
                  <a:gd name="connsiteX5" fmla="*/ 55962 w 179963"/>
                  <a:gd name="connsiteY5" fmla="*/ 209401 h 210235"/>
                  <a:gd name="connsiteX6" fmla="*/ 10031 w 179963"/>
                  <a:gd name="connsiteY6" fmla="*/ 168261 h 210235"/>
                  <a:gd name="connsiteX7" fmla="*/ 141 w 179963"/>
                  <a:gd name="connsiteY7" fmla="*/ 105274 h 210235"/>
                  <a:gd name="connsiteX8" fmla="*/ 4325 w 179963"/>
                  <a:gd name="connsiteY8" fmla="*/ 52880 h 210235"/>
                  <a:gd name="connsiteX9" fmla="*/ 33139 w 179963"/>
                  <a:gd name="connsiteY9" fmla="*/ 10038 h 210235"/>
                  <a:gd name="connsiteX10" fmla="*/ 87820 w 179963"/>
                  <a:gd name="connsiteY10" fmla="*/ 1243 h 21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963" h="210235">
                    <a:moveTo>
                      <a:pt x="87820" y="1243"/>
                    </a:moveTo>
                    <a:cubicBezTo>
                      <a:pt x="109121" y="4269"/>
                      <a:pt x="130043" y="12308"/>
                      <a:pt x="146685" y="25926"/>
                    </a:cubicBezTo>
                    <a:cubicBezTo>
                      <a:pt x="163422" y="39545"/>
                      <a:pt x="175689" y="58838"/>
                      <a:pt x="179017" y="80023"/>
                    </a:cubicBezTo>
                    <a:cubicBezTo>
                      <a:pt x="182536" y="102437"/>
                      <a:pt x="175974" y="125703"/>
                      <a:pt x="163802" y="144807"/>
                    </a:cubicBezTo>
                    <a:cubicBezTo>
                      <a:pt x="151630" y="164005"/>
                      <a:pt x="134132" y="179326"/>
                      <a:pt x="115113" y="191905"/>
                    </a:cubicBezTo>
                    <a:cubicBezTo>
                      <a:pt x="97520" y="203537"/>
                      <a:pt x="76789" y="213184"/>
                      <a:pt x="55962" y="209401"/>
                    </a:cubicBezTo>
                    <a:cubicBezTo>
                      <a:pt x="34851" y="205523"/>
                      <a:pt x="18209" y="188027"/>
                      <a:pt x="10031" y="168261"/>
                    </a:cubicBezTo>
                    <a:cubicBezTo>
                      <a:pt x="1757" y="148495"/>
                      <a:pt x="616" y="126648"/>
                      <a:pt x="141" y="105274"/>
                    </a:cubicBezTo>
                    <a:cubicBezTo>
                      <a:pt x="-240" y="87684"/>
                      <a:pt x="-145" y="69904"/>
                      <a:pt x="4325" y="52880"/>
                    </a:cubicBezTo>
                    <a:cubicBezTo>
                      <a:pt x="8794" y="35857"/>
                      <a:pt x="18304" y="19590"/>
                      <a:pt x="33139" y="10038"/>
                    </a:cubicBezTo>
                    <a:cubicBezTo>
                      <a:pt x="49020" y="-176"/>
                      <a:pt x="69181" y="-1500"/>
                      <a:pt x="87820" y="1243"/>
                    </a:cubicBezTo>
                  </a:path>
                </a:pathLst>
              </a:custGeom>
              <a:solidFill>
                <a:srgbClr val="666666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219" name="Freeform 3218">
              <a:extLst>
                <a:ext uri="{FF2B5EF4-FFF2-40B4-BE49-F238E27FC236}">
                  <a16:creationId xmlns:a16="http://schemas.microsoft.com/office/drawing/2014/main" id="{B05A9C10-B88A-5AA2-ACA5-320FAC3FDBBF}"/>
                </a:ext>
              </a:extLst>
            </p:cNvPr>
            <p:cNvSpPr/>
            <p:nvPr/>
          </p:nvSpPr>
          <p:spPr>
            <a:xfrm rot="-2118194">
              <a:off x="5581284" y="1912702"/>
              <a:ext cx="77217" cy="97789"/>
            </a:xfrm>
            <a:custGeom>
              <a:avLst/>
              <a:gdLst>
                <a:gd name="connsiteX0" fmla="*/ 77218 w 77217"/>
                <a:gd name="connsiteY0" fmla="*/ 48895 h 97789"/>
                <a:gd name="connsiteX1" fmla="*/ 38609 w 77217"/>
                <a:gd name="connsiteY1" fmla="*/ 97789 h 97789"/>
                <a:gd name="connsiteX2" fmla="*/ 0 w 77217"/>
                <a:gd name="connsiteY2" fmla="*/ 48895 h 97789"/>
                <a:gd name="connsiteX3" fmla="*/ 38609 w 77217"/>
                <a:gd name="connsiteY3" fmla="*/ 0 h 97789"/>
                <a:gd name="connsiteX4" fmla="*/ 77218 w 77217"/>
                <a:gd name="connsiteY4" fmla="*/ 48895 h 9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17" h="97789">
                  <a:moveTo>
                    <a:pt x="77218" y="48895"/>
                  </a:moveTo>
                  <a:cubicBezTo>
                    <a:pt x="77218" y="75898"/>
                    <a:pt x="59932" y="97789"/>
                    <a:pt x="38609" y="97789"/>
                  </a:cubicBezTo>
                  <a:cubicBezTo>
                    <a:pt x="17286" y="97789"/>
                    <a:pt x="0" y="75898"/>
                    <a:pt x="0" y="48895"/>
                  </a:cubicBezTo>
                  <a:cubicBezTo>
                    <a:pt x="0" y="21891"/>
                    <a:pt x="17286" y="0"/>
                    <a:pt x="38609" y="0"/>
                  </a:cubicBezTo>
                  <a:cubicBezTo>
                    <a:pt x="59932" y="0"/>
                    <a:pt x="77218" y="21891"/>
                    <a:pt x="77218" y="48895"/>
                  </a:cubicBezTo>
                  <a:close/>
                </a:path>
              </a:pathLst>
            </a:custGeom>
            <a:solidFill>
              <a:srgbClr val="E6E6E6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29" name="Freeform 3228">
              <a:extLst>
                <a:ext uri="{FF2B5EF4-FFF2-40B4-BE49-F238E27FC236}">
                  <a16:creationId xmlns:a16="http://schemas.microsoft.com/office/drawing/2014/main" id="{B79DBCD5-A67F-B2D7-8F16-13D74E3A1AB9}"/>
                </a:ext>
              </a:extLst>
            </p:cNvPr>
            <p:cNvSpPr/>
            <p:nvPr/>
          </p:nvSpPr>
          <p:spPr>
            <a:xfrm rot="-2118194">
              <a:off x="5598496" y="1934548"/>
              <a:ext cx="42793" cy="54096"/>
            </a:xfrm>
            <a:custGeom>
              <a:avLst/>
              <a:gdLst>
                <a:gd name="connsiteX0" fmla="*/ 42793 w 42793"/>
                <a:gd name="connsiteY0" fmla="*/ 27048 h 54096"/>
                <a:gd name="connsiteX1" fmla="*/ 21397 w 42793"/>
                <a:gd name="connsiteY1" fmla="*/ 54096 h 54096"/>
                <a:gd name="connsiteX2" fmla="*/ 0 w 42793"/>
                <a:gd name="connsiteY2" fmla="*/ 27048 h 54096"/>
                <a:gd name="connsiteX3" fmla="*/ 21397 w 42793"/>
                <a:gd name="connsiteY3" fmla="*/ 0 h 54096"/>
                <a:gd name="connsiteX4" fmla="*/ 42793 w 42793"/>
                <a:gd name="connsiteY4" fmla="*/ 27048 h 5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93" h="54096">
                  <a:moveTo>
                    <a:pt x="42793" y="27048"/>
                  </a:moveTo>
                  <a:cubicBezTo>
                    <a:pt x="42793" y="41986"/>
                    <a:pt x="33214" y="54096"/>
                    <a:pt x="21397" y="54096"/>
                  </a:cubicBezTo>
                  <a:cubicBezTo>
                    <a:pt x="9580" y="54096"/>
                    <a:pt x="0" y="41986"/>
                    <a:pt x="0" y="27048"/>
                  </a:cubicBezTo>
                  <a:cubicBezTo>
                    <a:pt x="0" y="12110"/>
                    <a:pt x="9580" y="0"/>
                    <a:pt x="21397" y="0"/>
                  </a:cubicBezTo>
                  <a:cubicBezTo>
                    <a:pt x="33214" y="0"/>
                    <a:pt x="42793" y="12110"/>
                    <a:pt x="42793" y="2704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35FFE7BB-2ADF-E93E-050B-BCB544AC45C4}"/>
              </a:ext>
            </a:extLst>
          </p:cNvPr>
          <p:cNvSpPr/>
          <p:nvPr/>
        </p:nvSpPr>
        <p:spPr>
          <a:xfrm>
            <a:off x="9817734" y="3890716"/>
            <a:ext cx="1503603" cy="718012"/>
          </a:xfrm>
          <a:prstGeom prst="rect">
            <a:avLst/>
          </a:prstGeom>
          <a:solidFill>
            <a:srgbClr val="D4EEF9"/>
          </a:solidFill>
          <a:ln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981AA5C-156C-38E1-5A67-34724DA0BE03}"/>
              </a:ext>
            </a:extLst>
          </p:cNvPr>
          <p:cNvSpPr txBox="1"/>
          <p:nvPr/>
        </p:nvSpPr>
        <p:spPr>
          <a:xfrm>
            <a:off x="10523323" y="4393130"/>
            <a:ext cx="77591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Macrophage</a:t>
            </a:r>
          </a:p>
        </p:txBody>
      </p:sp>
      <p:grpSp>
        <p:nvGrpSpPr>
          <p:cNvPr id="3162" name="Graphic 3">
            <a:extLst>
              <a:ext uri="{FF2B5EF4-FFF2-40B4-BE49-F238E27FC236}">
                <a16:creationId xmlns:a16="http://schemas.microsoft.com/office/drawing/2014/main" id="{157C5AA5-C1D2-5A6A-54C8-869E71E47485}"/>
              </a:ext>
            </a:extLst>
          </p:cNvPr>
          <p:cNvGrpSpPr>
            <a:grpSpLocks noChangeAspect="1"/>
          </p:cNvGrpSpPr>
          <p:nvPr/>
        </p:nvGrpSpPr>
        <p:grpSpPr>
          <a:xfrm>
            <a:off x="10767793" y="4277959"/>
            <a:ext cx="165900" cy="147446"/>
            <a:chOff x="4432452" y="1720199"/>
            <a:chExt cx="661010" cy="654057"/>
          </a:xfrm>
        </p:grpSpPr>
        <p:sp>
          <p:nvSpPr>
            <p:cNvPr id="282" name="Freeform 21">
              <a:extLst>
                <a:ext uri="{FF2B5EF4-FFF2-40B4-BE49-F238E27FC236}">
                  <a16:creationId xmlns:a16="http://schemas.microsoft.com/office/drawing/2014/main" id="{A0122ED1-B495-1C82-6B23-07260C3D9D38}"/>
                </a:ext>
              </a:extLst>
            </p:cNvPr>
            <p:cNvSpPr/>
            <p:nvPr/>
          </p:nvSpPr>
          <p:spPr>
            <a:xfrm>
              <a:off x="4432452" y="1720199"/>
              <a:ext cx="661010" cy="654057"/>
            </a:xfrm>
            <a:custGeom>
              <a:avLst/>
              <a:gdLst>
                <a:gd name="connsiteX0" fmla="*/ 468066 w 661010"/>
                <a:gd name="connsiteY0" fmla="*/ 638138 h 654057"/>
                <a:gd name="connsiteX1" fmla="*/ 534539 w 661010"/>
                <a:gd name="connsiteY1" fmla="*/ 580826 h 654057"/>
                <a:gd name="connsiteX2" fmla="*/ 633154 w 661010"/>
                <a:gd name="connsiteY2" fmla="*/ 503748 h 654057"/>
                <a:gd name="connsiteX3" fmla="*/ 660732 w 661010"/>
                <a:gd name="connsiteY3" fmla="*/ 455515 h 654057"/>
                <a:gd name="connsiteX4" fmla="*/ 657879 w 661010"/>
                <a:gd name="connsiteY4" fmla="*/ 426480 h 654057"/>
                <a:gd name="connsiteX5" fmla="*/ 622883 w 661010"/>
                <a:gd name="connsiteY5" fmla="*/ 250761 h 654057"/>
                <a:gd name="connsiteX6" fmla="*/ 586842 w 661010"/>
                <a:gd name="connsiteY6" fmla="*/ 168481 h 654057"/>
                <a:gd name="connsiteX7" fmla="*/ 542622 w 661010"/>
                <a:gd name="connsiteY7" fmla="*/ 138312 h 654057"/>
                <a:gd name="connsiteX8" fmla="*/ 494218 w 661010"/>
                <a:gd name="connsiteY8" fmla="*/ 67286 h 654057"/>
                <a:gd name="connsiteX9" fmla="*/ 404161 w 661010"/>
                <a:gd name="connsiteY9" fmla="*/ 22364 h 654057"/>
                <a:gd name="connsiteX10" fmla="*/ 220339 w 661010"/>
                <a:gd name="connsiteY10" fmla="*/ 9312 h 654057"/>
                <a:gd name="connsiteX11" fmla="*/ 182966 w 661010"/>
                <a:gd name="connsiteY11" fmla="*/ 32199 h 654057"/>
                <a:gd name="connsiteX12" fmla="*/ 167656 w 661010"/>
                <a:gd name="connsiteY12" fmla="*/ 50358 h 654057"/>
                <a:gd name="connsiteX13" fmla="*/ 96809 w 661010"/>
                <a:gd name="connsiteY13" fmla="*/ 81189 h 654057"/>
                <a:gd name="connsiteX14" fmla="*/ 72749 w 661010"/>
                <a:gd name="connsiteY14" fmla="*/ 157416 h 654057"/>
                <a:gd name="connsiteX15" fmla="*/ 3424 w 661010"/>
                <a:gd name="connsiteY15" fmla="*/ 188909 h 654057"/>
                <a:gd name="connsiteX16" fmla="*/ 761 w 661010"/>
                <a:gd name="connsiteY16" fmla="*/ 216809 h 654057"/>
                <a:gd name="connsiteX17" fmla="*/ 11602 w 661010"/>
                <a:gd name="connsiteY17" fmla="*/ 319989 h 654057"/>
                <a:gd name="connsiteX18" fmla="*/ 19020 w 661010"/>
                <a:gd name="connsiteY18" fmla="*/ 350915 h 654057"/>
                <a:gd name="connsiteX19" fmla="*/ 56963 w 661010"/>
                <a:gd name="connsiteY19" fmla="*/ 398203 h 654057"/>
                <a:gd name="connsiteX20" fmla="*/ 39751 w 661010"/>
                <a:gd name="connsiteY20" fmla="*/ 476321 h 654057"/>
                <a:gd name="connsiteX21" fmla="*/ 42699 w 661010"/>
                <a:gd name="connsiteY21" fmla="*/ 534390 h 654057"/>
                <a:gd name="connsiteX22" fmla="*/ 29956 w 661010"/>
                <a:gd name="connsiteY22" fmla="*/ 552548 h 654057"/>
                <a:gd name="connsiteX23" fmla="*/ 34616 w 661010"/>
                <a:gd name="connsiteY23" fmla="*/ 562195 h 654057"/>
                <a:gd name="connsiteX24" fmla="*/ 188957 w 661010"/>
                <a:gd name="connsiteY24" fmla="*/ 639746 h 654057"/>
                <a:gd name="connsiteX25" fmla="*/ 267222 w 661010"/>
                <a:gd name="connsiteY25" fmla="*/ 635774 h 654057"/>
                <a:gd name="connsiteX26" fmla="*/ 468066 w 661010"/>
                <a:gd name="connsiteY26" fmla="*/ 638138 h 65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010" h="654057">
                  <a:moveTo>
                    <a:pt x="468066" y="638138"/>
                  </a:moveTo>
                  <a:cubicBezTo>
                    <a:pt x="492886" y="622439"/>
                    <a:pt x="512286" y="599930"/>
                    <a:pt x="534539" y="580826"/>
                  </a:cubicBezTo>
                  <a:cubicBezTo>
                    <a:pt x="566206" y="553588"/>
                    <a:pt x="603484" y="533066"/>
                    <a:pt x="633154" y="503748"/>
                  </a:cubicBezTo>
                  <a:cubicBezTo>
                    <a:pt x="646658" y="490413"/>
                    <a:pt x="658925" y="474335"/>
                    <a:pt x="660732" y="455515"/>
                  </a:cubicBezTo>
                  <a:cubicBezTo>
                    <a:pt x="661683" y="445773"/>
                    <a:pt x="660066" y="435938"/>
                    <a:pt x="657879" y="426480"/>
                  </a:cubicBezTo>
                  <a:cubicBezTo>
                    <a:pt x="644280" y="368695"/>
                    <a:pt x="627163" y="312234"/>
                    <a:pt x="622883" y="250761"/>
                  </a:cubicBezTo>
                  <a:cubicBezTo>
                    <a:pt x="620696" y="220308"/>
                    <a:pt x="609760" y="188720"/>
                    <a:pt x="586842" y="168481"/>
                  </a:cubicBezTo>
                  <a:cubicBezTo>
                    <a:pt x="573433" y="156659"/>
                    <a:pt x="555935" y="150134"/>
                    <a:pt x="542622" y="138312"/>
                  </a:cubicBezTo>
                  <a:cubicBezTo>
                    <a:pt x="521130" y="119208"/>
                    <a:pt x="513237" y="88849"/>
                    <a:pt x="494218" y="67286"/>
                  </a:cubicBezTo>
                  <a:cubicBezTo>
                    <a:pt x="471775" y="41751"/>
                    <a:pt x="436969" y="31443"/>
                    <a:pt x="404161" y="22364"/>
                  </a:cubicBezTo>
                  <a:cubicBezTo>
                    <a:pt x="344060" y="5718"/>
                    <a:pt x="279394" y="-10927"/>
                    <a:pt x="220339" y="9312"/>
                  </a:cubicBezTo>
                  <a:cubicBezTo>
                    <a:pt x="206360" y="14136"/>
                    <a:pt x="192761" y="21134"/>
                    <a:pt x="182966" y="32199"/>
                  </a:cubicBezTo>
                  <a:cubicBezTo>
                    <a:pt x="177736" y="38157"/>
                    <a:pt x="173647" y="45061"/>
                    <a:pt x="167656" y="50358"/>
                  </a:cubicBezTo>
                  <a:cubicBezTo>
                    <a:pt x="147971" y="67570"/>
                    <a:pt x="113641" y="61234"/>
                    <a:pt x="96809" y="81189"/>
                  </a:cubicBezTo>
                  <a:cubicBezTo>
                    <a:pt x="79216" y="101995"/>
                    <a:pt x="92339" y="138501"/>
                    <a:pt x="72749" y="157416"/>
                  </a:cubicBezTo>
                  <a:cubicBezTo>
                    <a:pt x="54015" y="175480"/>
                    <a:pt x="15787" y="166022"/>
                    <a:pt x="3424" y="188909"/>
                  </a:cubicBezTo>
                  <a:cubicBezTo>
                    <a:pt x="-1046" y="197232"/>
                    <a:pt x="-190" y="207351"/>
                    <a:pt x="761" y="216809"/>
                  </a:cubicBezTo>
                  <a:cubicBezTo>
                    <a:pt x="4375" y="251234"/>
                    <a:pt x="7989" y="285659"/>
                    <a:pt x="11602" y="319989"/>
                  </a:cubicBezTo>
                  <a:cubicBezTo>
                    <a:pt x="12743" y="330582"/>
                    <a:pt x="13885" y="341458"/>
                    <a:pt x="19020" y="350915"/>
                  </a:cubicBezTo>
                  <a:cubicBezTo>
                    <a:pt x="28720" y="368884"/>
                    <a:pt x="51067" y="378720"/>
                    <a:pt x="56963" y="398203"/>
                  </a:cubicBezTo>
                  <a:cubicBezTo>
                    <a:pt x="64761" y="424210"/>
                    <a:pt x="38895" y="449273"/>
                    <a:pt x="39751" y="476321"/>
                  </a:cubicBezTo>
                  <a:cubicBezTo>
                    <a:pt x="40417" y="496371"/>
                    <a:pt x="55061" y="518596"/>
                    <a:pt x="42699" y="534390"/>
                  </a:cubicBezTo>
                  <a:cubicBezTo>
                    <a:pt x="38039" y="540348"/>
                    <a:pt x="29671" y="544982"/>
                    <a:pt x="29956" y="552548"/>
                  </a:cubicBezTo>
                  <a:cubicBezTo>
                    <a:pt x="30146" y="556142"/>
                    <a:pt x="32333" y="559357"/>
                    <a:pt x="34616" y="562195"/>
                  </a:cubicBezTo>
                  <a:cubicBezTo>
                    <a:pt x="71228" y="608914"/>
                    <a:pt x="129427" y="638138"/>
                    <a:pt x="188957" y="639746"/>
                  </a:cubicBezTo>
                  <a:cubicBezTo>
                    <a:pt x="215109" y="640502"/>
                    <a:pt x="241070" y="636152"/>
                    <a:pt x="267222" y="635774"/>
                  </a:cubicBezTo>
                  <a:cubicBezTo>
                    <a:pt x="331793" y="634922"/>
                    <a:pt x="408631" y="675684"/>
                    <a:pt x="468066" y="638138"/>
                  </a:cubicBezTo>
                  <a:close/>
                </a:path>
              </a:pathLst>
            </a:custGeom>
            <a:solidFill>
              <a:srgbClr val="B3B3B3"/>
            </a:solidFill>
            <a:ln w="19004" cap="flat">
              <a:solidFill>
                <a:srgbClr val="79929B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3" name="Freeform 23">
              <a:extLst>
                <a:ext uri="{FF2B5EF4-FFF2-40B4-BE49-F238E27FC236}">
                  <a16:creationId xmlns:a16="http://schemas.microsoft.com/office/drawing/2014/main" id="{2AB875CA-0DBC-07BF-87DA-A3BA49C12DFD}"/>
                </a:ext>
              </a:extLst>
            </p:cNvPr>
            <p:cNvSpPr/>
            <p:nvPr/>
          </p:nvSpPr>
          <p:spPr>
            <a:xfrm>
              <a:off x="4527854" y="1720199"/>
              <a:ext cx="565608" cy="653311"/>
            </a:xfrm>
            <a:custGeom>
              <a:avLst/>
              <a:gdLst>
                <a:gd name="connsiteX0" fmla="*/ 372664 w 565608"/>
                <a:gd name="connsiteY0" fmla="*/ 638138 h 653311"/>
                <a:gd name="connsiteX1" fmla="*/ 439137 w 565608"/>
                <a:gd name="connsiteY1" fmla="*/ 580826 h 653311"/>
                <a:gd name="connsiteX2" fmla="*/ 537752 w 565608"/>
                <a:gd name="connsiteY2" fmla="*/ 503748 h 653311"/>
                <a:gd name="connsiteX3" fmla="*/ 565330 w 565608"/>
                <a:gd name="connsiteY3" fmla="*/ 455515 h 653311"/>
                <a:gd name="connsiteX4" fmla="*/ 562477 w 565608"/>
                <a:gd name="connsiteY4" fmla="*/ 426480 h 653311"/>
                <a:gd name="connsiteX5" fmla="*/ 527482 w 565608"/>
                <a:gd name="connsiteY5" fmla="*/ 250761 h 653311"/>
                <a:gd name="connsiteX6" fmla="*/ 491440 w 565608"/>
                <a:gd name="connsiteY6" fmla="*/ 168481 h 653311"/>
                <a:gd name="connsiteX7" fmla="*/ 447220 w 565608"/>
                <a:gd name="connsiteY7" fmla="*/ 138312 h 653311"/>
                <a:gd name="connsiteX8" fmla="*/ 398816 w 565608"/>
                <a:gd name="connsiteY8" fmla="*/ 67286 h 653311"/>
                <a:gd name="connsiteX9" fmla="*/ 308759 w 565608"/>
                <a:gd name="connsiteY9" fmla="*/ 22364 h 653311"/>
                <a:gd name="connsiteX10" fmla="*/ 124938 w 565608"/>
                <a:gd name="connsiteY10" fmla="*/ 9312 h 653311"/>
                <a:gd name="connsiteX11" fmla="*/ 87565 w 565608"/>
                <a:gd name="connsiteY11" fmla="*/ 32199 h 653311"/>
                <a:gd name="connsiteX12" fmla="*/ 72254 w 565608"/>
                <a:gd name="connsiteY12" fmla="*/ 50358 h 653311"/>
                <a:gd name="connsiteX13" fmla="*/ 1407 w 565608"/>
                <a:gd name="connsiteY13" fmla="*/ 81189 h 653311"/>
                <a:gd name="connsiteX14" fmla="*/ 261686 w 565608"/>
                <a:gd name="connsiteY14" fmla="*/ 256530 h 653311"/>
                <a:gd name="connsiteX15" fmla="*/ 66073 w 565608"/>
                <a:gd name="connsiteY15" fmla="*/ 631139 h 653311"/>
                <a:gd name="connsiteX16" fmla="*/ 169728 w 565608"/>
                <a:gd name="connsiteY16" fmla="*/ 632558 h 653311"/>
                <a:gd name="connsiteX17" fmla="*/ 372664 w 565608"/>
                <a:gd name="connsiteY17" fmla="*/ 638138 h 65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5608" h="653311">
                  <a:moveTo>
                    <a:pt x="372664" y="638138"/>
                  </a:moveTo>
                  <a:cubicBezTo>
                    <a:pt x="397484" y="622439"/>
                    <a:pt x="416884" y="599930"/>
                    <a:pt x="439137" y="580826"/>
                  </a:cubicBezTo>
                  <a:cubicBezTo>
                    <a:pt x="470804" y="553588"/>
                    <a:pt x="508082" y="533066"/>
                    <a:pt x="537752" y="503748"/>
                  </a:cubicBezTo>
                  <a:cubicBezTo>
                    <a:pt x="551256" y="490413"/>
                    <a:pt x="563523" y="474335"/>
                    <a:pt x="565330" y="455515"/>
                  </a:cubicBezTo>
                  <a:cubicBezTo>
                    <a:pt x="566281" y="445773"/>
                    <a:pt x="564664" y="435938"/>
                    <a:pt x="562477" y="426480"/>
                  </a:cubicBezTo>
                  <a:cubicBezTo>
                    <a:pt x="548878" y="368695"/>
                    <a:pt x="531761" y="312234"/>
                    <a:pt x="527482" y="250761"/>
                  </a:cubicBezTo>
                  <a:cubicBezTo>
                    <a:pt x="525294" y="220308"/>
                    <a:pt x="514358" y="188720"/>
                    <a:pt x="491440" y="168481"/>
                  </a:cubicBezTo>
                  <a:cubicBezTo>
                    <a:pt x="478031" y="156659"/>
                    <a:pt x="460534" y="150134"/>
                    <a:pt x="447220" y="138312"/>
                  </a:cubicBezTo>
                  <a:cubicBezTo>
                    <a:pt x="425728" y="119208"/>
                    <a:pt x="417835" y="88849"/>
                    <a:pt x="398816" y="67286"/>
                  </a:cubicBezTo>
                  <a:cubicBezTo>
                    <a:pt x="376373" y="41751"/>
                    <a:pt x="341568" y="31443"/>
                    <a:pt x="308759" y="22364"/>
                  </a:cubicBezTo>
                  <a:cubicBezTo>
                    <a:pt x="248658" y="5718"/>
                    <a:pt x="183993" y="-10927"/>
                    <a:pt x="124938" y="9312"/>
                  </a:cubicBezTo>
                  <a:cubicBezTo>
                    <a:pt x="110958" y="14136"/>
                    <a:pt x="97359" y="21134"/>
                    <a:pt x="87565" y="32199"/>
                  </a:cubicBezTo>
                  <a:cubicBezTo>
                    <a:pt x="82334" y="38157"/>
                    <a:pt x="78245" y="45061"/>
                    <a:pt x="72254" y="50358"/>
                  </a:cubicBezTo>
                  <a:cubicBezTo>
                    <a:pt x="52569" y="67570"/>
                    <a:pt x="18239" y="61234"/>
                    <a:pt x="1407" y="81189"/>
                  </a:cubicBezTo>
                  <a:cubicBezTo>
                    <a:pt x="-16186" y="101995"/>
                    <a:pt x="134637" y="38725"/>
                    <a:pt x="261686" y="256530"/>
                  </a:cubicBezTo>
                  <a:cubicBezTo>
                    <a:pt x="334721" y="381747"/>
                    <a:pt x="204724" y="552737"/>
                    <a:pt x="66073" y="631139"/>
                  </a:cubicBezTo>
                  <a:cubicBezTo>
                    <a:pt x="51238" y="639462"/>
                    <a:pt x="160599" y="632747"/>
                    <a:pt x="169728" y="632558"/>
                  </a:cubicBezTo>
                  <a:cubicBezTo>
                    <a:pt x="234299" y="631612"/>
                    <a:pt x="313229" y="675684"/>
                    <a:pt x="372664" y="638138"/>
                  </a:cubicBezTo>
                  <a:close/>
                </a:path>
              </a:pathLst>
            </a:custGeom>
            <a:solidFill>
              <a:srgbClr val="CCCCCC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4" name="Freeform 28">
              <a:extLst>
                <a:ext uri="{FF2B5EF4-FFF2-40B4-BE49-F238E27FC236}">
                  <a16:creationId xmlns:a16="http://schemas.microsoft.com/office/drawing/2014/main" id="{766B06B0-71B0-B8D6-797E-DE5020F54593}"/>
                </a:ext>
              </a:extLst>
            </p:cNvPr>
            <p:cNvSpPr/>
            <p:nvPr/>
          </p:nvSpPr>
          <p:spPr>
            <a:xfrm rot="-679607">
              <a:off x="4524112" y="1908439"/>
              <a:ext cx="213391" cy="321167"/>
            </a:xfrm>
            <a:custGeom>
              <a:avLst/>
              <a:gdLst>
                <a:gd name="connsiteX0" fmla="*/ 213392 w 213391"/>
                <a:gd name="connsiteY0" fmla="*/ 160584 h 321167"/>
                <a:gd name="connsiteX1" fmla="*/ 106696 w 213391"/>
                <a:gd name="connsiteY1" fmla="*/ 321167 h 321167"/>
                <a:gd name="connsiteX2" fmla="*/ 0 w 213391"/>
                <a:gd name="connsiteY2" fmla="*/ 160584 h 321167"/>
                <a:gd name="connsiteX3" fmla="*/ 106696 w 213391"/>
                <a:gd name="connsiteY3" fmla="*/ 0 h 321167"/>
                <a:gd name="connsiteX4" fmla="*/ 213392 w 213391"/>
                <a:gd name="connsiteY4" fmla="*/ 160584 h 3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391" h="321167">
                  <a:moveTo>
                    <a:pt x="213392" y="160584"/>
                  </a:moveTo>
                  <a:cubicBezTo>
                    <a:pt x="213392" y="249272"/>
                    <a:pt x="165622" y="321167"/>
                    <a:pt x="106696" y="321167"/>
                  </a:cubicBezTo>
                  <a:cubicBezTo>
                    <a:pt x="47769" y="321167"/>
                    <a:pt x="0" y="249272"/>
                    <a:pt x="0" y="160584"/>
                  </a:cubicBezTo>
                  <a:cubicBezTo>
                    <a:pt x="0" y="71896"/>
                    <a:pt x="47769" y="0"/>
                    <a:pt x="106696" y="0"/>
                  </a:cubicBezTo>
                  <a:cubicBezTo>
                    <a:pt x="165622" y="0"/>
                    <a:pt x="213392" y="71896"/>
                    <a:pt x="213392" y="160584"/>
                  </a:cubicBezTo>
                  <a:close/>
                </a:path>
              </a:pathLst>
            </a:custGeom>
            <a:solidFill>
              <a:srgbClr val="666666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5" name="Freeform 30">
              <a:extLst>
                <a:ext uri="{FF2B5EF4-FFF2-40B4-BE49-F238E27FC236}">
                  <a16:creationId xmlns:a16="http://schemas.microsoft.com/office/drawing/2014/main" id="{612F729F-3BCA-1A04-169B-F85A1B8C537F}"/>
                </a:ext>
              </a:extLst>
            </p:cNvPr>
            <p:cNvSpPr/>
            <p:nvPr/>
          </p:nvSpPr>
          <p:spPr>
            <a:xfrm>
              <a:off x="4759232" y="1776979"/>
              <a:ext cx="57438" cy="60311"/>
            </a:xfrm>
            <a:custGeom>
              <a:avLst/>
              <a:gdLst>
                <a:gd name="connsiteX0" fmla="*/ 258 w 57438"/>
                <a:gd name="connsiteY0" fmla="*/ 23368 h 60311"/>
                <a:gd name="connsiteX1" fmla="*/ 4537 w 57438"/>
                <a:gd name="connsiteY1" fmla="*/ 43418 h 60311"/>
                <a:gd name="connsiteX2" fmla="*/ 9482 w 57438"/>
                <a:gd name="connsiteY2" fmla="*/ 49187 h 60311"/>
                <a:gd name="connsiteX3" fmla="*/ 11289 w 57438"/>
                <a:gd name="connsiteY3" fmla="*/ 53726 h 60311"/>
                <a:gd name="connsiteX4" fmla="*/ 20038 w 57438"/>
                <a:gd name="connsiteY4" fmla="*/ 59874 h 60311"/>
                <a:gd name="connsiteX5" fmla="*/ 49898 w 57438"/>
                <a:gd name="connsiteY5" fmla="*/ 49376 h 60311"/>
                <a:gd name="connsiteX6" fmla="*/ 57126 w 57438"/>
                <a:gd name="connsiteY6" fmla="*/ 34433 h 60311"/>
                <a:gd name="connsiteX7" fmla="*/ 53702 w 57438"/>
                <a:gd name="connsiteY7" fmla="*/ 15045 h 60311"/>
                <a:gd name="connsiteX8" fmla="*/ 41815 w 57438"/>
                <a:gd name="connsiteY8" fmla="*/ 3034 h 60311"/>
                <a:gd name="connsiteX9" fmla="*/ 22320 w 57438"/>
                <a:gd name="connsiteY9" fmla="*/ 670 h 60311"/>
                <a:gd name="connsiteX10" fmla="*/ 258 w 57438"/>
                <a:gd name="connsiteY10" fmla="*/ 23368 h 6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438" h="60311">
                  <a:moveTo>
                    <a:pt x="258" y="23368"/>
                  </a:moveTo>
                  <a:cubicBezTo>
                    <a:pt x="-598" y="30366"/>
                    <a:pt x="638" y="37365"/>
                    <a:pt x="4537" y="43418"/>
                  </a:cubicBezTo>
                  <a:cubicBezTo>
                    <a:pt x="5869" y="45498"/>
                    <a:pt x="7580" y="47484"/>
                    <a:pt x="9482" y="49187"/>
                  </a:cubicBezTo>
                  <a:cubicBezTo>
                    <a:pt x="9768" y="50795"/>
                    <a:pt x="10338" y="52308"/>
                    <a:pt x="11289" y="53726"/>
                  </a:cubicBezTo>
                  <a:cubicBezTo>
                    <a:pt x="13381" y="56658"/>
                    <a:pt x="16424" y="59212"/>
                    <a:pt x="20038" y="59874"/>
                  </a:cubicBezTo>
                  <a:cubicBezTo>
                    <a:pt x="30974" y="61671"/>
                    <a:pt x="42671" y="57888"/>
                    <a:pt x="49898" y="49376"/>
                  </a:cubicBezTo>
                  <a:cubicBezTo>
                    <a:pt x="53512" y="45120"/>
                    <a:pt x="56365" y="39918"/>
                    <a:pt x="57126" y="34433"/>
                  </a:cubicBezTo>
                  <a:cubicBezTo>
                    <a:pt x="58077" y="27529"/>
                    <a:pt x="56840" y="21193"/>
                    <a:pt x="53702" y="15045"/>
                  </a:cubicBezTo>
                  <a:cubicBezTo>
                    <a:pt x="51135" y="10033"/>
                    <a:pt x="46760" y="5777"/>
                    <a:pt x="41815" y="3034"/>
                  </a:cubicBezTo>
                  <a:cubicBezTo>
                    <a:pt x="35729" y="-276"/>
                    <a:pt x="29072" y="-559"/>
                    <a:pt x="22320" y="670"/>
                  </a:cubicBezTo>
                  <a:cubicBezTo>
                    <a:pt x="11479" y="2751"/>
                    <a:pt x="1589" y="12397"/>
                    <a:pt x="258" y="2336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6" name="Freeform 31">
              <a:extLst>
                <a:ext uri="{FF2B5EF4-FFF2-40B4-BE49-F238E27FC236}">
                  <a16:creationId xmlns:a16="http://schemas.microsoft.com/office/drawing/2014/main" id="{F08FDBD4-6479-F9FB-B295-18C8E801909C}"/>
                </a:ext>
              </a:extLst>
            </p:cNvPr>
            <p:cNvSpPr/>
            <p:nvPr/>
          </p:nvSpPr>
          <p:spPr>
            <a:xfrm>
              <a:off x="4899785" y="1938039"/>
              <a:ext cx="57438" cy="60311"/>
            </a:xfrm>
            <a:custGeom>
              <a:avLst/>
              <a:gdLst>
                <a:gd name="connsiteX0" fmla="*/ 258 w 57438"/>
                <a:gd name="connsiteY0" fmla="*/ 23368 h 60311"/>
                <a:gd name="connsiteX1" fmla="*/ 4537 w 57438"/>
                <a:gd name="connsiteY1" fmla="*/ 43418 h 60311"/>
                <a:gd name="connsiteX2" fmla="*/ 9482 w 57438"/>
                <a:gd name="connsiteY2" fmla="*/ 49187 h 60311"/>
                <a:gd name="connsiteX3" fmla="*/ 11289 w 57438"/>
                <a:gd name="connsiteY3" fmla="*/ 53726 h 60311"/>
                <a:gd name="connsiteX4" fmla="*/ 20038 w 57438"/>
                <a:gd name="connsiteY4" fmla="*/ 59874 h 60311"/>
                <a:gd name="connsiteX5" fmla="*/ 49898 w 57438"/>
                <a:gd name="connsiteY5" fmla="*/ 49376 h 60311"/>
                <a:gd name="connsiteX6" fmla="*/ 57126 w 57438"/>
                <a:gd name="connsiteY6" fmla="*/ 34433 h 60311"/>
                <a:gd name="connsiteX7" fmla="*/ 53702 w 57438"/>
                <a:gd name="connsiteY7" fmla="*/ 15045 h 60311"/>
                <a:gd name="connsiteX8" fmla="*/ 41815 w 57438"/>
                <a:gd name="connsiteY8" fmla="*/ 3034 h 60311"/>
                <a:gd name="connsiteX9" fmla="*/ 22320 w 57438"/>
                <a:gd name="connsiteY9" fmla="*/ 670 h 60311"/>
                <a:gd name="connsiteX10" fmla="*/ 258 w 57438"/>
                <a:gd name="connsiteY10" fmla="*/ 23368 h 6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438" h="60311">
                  <a:moveTo>
                    <a:pt x="258" y="23368"/>
                  </a:moveTo>
                  <a:cubicBezTo>
                    <a:pt x="-598" y="30366"/>
                    <a:pt x="638" y="37365"/>
                    <a:pt x="4537" y="43418"/>
                  </a:cubicBezTo>
                  <a:cubicBezTo>
                    <a:pt x="5869" y="45498"/>
                    <a:pt x="7580" y="47484"/>
                    <a:pt x="9482" y="49187"/>
                  </a:cubicBezTo>
                  <a:cubicBezTo>
                    <a:pt x="9768" y="50795"/>
                    <a:pt x="10338" y="52308"/>
                    <a:pt x="11289" y="53726"/>
                  </a:cubicBezTo>
                  <a:cubicBezTo>
                    <a:pt x="13381" y="56658"/>
                    <a:pt x="16424" y="59212"/>
                    <a:pt x="20038" y="59874"/>
                  </a:cubicBezTo>
                  <a:cubicBezTo>
                    <a:pt x="30974" y="61671"/>
                    <a:pt x="42671" y="57888"/>
                    <a:pt x="49898" y="49376"/>
                  </a:cubicBezTo>
                  <a:cubicBezTo>
                    <a:pt x="53512" y="45120"/>
                    <a:pt x="56365" y="39918"/>
                    <a:pt x="57126" y="34433"/>
                  </a:cubicBezTo>
                  <a:cubicBezTo>
                    <a:pt x="58077" y="27529"/>
                    <a:pt x="56840" y="21193"/>
                    <a:pt x="53702" y="15045"/>
                  </a:cubicBezTo>
                  <a:cubicBezTo>
                    <a:pt x="51135" y="10033"/>
                    <a:pt x="46760" y="5777"/>
                    <a:pt x="41815" y="3034"/>
                  </a:cubicBezTo>
                  <a:cubicBezTo>
                    <a:pt x="35729" y="-276"/>
                    <a:pt x="29072" y="-559"/>
                    <a:pt x="22320" y="670"/>
                  </a:cubicBezTo>
                  <a:cubicBezTo>
                    <a:pt x="11574" y="2656"/>
                    <a:pt x="1589" y="12303"/>
                    <a:pt x="258" y="2336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7" name="Freeform 32">
              <a:extLst>
                <a:ext uri="{FF2B5EF4-FFF2-40B4-BE49-F238E27FC236}">
                  <a16:creationId xmlns:a16="http://schemas.microsoft.com/office/drawing/2014/main" id="{919039FF-307A-FF42-0F06-C5037A8CF5F6}"/>
                </a:ext>
              </a:extLst>
            </p:cNvPr>
            <p:cNvSpPr/>
            <p:nvPr/>
          </p:nvSpPr>
          <p:spPr>
            <a:xfrm>
              <a:off x="4646352" y="1774899"/>
              <a:ext cx="57438" cy="60311"/>
            </a:xfrm>
            <a:custGeom>
              <a:avLst/>
              <a:gdLst>
                <a:gd name="connsiteX0" fmla="*/ 258 w 57438"/>
                <a:gd name="connsiteY0" fmla="*/ 23368 h 60311"/>
                <a:gd name="connsiteX1" fmla="*/ 4537 w 57438"/>
                <a:gd name="connsiteY1" fmla="*/ 43418 h 60311"/>
                <a:gd name="connsiteX2" fmla="*/ 9482 w 57438"/>
                <a:gd name="connsiteY2" fmla="*/ 49187 h 60311"/>
                <a:gd name="connsiteX3" fmla="*/ 11289 w 57438"/>
                <a:gd name="connsiteY3" fmla="*/ 53726 h 60311"/>
                <a:gd name="connsiteX4" fmla="*/ 20038 w 57438"/>
                <a:gd name="connsiteY4" fmla="*/ 59874 h 60311"/>
                <a:gd name="connsiteX5" fmla="*/ 49898 w 57438"/>
                <a:gd name="connsiteY5" fmla="*/ 49376 h 60311"/>
                <a:gd name="connsiteX6" fmla="*/ 57126 w 57438"/>
                <a:gd name="connsiteY6" fmla="*/ 34433 h 60311"/>
                <a:gd name="connsiteX7" fmla="*/ 53702 w 57438"/>
                <a:gd name="connsiteY7" fmla="*/ 15045 h 60311"/>
                <a:gd name="connsiteX8" fmla="*/ 41815 w 57438"/>
                <a:gd name="connsiteY8" fmla="*/ 3034 h 60311"/>
                <a:gd name="connsiteX9" fmla="*/ 22320 w 57438"/>
                <a:gd name="connsiteY9" fmla="*/ 670 h 60311"/>
                <a:gd name="connsiteX10" fmla="*/ 258 w 57438"/>
                <a:gd name="connsiteY10" fmla="*/ 23368 h 6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438" h="60311">
                  <a:moveTo>
                    <a:pt x="258" y="23368"/>
                  </a:moveTo>
                  <a:cubicBezTo>
                    <a:pt x="-598" y="30366"/>
                    <a:pt x="638" y="37365"/>
                    <a:pt x="4537" y="43418"/>
                  </a:cubicBezTo>
                  <a:cubicBezTo>
                    <a:pt x="5869" y="45498"/>
                    <a:pt x="7580" y="47484"/>
                    <a:pt x="9482" y="49187"/>
                  </a:cubicBezTo>
                  <a:cubicBezTo>
                    <a:pt x="9768" y="50795"/>
                    <a:pt x="10338" y="52308"/>
                    <a:pt x="11289" y="53726"/>
                  </a:cubicBezTo>
                  <a:cubicBezTo>
                    <a:pt x="13381" y="56658"/>
                    <a:pt x="16424" y="59212"/>
                    <a:pt x="20038" y="59874"/>
                  </a:cubicBezTo>
                  <a:cubicBezTo>
                    <a:pt x="30974" y="61671"/>
                    <a:pt x="42671" y="57888"/>
                    <a:pt x="49898" y="49376"/>
                  </a:cubicBezTo>
                  <a:cubicBezTo>
                    <a:pt x="53512" y="45120"/>
                    <a:pt x="56365" y="39918"/>
                    <a:pt x="57126" y="34433"/>
                  </a:cubicBezTo>
                  <a:cubicBezTo>
                    <a:pt x="58077" y="27529"/>
                    <a:pt x="56840" y="21193"/>
                    <a:pt x="53702" y="15045"/>
                  </a:cubicBezTo>
                  <a:cubicBezTo>
                    <a:pt x="51135" y="10033"/>
                    <a:pt x="46760" y="5777"/>
                    <a:pt x="41815" y="3034"/>
                  </a:cubicBezTo>
                  <a:cubicBezTo>
                    <a:pt x="35729" y="-276"/>
                    <a:pt x="29072" y="-559"/>
                    <a:pt x="22320" y="670"/>
                  </a:cubicBezTo>
                  <a:cubicBezTo>
                    <a:pt x="11479" y="2656"/>
                    <a:pt x="1589" y="12303"/>
                    <a:pt x="258" y="2336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07" name="Freeform 33">
              <a:extLst>
                <a:ext uri="{FF2B5EF4-FFF2-40B4-BE49-F238E27FC236}">
                  <a16:creationId xmlns:a16="http://schemas.microsoft.com/office/drawing/2014/main" id="{E681D03A-2E67-51C3-BCE2-5A7118338C0B}"/>
                </a:ext>
              </a:extLst>
            </p:cNvPr>
            <p:cNvSpPr/>
            <p:nvPr/>
          </p:nvSpPr>
          <p:spPr>
            <a:xfrm>
              <a:off x="4771911" y="1923672"/>
              <a:ext cx="61016" cy="60486"/>
            </a:xfrm>
            <a:custGeom>
              <a:avLst/>
              <a:gdLst>
                <a:gd name="connsiteX0" fmla="*/ 702 w 61016"/>
                <a:gd name="connsiteY0" fmla="*/ 23171 h 60486"/>
                <a:gd name="connsiteX1" fmla="*/ 512 w 61016"/>
                <a:gd name="connsiteY1" fmla="*/ 34804 h 60486"/>
                <a:gd name="connsiteX2" fmla="*/ 7168 w 61016"/>
                <a:gd name="connsiteY2" fmla="*/ 47855 h 60486"/>
                <a:gd name="connsiteX3" fmla="*/ 18675 w 61016"/>
                <a:gd name="connsiteY3" fmla="*/ 54475 h 60486"/>
                <a:gd name="connsiteX4" fmla="*/ 20672 w 61016"/>
                <a:gd name="connsiteY4" fmla="*/ 54853 h 60486"/>
                <a:gd name="connsiteX5" fmla="*/ 22479 w 61016"/>
                <a:gd name="connsiteY5" fmla="*/ 56745 h 60486"/>
                <a:gd name="connsiteX6" fmla="*/ 32559 w 61016"/>
                <a:gd name="connsiteY6" fmla="*/ 60433 h 60486"/>
                <a:gd name="connsiteX7" fmla="*/ 52530 w 61016"/>
                <a:gd name="connsiteY7" fmla="*/ 50976 h 60486"/>
                <a:gd name="connsiteX8" fmla="*/ 58045 w 61016"/>
                <a:gd name="connsiteY8" fmla="*/ 43126 h 60486"/>
                <a:gd name="connsiteX9" fmla="*/ 60993 w 61016"/>
                <a:gd name="connsiteY9" fmla="*/ 30642 h 60486"/>
                <a:gd name="connsiteX10" fmla="*/ 55097 w 61016"/>
                <a:gd name="connsiteY10" fmla="*/ 12579 h 60486"/>
                <a:gd name="connsiteX11" fmla="*/ 45397 w 61016"/>
                <a:gd name="connsiteY11" fmla="*/ 3878 h 60486"/>
                <a:gd name="connsiteX12" fmla="*/ 42544 w 61016"/>
                <a:gd name="connsiteY12" fmla="*/ 2459 h 60486"/>
                <a:gd name="connsiteX13" fmla="*/ 36078 w 61016"/>
                <a:gd name="connsiteY13" fmla="*/ 379 h 60486"/>
                <a:gd name="connsiteX14" fmla="*/ 702 w 61016"/>
                <a:gd name="connsiteY14" fmla="*/ 23171 h 6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016" h="60486">
                  <a:moveTo>
                    <a:pt x="702" y="23171"/>
                  </a:moveTo>
                  <a:cubicBezTo>
                    <a:pt x="-249" y="27049"/>
                    <a:pt x="-154" y="30926"/>
                    <a:pt x="512" y="34804"/>
                  </a:cubicBezTo>
                  <a:cubicBezTo>
                    <a:pt x="1463" y="39816"/>
                    <a:pt x="3650" y="44072"/>
                    <a:pt x="7168" y="47855"/>
                  </a:cubicBezTo>
                  <a:cubicBezTo>
                    <a:pt x="10212" y="51260"/>
                    <a:pt x="14396" y="53151"/>
                    <a:pt x="18675" y="54475"/>
                  </a:cubicBezTo>
                  <a:cubicBezTo>
                    <a:pt x="19341" y="54664"/>
                    <a:pt x="20006" y="54759"/>
                    <a:pt x="20672" y="54853"/>
                  </a:cubicBezTo>
                  <a:cubicBezTo>
                    <a:pt x="21148" y="55515"/>
                    <a:pt x="21718" y="56177"/>
                    <a:pt x="22479" y="56745"/>
                  </a:cubicBezTo>
                  <a:cubicBezTo>
                    <a:pt x="25237" y="59109"/>
                    <a:pt x="28850" y="60812"/>
                    <a:pt x="32559" y="60433"/>
                  </a:cubicBezTo>
                  <a:cubicBezTo>
                    <a:pt x="40167" y="59677"/>
                    <a:pt x="47109" y="56461"/>
                    <a:pt x="52530" y="50976"/>
                  </a:cubicBezTo>
                  <a:cubicBezTo>
                    <a:pt x="54717" y="48706"/>
                    <a:pt x="56714" y="45963"/>
                    <a:pt x="58045" y="43126"/>
                  </a:cubicBezTo>
                  <a:cubicBezTo>
                    <a:pt x="60042" y="38870"/>
                    <a:pt x="60803" y="35182"/>
                    <a:pt x="60993" y="30642"/>
                  </a:cubicBezTo>
                  <a:cubicBezTo>
                    <a:pt x="61278" y="24495"/>
                    <a:pt x="58901" y="17402"/>
                    <a:pt x="55097" y="12579"/>
                  </a:cubicBezTo>
                  <a:cubicBezTo>
                    <a:pt x="52149" y="8890"/>
                    <a:pt x="49486" y="6337"/>
                    <a:pt x="45397" y="3878"/>
                  </a:cubicBezTo>
                  <a:cubicBezTo>
                    <a:pt x="44446" y="3310"/>
                    <a:pt x="43495" y="2837"/>
                    <a:pt x="42544" y="2459"/>
                  </a:cubicBezTo>
                  <a:cubicBezTo>
                    <a:pt x="40452" y="1608"/>
                    <a:pt x="38360" y="757"/>
                    <a:pt x="36078" y="379"/>
                  </a:cubicBezTo>
                  <a:cubicBezTo>
                    <a:pt x="20292" y="-2080"/>
                    <a:pt x="4696" y="7661"/>
                    <a:pt x="702" y="23171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72" name="Freeform 34">
              <a:extLst>
                <a:ext uri="{FF2B5EF4-FFF2-40B4-BE49-F238E27FC236}">
                  <a16:creationId xmlns:a16="http://schemas.microsoft.com/office/drawing/2014/main" id="{F9308A01-8790-784C-ED7F-9C2B6730CFFB}"/>
                </a:ext>
              </a:extLst>
            </p:cNvPr>
            <p:cNvSpPr/>
            <p:nvPr/>
          </p:nvSpPr>
          <p:spPr>
            <a:xfrm>
              <a:off x="4764779" y="2075346"/>
              <a:ext cx="61016" cy="60509"/>
            </a:xfrm>
            <a:custGeom>
              <a:avLst/>
              <a:gdLst>
                <a:gd name="connsiteX0" fmla="*/ 702 w 61016"/>
                <a:gd name="connsiteY0" fmla="*/ 23195 h 60509"/>
                <a:gd name="connsiteX1" fmla="*/ 512 w 61016"/>
                <a:gd name="connsiteY1" fmla="*/ 34828 h 60509"/>
                <a:gd name="connsiteX2" fmla="*/ 7168 w 61016"/>
                <a:gd name="connsiteY2" fmla="*/ 47879 h 60509"/>
                <a:gd name="connsiteX3" fmla="*/ 18675 w 61016"/>
                <a:gd name="connsiteY3" fmla="*/ 54499 h 60509"/>
                <a:gd name="connsiteX4" fmla="*/ 20672 w 61016"/>
                <a:gd name="connsiteY4" fmla="*/ 54877 h 60509"/>
                <a:gd name="connsiteX5" fmla="*/ 22479 w 61016"/>
                <a:gd name="connsiteY5" fmla="*/ 56769 h 60509"/>
                <a:gd name="connsiteX6" fmla="*/ 32559 w 61016"/>
                <a:gd name="connsiteY6" fmla="*/ 60457 h 60509"/>
                <a:gd name="connsiteX7" fmla="*/ 52530 w 61016"/>
                <a:gd name="connsiteY7" fmla="*/ 51000 h 60509"/>
                <a:gd name="connsiteX8" fmla="*/ 58045 w 61016"/>
                <a:gd name="connsiteY8" fmla="*/ 43150 h 60509"/>
                <a:gd name="connsiteX9" fmla="*/ 60993 w 61016"/>
                <a:gd name="connsiteY9" fmla="*/ 30666 h 60509"/>
                <a:gd name="connsiteX10" fmla="*/ 55097 w 61016"/>
                <a:gd name="connsiteY10" fmla="*/ 12603 h 60509"/>
                <a:gd name="connsiteX11" fmla="*/ 45397 w 61016"/>
                <a:gd name="connsiteY11" fmla="*/ 3902 h 60509"/>
                <a:gd name="connsiteX12" fmla="*/ 42544 w 61016"/>
                <a:gd name="connsiteY12" fmla="*/ 2483 h 60509"/>
                <a:gd name="connsiteX13" fmla="*/ 36078 w 61016"/>
                <a:gd name="connsiteY13" fmla="*/ 402 h 60509"/>
                <a:gd name="connsiteX14" fmla="*/ 702 w 61016"/>
                <a:gd name="connsiteY14" fmla="*/ 23195 h 6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016" h="60509">
                  <a:moveTo>
                    <a:pt x="702" y="23195"/>
                  </a:moveTo>
                  <a:cubicBezTo>
                    <a:pt x="-249" y="27072"/>
                    <a:pt x="-154" y="30950"/>
                    <a:pt x="512" y="34828"/>
                  </a:cubicBezTo>
                  <a:cubicBezTo>
                    <a:pt x="1463" y="39840"/>
                    <a:pt x="3650" y="44096"/>
                    <a:pt x="7168" y="47879"/>
                  </a:cubicBezTo>
                  <a:cubicBezTo>
                    <a:pt x="10212" y="51283"/>
                    <a:pt x="14396" y="53175"/>
                    <a:pt x="18675" y="54499"/>
                  </a:cubicBezTo>
                  <a:cubicBezTo>
                    <a:pt x="19341" y="54688"/>
                    <a:pt x="20006" y="54783"/>
                    <a:pt x="20672" y="54877"/>
                  </a:cubicBezTo>
                  <a:cubicBezTo>
                    <a:pt x="21148" y="55539"/>
                    <a:pt x="21718" y="56201"/>
                    <a:pt x="22479" y="56769"/>
                  </a:cubicBezTo>
                  <a:cubicBezTo>
                    <a:pt x="25237" y="59133"/>
                    <a:pt x="28850" y="60836"/>
                    <a:pt x="32559" y="60457"/>
                  </a:cubicBezTo>
                  <a:cubicBezTo>
                    <a:pt x="40167" y="59701"/>
                    <a:pt x="47109" y="56485"/>
                    <a:pt x="52530" y="51000"/>
                  </a:cubicBezTo>
                  <a:cubicBezTo>
                    <a:pt x="54717" y="48730"/>
                    <a:pt x="56714" y="45987"/>
                    <a:pt x="58045" y="43150"/>
                  </a:cubicBezTo>
                  <a:cubicBezTo>
                    <a:pt x="60042" y="38894"/>
                    <a:pt x="60803" y="35206"/>
                    <a:pt x="60993" y="30666"/>
                  </a:cubicBezTo>
                  <a:cubicBezTo>
                    <a:pt x="61278" y="24519"/>
                    <a:pt x="58901" y="17426"/>
                    <a:pt x="55097" y="12603"/>
                  </a:cubicBezTo>
                  <a:cubicBezTo>
                    <a:pt x="52149" y="8914"/>
                    <a:pt x="49486" y="6361"/>
                    <a:pt x="45397" y="3902"/>
                  </a:cubicBezTo>
                  <a:cubicBezTo>
                    <a:pt x="44446" y="3334"/>
                    <a:pt x="43495" y="2861"/>
                    <a:pt x="42544" y="2483"/>
                  </a:cubicBezTo>
                  <a:cubicBezTo>
                    <a:pt x="40452" y="1632"/>
                    <a:pt x="38360" y="781"/>
                    <a:pt x="36078" y="402"/>
                  </a:cubicBezTo>
                  <a:cubicBezTo>
                    <a:pt x="20197" y="-2151"/>
                    <a:pt x="4601" y="7685"/>
                    <a:pt x="702" y="23195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73" name="Freeform 35">
              <a:extLst>
                <a:ext uri="{FF2B5EF4-FFF2-40B4-BE49-F238E27FC236}">
                  <a16:creationId xmlns:a16="http://schemas.microsoft.com/office/drawing/2014/main" id="{0EAAC61A-246B-2A95-6BB8-466A76C38F0F}"/>
                </a:ext>
              </a:extLst>
            </p:cNvPr>
            <p:cNvSpPr/>
            <p:nvPr/>
          </p:nvSpPr>
          <p:spPr>
            <a:xfrm>
              <a:off x="4966569" y="2145439"/>
              <a:ext cx="68471" cy="62306"/>
            </a:xfrm>
            <a:custGeom>
              <a:avLst/>
              <a:gdLst>
                <a:gd name="connsiteX0" fmla="*/ 137 w 68471"/>
                <a:gd name="connsiteY0" fmla="*/ 33868 h 62306"/>
                <a:gd name="connsiteX1" fmla="*/ 5082 w 68471"/>
                <a:gd name="connsiteY1" fmla="*/ 47676 h 62306"/>
                <a:gd name="connsiteX2" fmla="*/ 10217 w 68471"/>
                <a:gd name="connsiteY2" fmla="*/ 52878 h 62306"/>
                <a:gd name="connsiteX3" fmla="*/ 15542 w 68471"/>
                <a:gd name="connsiteY3" fmla="*/ 57985 h 62306"/>
                <a:gd name="connsiteX4" fmla="*/ 44927 w 68471"/>
                <a:gd name="connsiteY4" fmla="*/ 61200 h 62306"/>
                <a:gd name="connsiteX5" fmla="*/ 66039 w 68471"/>
                <a:gd name="connsiteY5" fmla="*/ 43988 h 62306"/>
                <a:gd name="connsiteX6" fmla="*/ 63566 w 68471"/>
                <a:gd name="connsiteY6" fmla="*/ 15142 h 62306"/>
                <a:gd name="connsiteX7" fmla="*/ 39411 w 68471"/>
                <a:gd name="connsiteY7" fmla="*/ 294 h 62306"/>
                <a:gd name="connsiteX8" fmla="*/ 23625 w 68471"/>
                <a:gd name="connsiteY8" fmla="*/ 1429 h 62306"/>
                <a:gd name="connsiteX9" fmla="*/ 10122 w 68471"/>
                <a:gd name="connsiteY9" fmla="*/ 8995 h 62306"/>
                <a:gd name="connsiteX10" fmla="*/ 137 w 68471"/>
                <a:gd name="connsiteY10" fmla="*/ 33868 h 6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471" h="62306">
                  <a:moveTo>
                    <a:pt x="137" y="33868"/>
                  </a:moveTo>
                  <a:cubicBezTo>
                    <a:pt x="612" y="38691"/>
                    <a:pt x="2038" y="43798"/>
                    <a:pt x="5082" y="47676"/>
                  </a:cubicBezTo>
                  <a:cubicBezTo>
                    <a:pt x="6603" y="49662"/>
                    <a:pt x="8410" y="51364"/>
                    <a:pt x="10217" y="52878"/>
                  </a:cubicBezTo>
                  <a:cubicBezTo>
                    <a:pt x="11453" y="55053"/>
                    <a:pt x="13260" y="57039"/>
                    <a:pt x="15542" y="57985"/>
                  </a:cubicBezTo>
                  <a:cubicBezTo>
                    <a:pt x="25147" y="61768"/>
                    <a:pt x="34752" y="63659"/>
                    <a:pt x="44927" y="61200"/>
                  </a:cubicBezTo>
                  <a:cubicBezTo>
                    <a:pt x="53771" y="59120"/>
                    <a:pt x="62520" y="52499"/>
                    <a:pt x="66039" y="43988"/>
                  </a:cubicBezTo>
                  <a:cubicBezTo>
                    <a:pt x="69937" y="34625"/>
                    <a:pt x="69177" y="23749"/>
                    <a:pt x="63566" y="15142"/>
                  </a:cubicBezTo>
                  <a:cubicBezTo>
                    <a:pt x="58336" y="7104"/>
                    <a:pt x="49016" y="1335"/>
                    <a:pt x="39411" y="294"/>
                  </a:cubicBezTo>
                  <a:cubicBezTo>
                    <a:pt x="33991" y="-273"/>
                    <a:pt x="28951" y="-84"/>
                    <a:pt x="23625" y="1429"/>
                  </a:cubicBezTo>
                  <a:cubicBezTo>
                    <a:pt x="18490" y="2942"/>
                    <a:pt x="14211" y="5590"/>
                    <a:pt x="10122" y="8995"/>
                  </a:cubicBezTo>
                  <a:cubicBezTo>
                    <a:pt x="3275" y="14953"/>
                    <a:pt x="-814" y="24884"/>
                    <a:pt x="137" y="3386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74" name="Freeform 36">
              <a:extLst>
                <a:ext uri="{FF2B5EF4-FFF2-40B4-BE49-F238E27FC236}">
                  <a16:creationId xmlns:a16="http://schemas.microsoft.com/office/drawing/2014/main" id="{79CE9CD7-C5C6-DAC3-D893-7BBFA4D01853}"/>
                </a:ext>
              </a:extLst>
            </p:cNvPr>
            <p:cNvSpPr/>
            <p:nvPr/>
          </p:nvSpPr>
          <p:spPr>
            <a:xfrm>
              <a:off x="4970487" y="2020916"/>
              <a:ext cx="54926" cy="53310"/>
            </a:xfrm>
            <a:custGeom>
              <a:avLst/>
              <a:gdLst>
                <a:gd name="connsiteX0" fmla="*/ 403 w 54926"/>
                <a:gd name="connsiteY0" fmla="*/ 19745 h 53310"/>
                <a:gd name="connsiteX1" fmla="*/ 2400 w 54926"/>
                <a:gd name="connsiteY1" fmla="*/ 32891 h 53310"/>
                <a:gd name="connsiteX2" fmla="*/ 4682 w 54926"/>
                <a:gd name="connsiteY2" fmla="*/ 36012 h 53310"/>
                <a:gd name="connsiteX3" fmla="*/ 4872 w 54926"/>
                <a:gd name="connsiteY3" fmla="*/ 36863 h 53310"/>
                <a:gd name="connsiteX4" fmla="*/ 17330 w 54926"/>
                <a:gd name="connsiteY4" fmla="*/ 50577 h 53310"/>
                <a:gd name="connsiteX5" fmla="*/ 35969 w 54926"/>
                <a:gd name="connsiteY5" fmla="*/ 52563 h 53310"/>
                <a:gd name="connsiteX6" fmla="*/ 54798 w 54926"/>
                <a:gd name="connsiteY6" fmla="*/ 24758 h 53310"/>
                <a:gd name="connsiteX7" fmla="*/ 46620 w 54926"/>
                <a:gd name="connsiteY7" fmla="*/ 7451 h 53310"/>
                <a:gd name="connsiteX8" fmla="*/ 28266 w 54926"/>
                <a:gd name="connsiteY8" fmla="*/ 74 h 53310"/>
                <a:gd name="connsiteX9" fmla="*/ 403 w 54926"/>
                <a:gd name="connsiteY9" fmla="*/ 19745 h 5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926" h="53310">
                  <a:moveTo>
                    <a:pt x="403" y="19745"/>
                  </a:moveTo>
                  <a:cubicBezTo>
                    <a:pt x="-548" y="24285"/>
                    <a:pt x="212" y="28730"/>
                    <a:pt x="2400" y="32891"/>
                  </a:cubicBezTo>
                  <a:cubicBezTo>
                    <a:pt x="2970" y="34026"/>
                    <a:pt x="3826" y="35066"/>
                    <a:pt x="4682" y="36012"/>
                  </a:cubicBezTo>
                  <a:cubicBezTo>
                    <a:pt x="4777" y="36296"/>
                    <a:pt x="4777" y="36580"/>
                    <a:pt x="4872" y="36863"/>
                  </a:cubicBezTo>
                  <a:cubicBezTo>
                    <a:pt x="7250" y="42821"/>
                    <a:pt x="11434" y="47739"/>
                    <a:pt x="17330" y="50577"/>
                  </a:cubicBezTo>
                  <a:cubicBezTo>
                    <a:pt x="23321" y="53414"/>
                    <a:pt x="29597" y="53981"/>
                    <a:pt x="35969" y="52563"/>
                  </a:cubicBezTo>
                  <a:cubicBezTo>
                    <a:pt x="48236" y="49820"/>
                    <a:pt x="56034" y="36769"/>
                    <a:pt x="54798" y="24758"/>
                  </a:cubicBezTo>
                  <a:cubicBezTo>
                    <a:pt x="54132" y="18232"/>
                    <a:pt x="51469" y="11990"/>
                    <a:pt x="46620" y="7451"/>
                  </a:cubicBezTo>
                  <a:cubicBezTo>
                    <a:pt x="41579" y="2627"/>
                    <a:pt x="35113" y="547"/>
                    <a:pt x="28266" y="74"/>
                  </a:cubicBezTo>
                  <a:cubicBezTo>
                    <a:pt x="15998" y="-872"/>
                    <a:pt x="2875" y="7356"/>
                    <a:pt x="403" y="19745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75" name="Freeform 37">
              <a:extLst>
                <a:ext uri="{FF2B5EF4-FFF2-40B4-BE49-F238E27FC236}">
                  <a16:creationId xmlns:a16="http://schemas.microsoft.com/office/drawing/2014/main" id="{2A0AD0E8-35B1-50EF-93FF-29ED8306FA0C}"/>
                </a:ext>
              </a:extLst>
            </p:cNvPr>
            <p:cNvSpPr/>
            <p:nvPr/>
          </p:nvSpPr>
          <p:spPr>
            <a:xfrm>
              <a:off x="4851970" y="1855617"/>
              <a:ext cx="54741" cy="53542"/>
            </a:xfrm>
            <a:custGeom>
              <a:avLst/>
              <a:gdLst>
                <a:gd name="connsiteX0" fmla="*/ 714 w 54741"/>
                <a:gd name="connsiteY0" fmla="*/ 18025 h 53542"/>
                <a:gd name="connsiteX1" fmla="*/ 1761 w 54741"/>
                <a:gd name="connsiteY1" fmla="*/ 31266 h 53542"/>
                <a:gd name="connsiteX2" fmla="*/ 3853 w 54741"/>
                <a:gd name="connsiteY2" fmla="*/ 34576 h 53542"/>
                <a:gd name="connsiteX3" fmla="*/ 4043 w 54741"/>
                <a:gd name="connsiteY3" fmla="*/ 35427 h 53542"/>
                <a:gd name="connsiteX4" fmla="*/ 15550 w 54741"/>
                <a:gd name="connsiteY4" fmla="*/ 49897 h 53542"/>
                <a:gd name="connsiteX5" fmla="*/ 33998 w 54741"/>
                <a:gd name="connsiteY5" fmla="*/ 53207 h 53542"/>
                <a:gd name="connsiteX6" fmla="*/ 54729 w 54741"/>
                <a:gd name="connsiteY6" fmla="*/ 26726 h 53542"/>
                <a:gd name="connsiteX7" fmla="*/ 47787 w 54741"/>
                <a:gd name="connsiteY7" fmla="*/ 8852 h 53542"/>
                <a:gd name="connsiteX8" fmla="*/ 30004 w 54741"/>
                <a:gd name="connsiteY8" fmla="*/ 245 h 53542"/>
                <a:gd name="connsiteX9" fmla="*/ 714 w 54741"/>
                <a:gd name="connsiteY9" fmla="*/ 18025 h 5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1" h="53542">
                  <a:moveTo>
                    <a:pt x="714" y="18025"/>
                  </a:moveTo>
                  <a:cubicBezTo>
                    <a:pt x="-522" y="22565"/>
                    <a:pt x="-141" y="27010"/>
                    <a:pt x="1761" y="31266"/>
                  </a:cubicBezTo>
                  <a:cubicBezTo>
                    <a:pt x="2331" y="32495"/>
                    <a:pt x="2997" y="33536"/>
                    <a:pt x="3853" y="34576"/>
                  </a:cubicBezTo>
                  <a:cubicBezTo>
                    <a:pt x="3948" y="34860"/>
                    <a:pt x="3948" y="35143"/>
                    <a:pt x="4043" y="35427"/>
                  </a:cubicBezTo>
                  <a:cubicBezTo>
                    <a:pt x="6040" y="41480"/>
                    <a:pt x="9844" y="46776"/>
                    <a:pt x="15550" y="49897"/>
                  </a:cubicBezTo>
                  <a:cubicBezTo>
                    <a:pt x="21255" y="53113"/>
                    <a:pt x="27532" y="54153"/>
                    <a:pt x="33998" y="53207"/>
                  </a:cubicBezTo>
                  <a:cubicBezTo>
                    <a:pt x="46456" y="51316"/>
                    <a:pt x="55110" y="38832"/>
                    <a:pt x="54729" y="26726"/>
                  </a:cubicBezTo>
                  <a:cubicBezTo>
                    <a:pt x="54539" y="20106"/>
                    <a:pt x="52352" y="13770"/>
                    <a:pt x="47787" y="8852"/>
                  </a:cubicBezTo>
                  <a:cubicBezTo>
                    <a:pt x="43032" y="3745"/>
                    <a:pt x="36756" y="1191"/>
                    <a:pt x="30004" y="245"/>
                  </a:cubicBezTo>
                  <a:cubicBezTo>
                    <a:pt x="17737" y="-1457"/>
                    <a:pt x="4043" y="5825"/>
                    <a:pt x="714" y="18025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78" name="Freeform 38">
              <a:extLst>
                <a:ext uri="{FF2B5EF4-FFF2-40B4-BE49-F238E27FC236}">
                  <a16:creationId xmlns:a16="http://schemas.microsoft.com/office/drawing/2014/main" id="{256025FE-C188-A6C5-C16B-CE47DB8EE75C}"/>
                </a:ext>
              </a:extLst>
            </p:cNvPr>
            <p:cNvSpPr/>
            <p:nvPr/>
          </p:nvSpPr>
          <p:spPr>
            <a:xfrm>
              <a:off x="4653884" y="2256022"/>
              <a:ext cx="54741" cy="53565"/>
            </a:xfrm>
            <a:custGeom>
              <a:avLst/>
              <a:gdLst>
                <a:gd name="connsiteX0" fmla="*/ 714 w 54741"/>
                <a:gd name="connsiteY0" fmla="*/ 18048 h 53565"/>
                <a:gd name="connsiteX1" fmla="*/ 1760 w 54741"/>
                <a:gd name="connsiteY1" fmla="*/ 31289 h 53565"/>
                <a:gd name="connsiteX2" fmla="*/ 3853 w 54741"/>
                <a:gd name="connsiteY2" fmla="*/ 34599 h 53565"/>
                <a:gd name="connsiteX3" fmla="*/ 4043 w 54741"/>
                <a:gd name="connsiteY3" fmla="*/ 35450 h 53565"/>
                <a:gd name="connsiteX4" fmla="*/ 15550 w 54741"/>
                <a:gd name="connsiteY4" fmla="*/ 49920 h 53565"/>
                <a:gd name="connsiteX5" fmla="*/ 33998 w 54741"/>
                <a:gd name="connsiteY5" fmla="*/ 53230 h 53565"/>
                <a:gd name="connsiteX6" fmla="*/ 54729 w 54741"/>
                <a:gd name="connsiteY6" fmla="*/ 26749 h 53565"/>
                <a:gd name="connsiteX7" fmla="*/ 47787 w 54741"/>
                <a:gd name="connsiteY7" fmla="*/ 8875 h 53565"/>
                <a:gd name="connsiteX8" fmla="*/ 30004 w 54741"/>
                <a:gd name="connsiteY8" fmla="*/ 268 h 53565"/>
                <a:gd name="connsiteX9" fmla="*/ 714 w 54741"/>
                <a:gd name="connsiteY9" fmla="*/ 18048 h 5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1" h="53565">
                  <a:moveTo>
                    <a:pt x="714" y="18048"/>
                  </a:moveTo>
                  <a:cubicBezTo>
                    <a:pt x="-522" y="22588"/>
                    <a:pt x="-141" y="27033"/>
                    <a:pt x="1760" y="31289"/>
                  </a:cubicBezTo>
                  <a:cubicBezTo>
                    <a:pt x="2331" y="32518"/>
                    <a:pt x="2997" y="33558"/>
                    <a:pt x="3853" y="34599"/>
                  </a:cubicBezTo>
                  <a:cubicBezTo>
                    <a:pt x="3948" y="34883"/>
                    <a:pt x="3948" y="35166"/>
                    <a:pt x="4043" y="35450"/>
                  </a:cubicBezTo>
                  <a:cubicBezTo>
                    <a:pt x="6040" y="41503"/>
                    <a:pt x="9844" y="46799"/>
                    <a:pt x="15550" y="49920"/>
                  </a:cubicBezTo>
                  <a:cubicBezTo>
                    <a:pt x="21255" y="53135"/>
                    <a:pt x="27532" y="54176"/>
                    <a:pt x="33998" y="53230"/>
                  </a:cubicBezTo>
                  <a:cubicBezTo>
                    <a:pt x="46456" y="51338"/>
                    <a:pt x="55110" y="38855"/>
                    <a:pt x="54729" y="26749"/>
                  </a:cubicBezTo>
                  <a:cubicBezTo>
                    <a:pt x="54539" y="20129"/>
                    <a:pt x="52352" y="13792"/>
                    <a:pt x="47787" y="8875"/>
                  </a:cubicBezTo>
                  <a:cubicBezTo>
                    <a:pt x="43032" y="3768"/>
                    <a:pt x="36756" y="1214"/>
                    <a:pt x="30004" y="268"/>
                  </a:cubicBezTo>
                  <a:cubicBezTo>
                    <a:pt x="17737" y="-1529"/>
                    <a:pt x="4043" y="5848"/>
                    <a:pt x="714" y="1804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2" name="Freeform 39">
              <a:extLst>
                <a:ext uri="{FF2B5EF4-FFF2-40B4-BE49-F238E27FC236}">
                  <a16:creationId xmlns:a16="http://schemas.microsoft.com/office/drawing/2014/main" id="{AB30233B-5550-213C-CE0C-756E88F0DA8B}"/>
                </a:ext>
              </a:extLst>
            </p:cNvPr>
            <p:cNvSpPr/>
            <p:nvPr/>
          </p:nvSpPr>
          <p:spPr>
            <a:xfrm>
              <a:off x="4883542" y="2221881"/>
              <a:ext cx="54741" cy="53565"/>
            </a:xfrm>
            <a:custGeom>
              <a:avLst/>
              <a:gdLst>
                <a:gd name="connsiteX0" fmla="*/ 714 w 54741"/>
                <a:gd name="connsiteY0" fmla="*/ 18048 h 53565"/>
                <a:gd name="connsiteX1" fmla="*/ 1760 w 54741"/>
                <a:gd name="connsiteY1" fmla="*/ 31289 h 53565"/>
                <a:gd name="connsiteX2" fmla="*/ 3853 w 54741"/>
                <a:gd name="connsiteY2" fmla="*/ 34599 h 53565"/>
                <a:gd name="connsiteX3" fmla="*/ 4043 w 54741"/>
                <a:gd name="connsiteY3" fmla="*/ 35450 h 53565"/>
                <a:gd name="connsiteX4" fmla="*/ 15550 w 54741"/>
                <a:gd name="connsiteY4" fmla="*/ 49920 h 53565"/>
                <a:gd name="connsiteX5" fmla="*/ 33998 w 54741"/>
                <a:gd name="connsiteY5" fmla="*/ 53230 h 53565"/>
                <a:gd name="connsiteX6" fmla="*/ 54729 w 54741"/>
                <a:gd name="connsiteY6" fmla="*/ 26749 h 53565"/>
                <a:gd name="connsiteX7" fmla="*/ 47787 w 54741"/>
                <a:gd name="connsiteY7" fmla="*/ 8875 h 53565"/>
                <a:gd name="connsiteX8" fmla="*/ 30004 w 54741"/>
                <a:gd name="connsiteY8" fmla="*/ 268 h 53565"/>
                <a:gd name="connsiteX9" fmla="*/ 714 w 54741"/>
                <a:gd name="connsiteY9" fmla="*/ 18048 h 5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1" h="53565">
                  <a:moveTo>
                    <a:pt x="714" y="18048"/>
                  </a:moveTo>
                  <a:cubicBezTo>
                    <a:pt x="-522" y="22588"/>
                    <a:pt x="-141" y="27033"/>
                    <a:pt x="1760" y="31289"/>
                  </a:cubicBezTo>
                  <a:cubicBezTo>
                    <a:pt x="2331" y="32518"/>
                    <a:pt x="2997" y="33558"/>
                    <a:pt x="3853" y="34599"/>
                  </a:cubicBezTo>
                  <a:cubicBezTo>
                    <a:pt x="3948" y="34882"/>
                    <a:pt x="3948" y="35166"/>
                    <a:pt x="4043" y="35450"/>
                  </a:cubicBezTo>
                  <a:cubicBezTo>
                    <a:pt x="6040" y="41503"/>
                    <a:pt x="9844" y="46799"/>
                    <a:pt x="15550" y="49920"/>
                  </a:cubicBezTo>
                  <a:cubicBezTo>
                    <a:pt x="21255" y="53135"/>
                    <a:pt x="27532" y="54176"/>
                    <a:pt x="33998" y="53230"/>
                  </a:cubicBezTo>
                  <a:cubicBezTo>
                    <a:pt x="46456" y="51338"/>
                    <a:pt x="55110" y="38855"/>
                    <a:pt x="54729" y="26749"/>
                  </a:cubicBezTo>
                  <a:cubicBezTo>
                    <a:pt x="54539" y="20129"/>
                    <a:pt x="52352" y="13792"/>
                    <a:pt x="47787" y="8875"/>
                  </a:cubicBezTo>
                  <a:cubicBezTo>
                    <a:pt x="43032" y="3767"/>
                    <a:pt x="36756" y="1214"/>
                    <a:pt x="30004" y="268"/>
                  </a:cubicBezTo>
                  <a:cubicBezTo>
                    <a:pt x="17737" y="-1529"/>
                    <a:pt x="4043" y="5848"/>
                    <a:pt x="714" y="1804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3" name="Freeform 40">
              <a:extLst>
                <a:ext uri="{FF2B5EF4-FFF2-40B4-BE49-F238E27FC236}">
                  <a16:creationId xmlns:a16="http://schemas.microsoft.com/office/drawing/2014/main" id="{E25A29F2-72DF-48C7-366A-E32D6084AEA6}"/>
                </a:ext>
              </a:extLst>
            </p:cNvPr>
            <p:cNvSpPr/>
            <p:nvPr/>
          </p:nvSpPr>
          <p:spPr>
            <a:xfrm>
              <a:off x="4783405" y="2198613"/>
              <a:ext cx="54741" cy="53567"/>
            </a:xfrm>
            <a:custGeom>
              <a:avLst/>
              <a:gdLst>
                <a:gd name="connsiteX0" fmla="*/ 714 w 54741"/>
                <a:gd name="connsiteY0" fmla="*/ 18051 h 53567"/>
                <a:gd name="connsiteX1" fmla="*/ 1761 w 54741"/>
                <a:gd name="connsiteY1" fmla="*/ 31291 h 53567"/>
                <a:gd name="connsiteX2" fmla="*/ 3853 w 54741"/>
                <a:gd name="connsiteY2" fmla="*/ 34601 h 53567"/>
                <a:gd name="connsiteX3" fmla="*/ 4043 w 54741"/>
                <a:gd name="connsiteY3" fmla="*/ 35453 h 53567"/>
                <a:gd name="connsiteX4" fmla="*/ 15549 w 54741"/>
                <a:gd name="connsiteY4" fmla="*/ 49922 h 53567"/>
                <a:gd name="connsiteX5" fmla="*/ 33998 w 54741"/>
                <a:gd name="connsiteY5" fmla="*/ 53232 h 53567"/>
                <a:gd name="connsiteX6" fmla="*/ 54729 w 54741"/>
                <a:gd name="connsiteY6" fmla="*/ 26752 h 53567"/>
                <a:gd name="connsiteX7" fmla="*/ 47787 w 54741"/>
                <a:gd name="connsiteY7" fmla="*/ 8877 h 53567"/>
                <a:gd name="connsiteX8" fmla="*/ 30004 w 54741"/>
                <a:gd name="connsiteY8" fmla="*/ 271 h 53567"/>
                <a:gd name="connsiteX9" fmla="*/ 714 w 54741"/>
                <a:gd name="connsiteY9" fmla="*/ 18051 h 5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1" h="53567">
                  <a:moveTo>
                    <a:pt x="714" y="18051"/>
                  </a:moveTo>
                  <a:cubicBezTo>
                    <a:pt x="-522" y="22590"/>
                    <a:pt x="-141" y="27035"/>
                    <a:pt x="1761" y="31291"/>
                  </a:cubicBezTo>
                  <a:cubicBezTo>
                    <a:pt x="2331" y="32521"/>
                    <a:pt x="2997" y="33561"/>
                    <a:pt x="3853" y="34601"/>
                  </a:cubicBezTo>
                  <a:cubicBezTo>
                    <a:pt x="3948" y="34885"/>
                    <a:pt x="3948" y="35169"/>
                    <a:pt x="4043" y="35453"/>
                  </a:cubicBezTo>
                  <a:cubicBezTo>
                    <a:pt x="6040" y="41505"/>
                    <a:pt x="9844" y="46801"/>
                    <a:pt x="15549" y="49922"/>
                  </a:cubicBezTo>
                  <a:cubicBezTo>
                    <a:pt x="21255" y="53138"/>
                    <a:pt x="27532" y="54178"/>
                    <a:pt x="33998" y="53232"/>
                  </a:cubicBezTo>
                  <a:cubicBezTo>
                    <a:pt x="46456" y="51341"/>
                    <a:pt x="55110" y="38857"/>
                    <a:pt x="54729" y="26752"/>
                  </a:cubicBezTo>
                  <a:cubicBezTo>
                    <a:pt x="54539" y="20131"/>
                    <a:pt x="52352" y="13795"/>
                    <a:pt x="47787" y="8877"/>
                  </a:cubicBezTo>
                  <a:cubicBezTo>
                    <a:pt x="43032" y="3770"/>
                    <a:pt x="36756" y="1217"/>
                    <a:pt x="30004" y="271"/>
                  </a:cubicBezTo>
                  <a:cubicBezTo>
                    <a:pt x="17737" y="-1526"/>
                    <a:pt x="4043" y="5756"/>
                    <a:pt x="714" y="18051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4" name="Freeform 41">
              <a:extLst>
                <a:ext uri="{FF2B5EF4-FFF2-40B4-BE49-F238E27FC236}">
                  <a16:creationId xmlns:a16="http://schemas.microsoft.com/office/drawing/2014/main" id="{F6AB73FB-FBFC-272C-2FA5-DF8AFE80426B}"/>
                </a:ext>
              </a:extLst>
            </p:cNvPr>
            <p:cNvSpPr/>
            <p:nvPr/>
          </p:nvSpPr>
          <p:spPr>
            <a:xfrm>
              <a:off x="4851590" y="2120211"/>
              <a:ext cx="54741" cy="53567"/>
            </a:xfrm>
            <a:custGeom>
              <a:avLst/>
              <a:gdLst>
                <a:gd name="connsiteX0" fmla="*/ 714 w 54741"/>
                <a:gd name="connsiteY0" fmla="*/ 18051 h 53567"/>
                <a:gd name="connsiteX1" fmla="*/ 1761 w 54741"/>
                <a:gd name="connsiteY1" fmla="*/ 31291 h 53567"/>
                <a:gd name="connsiteX2" fmla="*/ 3853 w 54741"/>
                <a:gd name="connsiteY2" fmla="*/ 34601 h 53567"/>
                <a:gd name="connsiteX3" fmla="*/ 4043 w 54741"/>
                <a:gd name="connsiteY3" fmla="*/ 35453 h 53567"/>
                <a:gd name="connsiteX4" fmla="*/ 15550 w 54741"/>
                <a:gd name="connsiteY4" fmla="*/ 49922 h 53567"/>
                <a:gd name="connsiteX5" fmla="*/ 33998 w 54741"/>
                <a:gd name="connsiteY5" fmla="*/ 53233 h 53567"/>
                <a:gd name="connsiteX6" fmla="*/ 54729 w 54741"/>
                <a:gd name="connsiteY6" fmla="*/ 26752 h 53567"/>
                <a:gd name="connsiteX7" fmla="*/ 47787 w 54741"/>
                <a:gd name="connsiteY7" fmla="*/ 8877 h 53567"/>
                <a:gd name="connsiteX8" fmla="*/ 30004 w 54741"/>
                <a:gd name="connsiteY8" fmla="*/ 271 h 53567"/>
                <a:gd name="connsiteX9" fmla="*/ 714 w 54741"/>
                <a:gd name="connsiteY9" fmla="*/ 18051 h 5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1" h="53567">
                  <a:moveTo>
                    <a:pt x="714" y="18051"/>
                  </a:moveTo>
                  <a:cubicBezTo>
                    <a:pt x="-522" y="22590"/>
                    <a:pt x="-141" y="27035"/>
                    <a:pt x="1761" y="31291"/>
                  </a:cubicBezTo>
                  <a:cubicBezTo>
                    <a:pt x="2331" y="32521"/>
                    <a:pt x="2997" y="33561"/>
                    <a:pt x="3853" y="34601"/>
                  </a:cubicBezTo>
                  <a:cubicBezTo>
                    <a:pt x="3948" y="34885"/>
                    <a:pt x="3948" y="35169"/>
                    <a:pt x="4043" y="35453"/>
                  </a:cubicBezTo>
                  <a:cubicBezTo>
                    <a:pt x="6040" y="41505"/>
                    <a:pt x="9844" y="46801"/>
                    <a:pt x="15550" y="49922"/>
                  </a:cubicBezTo>
                  <a:cubicBezTo>
                    <a:pt x="21255" y="53138"/>
                    <a:pt x="27532" y="54178"/>
                    <a:pt x="33998" y="53233"/>
                  </a:cubicBezTo>
                  <a:cubicBezTo>
                    <a:pt x="46456" y="51341"/>
                    <a:pt x="55110" y="38857"/>
                    <a:pt x="54729" y="26752"/>
                  </a:cubicBezTo>
                  <a:cubicBezTo>
                    <a:pt x="54539" y="20131"/>
                    <a:pt x="52352" y="13795"/>
                    <a:pt x="47787" y="8877"/>
                  </a:cubicBezTo>
                  <a:cubicBezTo>
                    <a:pt x="43032" y="3770"/>
                    <a:pt x="36756" y="1217"/>
                    <a:pt x="30004" y="271"/>
                  </a:cubicBezTo>
                  <a:cubicBezTo>
                    <a:pt x="17737" y="-1526"/>
                    <a:pt x="4043" y="5756"/>
                    <a:pt x="714" y="18051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5" name="Freeform 42">
              <a:extLst>
                <a:ext uri="{FF2B5EF4-FFF2-40B4-BE49-F238E27FC236}">
                  <a16:creationId xmlns:a16="http://schemas.microsoft.com/office/drawing/2014/main" id="{D6549A01-2F08-8495-F738-0D2122E5708E}"/>
                </a:ext>
              </a:extLst>
            </p:cNvPr>
            <p:cNvSpPr/>
            <p:nvPr/>
          </p:nvSpPr>
          <p:spPr>
            <a:xfrm>
              <a:off x="4677278" y="1862023"/>
              <a:ext cx="54741" cy="53567"/>
            </a:xfrm>
            <a:custGeom>
              <a:avLst/>
              <a:gdLst>
                <a:gd name="connsiteX0" fmla="*/ 714 w 54741"/>
                <a:gd name="connsiteY0" fmla="*/ 18051 h 53567"/>
                <a:gd name="connsiteX1" fmla="*/ 1761 w 54741"/>
                <a:gd name="connsiteY1" fmla="*/ 31291 h 53567"/>
                <a:gd name="connsiteX2" fmla="*/ 3853 w 54741"/>
                <a:gd name="connsiteY2" fmla="*/ 34601 h 53567"/>
                <a:gd name="connsiteX3" fmla="*/ 4043 w 54741"/>
                <a:gd name="connsiteY3" fmla="*/ 35453 h 53567"/>
                <a:gd name="connsiteX4" fmla="*/ 15549 w 54741"/>
                <a:gd name="connsiteY4" fmla="*/ 49922 h 53567"/>
                <a:gd name="connsiteX5" fmla="*/ 33998 w 54741"/>
                <a:gd name="connsiteY5" fmla="*/ 53232 h 53567"/>
                <a:gd name="connsiteX6" fmla="*/ 54729 w 54741"/>
                <a:gd name="connsiteY6" fmla="*/ 26752 h 53567"/>
                <a:gd name="connsiteX7" fmla="*/ 47787 w 54741"/>
                <a:gd name="connsiteY7" fmla="*/ 8877 h 53567"/>
                <a:gd name="connsiteX8" fmla="*/ 30004 w 54741"/>
                <a:gd name="connsiteY8" fmla="*/ 271 h 53567"/>
                <a:gd name="connsiteX9" fmla="*/ 714 w 54741"/>
                <a:gd name="connsiteY9" fmla="*/ 18051 h 5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1" h="53567">
                  <a:moveTo>
                    <a:pt x="714" y="18051"/>
                  </a:moveTo>
                  <a:cubicBezTo>
                    <a:pt x="-522" y="22590"/>
                    <a:pt x="-141" y="27035"/>
                    <a:pt x="1761" y="31291"/>
                  </a:cubicBezTo>
                  <a:cubicBezTo>
                    <a:pt x="2331" y="32521"/>
                    <a:pt x="2997" y="33561"/>
                    <a:pt x="3853" y="34601"/>
                  </a:cubicBezTo>
                  <a:cubicBezTo>
                    <a:pt x="3948" y="34885"/>
                    <a:pt x="3948" y="35169"/>
                    <a:pt x="4043" y="35453"/>
                  </a:cubicBezTo>
                  <a:cubicBezTo>
                    <a:pt x="6040" y="41505"/>
                    <a:pt x="9844" y="46801"/>
                    <a:pt x="15549" y="49922"/>
                  </a:cubicBezTo>
                  <a:cubicBezTo>
                    <a:pt x="21255" y="53138"/>
                    <a:pt x="27532" y="54178"/>
                    <a:pt x="33998" y="53232"/>
                  </a:cubicBezTo>
                  <a:cubicBezTo>
                    <a:pt x="46456" y="51341"/>
                    <a:pt x="55110" y="38857"/>
                    <a:pt x="54729" y="26752"/>
                  </a:cubicBezTo>
                  <a:cubicBezTo>
                    <a:pt x="54539" y="20131"/>
                    <a:pt x="52352" y="13795"/>
                    <a:pt x="47787" y="8877"/>
                  </a:cubicBezTo>
                  <a:cubicBezTo>
                    <a:pt x="43032" y="3770"/>
                    <a:pt x="36756" y="1217"/>
                    <a:pt x="30004" y="271"/>
                  </a:cubicBezTo>
                  <a:cubicBezTo>
                    <a:pt x="17737" y="-1526"/>
                    <a:pt x="4043" y="5756"/>
                    <a:pt x="714" y="18051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6" name="Freeform 43">
              <a:extLst>
                <a:ext uri="{FF2B5EF4-FFF2-40B4-BE49-F238E27FC236}">
                  <a16:creationId xmlns:a16="http://schemas.microsoft.com/office/drawing/2014/main" id="{0C175CD4-94AD-B865-1848-58C4F265C491}"/>
                </a:ext>
              </a:extLst>
            </p:cNvPr>
            <p:cNvSpPr/>
            <p:nvPr/>
          </p:nvSpPr>
          <p:spPr>
            <a:xfrm>
              <a:off x="4865284" y="2019962"/>
              <a:ext cx="54741" cy="53567"/>
            </a:xfrm>
            <a:custGeom>
              <a:avLst/>
              <a:gdLst>
                <a:gd name="connsiteX0" fmla="*/ 714 w 54741"/>
                <a:gd name="connsiteY0" fmla="*/ 18051 h 53567"/>
                <a:gd name="connsiteX1" fmla="*/ 1760 w 54741"/>
                <a:gd name="connsiteY1" fmla="*/ 31291 h 53567"/>
                <a:gd name="connsiteX2" fmla="*/ 3853 w 54741"/>
                <a:gd name="connsiteY2" fmla="*/ 34601 h 53567"/>
                <a:gd name="connsiteX3" fmla="*/ 4043 w 54741"/>
                <a:gd name="connsiteY3" fmla="*/ 35453 h 53567"/>
                <a:gd name="connsiteX4" fmla="*/ 15550 w 54741"/>
                <a:gd name="connsiteY4" fmla="*/ 49922 h 53567"/>
                <a:gd name="connsiteX5" fmla="*/ 33998 w 54741"/>
                <a:gd name="connsiteY5" fmla="*/ 53232 h 53567"/>
                <a:gd name="connsiteX6" fmla="*/ 54729 w 54741"/>
                <a:gd name="connsiteY6" fmla="*/ 26752 h 53567"/>
                <a:gd name="connsiteX7" fmla="*/ 47787 w 54741"/>
                <a:gd name="connsiteY7" fmla="*/ 8877 h 53567"/>
                <a:gd name="connsiteX8" fmla="*/ 30004 w 54741"/>
                <a:gd name="connsiteY8" fmla="*/ 271 h 53567"/>
                <a:gd name="connsiteX9" fmla="*/ 714 w 54741"/>
                <a:gd name="connsiteY9" fmla="*/ 18051 h 5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1" h="53567">
                  <a:moveTo>
                    <a:pt x="714" y="18051"/>
                  </a:moveTo>
                  <a:cubicBezTo>
                    <a:pt x="-522" y="22590"/>
                    <a:pt x="-141" y="27035"/>
                    <a:pt x="1760" y="31291"/>
                  </a:cubicBezTo>
                  <a:cubicBezTo>
                    <a:pt x="2331" y="32521"/>
                    <a:pt x="2997" y="33561"/>
                    <a:pt x="3853" y="34601"/>
                  </a:cubicBezTo>
                  <a:cubicBezTo>
                    <a:pt x="3948" y="34885"/>
                    <a:pt x="3948" y="35169"/>
                    <a:pt x="4043" y="35453"/>
                  </a:cubicBezTo>
                  <a:cubicBezTo>
                    <a:pt x="6040" y="41505"/>
                    <a:pt x="9844" y="46801"/>
                    <a:pt x="15550" y="49922"/>
                  </a:cubicBezTo>
                  <a:cubicBezTo>
                    <a:pt x="21255" y="53138"/>
                    <a:pt x="27532" y="54178"/>
                    <a:pt x="33998" y="53232"/>
                  </a:cubicBezTo>
                  <a:cubicBezTo>
                    <a:pt x="46456" y="51341"/>
                    <a:pt x="55110" y="38857"/>
                    <a:pt x="54729" y="26752"/>
                  </a:cubicBezTo>
                  <a:cubicBezTo>
                    <a:pt x="54539" y="20131"/>
                    <a:pt x="52352" y="13795"/>
                    <a:pt x="47787" y="8877"/>
                  </a:cubicBezTo>
                  <a:cubicBezTo>
                    <a:pt x="43032" y="3770"/>
                    <a:pt x="36756" y="1217"/>
                    <a:pt x="30004" y="271"/>
                  </a:cubicBezTo>
                  <a:cubicBezTo>
                    <a:pt x="17737" y="-1526"/>
                    <a:pt x="4043" y="5756"/>
                    <a:pt x="714" y="18051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7" name="Freeform 44">
              <a:extLst>
                <a:ext uri="{FF2B5EF4-FFF2-40B4-BE49-F238E27FC236}">
                  <a16:creationId xmlns:a16="http://schemas.microsoft.com/office/drawing/2014/main" id="{DC3BD1C7-9B90-C389-ADB8-BDC48841EB58}"/>
                </a:ext>
              </a:extLst>
            </p:cNvPr>
            <p:cNvSpPr/>
            <p:nvPr/>
          </p:nvSpPr>
          <p:spPr>
            <a:xfrm>
              <a:off x="4571340" y="1810198"/>
              <a:ext cx="54741" cy="53565"/>
            </a:xfrm>
            <a:custGeom>
              <a:avLst/>
              <a:gdLst>
                <a:gd name="connsiteX0" fmla="*/ 714 w 54741"/>
                <a:gd name="connsiteY0" fmla="*/ 18048 h 53565"/>
                <a:gd name="connsiteX1" fmla="*/ 1760 w 54741"/>
                <a:gd name="connsiteY1" fmla="*/ 31289 h 53565"/>
                <a:gd name="connsiteX2" fmla="*/ 3853 w 54741"/>
                <a:gd name="connsiteY2" fmla="*/ 34599 h 53565"/>
                <a:gd name="connsiteX3" fmla="*/ 4043 w 54741"/>
                <a:gd name="connsiteY3" fmla="*/ 35450 h 53565"/>
                <a:gd name="connsiteX4" fmla="*/ 15549 w 54741"/>
                <a:gd name="connsiteY4" fmla="*/ 49920 h 53565"/>
                <a:gd name="connsiteX5" fmla="*/ 33998 w 54741"/>
                <a:gd name="connsiteY5" fmla="*/ 53230 h 53565"/>
                <a:gd name="connsiteX6" fmla="*/ 54729 w 54741"/>
                <a:gd name="connsiteY6" fmla="*/ 26749 h 53565"/>
                <a:gd name="connsiteX7" fmla="*/ 47787 w 54741"/>
                <a:gd name="connsiteY7" fmla="*/ 8874 h 53565"/>
                <a:gd name="connsiteX8" fmla="*/ 30004 w 54741"/>
                <a:gd name="connsiteY8" fmla="*/ 268 h 53565"/>
                <a:gd name="connsiteX9" fmla="*/ 714 w 54741"/>
                <a:gd name="connsiteY9" fmla="*/ 18048 h 5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1" h="53565">
                  <a:moveTo>
                    <a:pt x="714" y="18048"/>
                  </a:moveTo>
                  <a:cubicBezTo>
                    <a:pt x="-522" y="22588"/>
                    <a:pt x="-141" y="27033"/>
                    <a:pt x="1760" y="31289"/>
                  </a:cubicBezTo>
                  <a:cubicBezTo>
                    <a:pt x="2331" y="32518"/>
                    <a:pt x="2997" y="33558"/>
                    <a:pt x="3853" y="34599"/>
                  </a:cubicBezTo>
                  <a:cubicBezTo>
                    <a:pt x="3948" y="34882"/>
                    <a:pt x="3948" y="35166"/>
                    <a:pt x="4043" y="35450"/>
                  </a:cubicBezTo>
                  <a:cubicBezTo>
                    <a:pt x="6040" y="41503"/>
                    <a:pt x="9844" y="46799"/>
                    <a:pt x="15549" y="49920"/>
                  </a:cubicBezTo>
                  <a:cubicBezTo>
                    <a:pt x="21255" y="53135"/>
                    <a:pt x="27532" y="54176"/>
                    <a:pt x="33998" y="53230"/>
                  </a:cubicBezTo>
                  <a:cubicBezTo>
                    <a:pt x="46456" y="51338"/>
                    <a:pt x="55110" y="38855"/>
                    <a:pt x="54729" y="26749"/>
                  </a:cubicBezTo>
                  <a:cubicBezTo>
                    <a:pt x="54539" y="20129"/>
                    <a:pt x="52352" y="13792"/>
                    <a:pt x="47787" y="8874"/>
                  </a:cubicBezTo>
                  <a:cubicBezTo>
                    <a:pt x="43032" y="3767"/>
                    <a:pt x="36756" y="1214"/>
                    <a:pt x="30004" y="268"/>
                  </a:cubicBezTo>
                  <a:cubicBezTo>
                    <a:pt x="17737" y="-1529"/>
                    <a:pt x="4043" y="5848"/>
                    <a:pt x="714" y="1804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8" name="Freeform 45">
              <a:extLst>
                <a:ext uri="{FF2B5EF4-FFF2-40B4-BE49-F238E27FC236}">
                  <a16:creationId xmlns:a16="http://schemas.microsoft.com/office/drawing/2014/main" id="{562BD114-D285-23CD-FA60-6C4B369C8752}"/>
                </a:ext>
              </a:extLst>
            </p:cNvPr>
            <p:cNvSpPr/>
            <p:nvPr/>
          </p:nvSpPr>
          <p:spPr>
            <a:xfrm rot="-2118194">
              <a:off x="4829740" y="1806767"/>
              <a:ext cx="148159" cy="187823"/>
            </a:xfrm>
            <a:custGeom>
              <a:avLst/>
              <a:gdLst>
                <a:gd name="connsiteX0" fmla="*/ 148160 w 148159"/>
                <a:gd name="connsiteY0" fmla="*/ 93912 h 187823"/>
                <a:gd name="connsiteX1" fmla="*/ 74080 w 148159"/>
                <a:gd name="connsiteY1" fmla="*/ 187824 h 187823"/>
                <a:gd name="connsiteX2" fmla="*/ 0 w 148159"/>
                <a:gd name="connsiteY2" fmla="*/ 93912 h 187823"/>
                <a:gd name="connsiteX3" fmla="*/ 74080 w 148159"/>
                <a:gd name="connsiteY3" fmla="*/ 0 h 187823"/>
                <a:gd name="connsiteX4" fmla="*/ 148160 w 148159"/>
                <a:gd name="connsiteY4" fmla="*/ 93912 h 18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59" h="187823">
                  <a:moveTo>
                    <a:pt x="148160" y="93912"/>
                  </a:moveTo>
                  <a:cubicBezTo>
                    <a:pt x="148160" y="145778"/>
                    <a:pt x="114993" y="187824"/>
                    <a:pt x="74080" y="187824"/>
                  </a:cubicBezTo>
                  <a:cubicBezTo>
                    <a:pt x="33167" y="187824"/>
                    <a:pt x="0" y="145778"/>
                    <a:pt x="0" y="93912"/>
                  </a:cubicBezTo>
                  <a:cubicBezTo>
                    <a:pt x="0" y="42046"/>
                    <a:pt x="33167" y="0"/>
                    <a:pt x="74080" y="0"/>
                  </a:cubicBezTo>
                  <a:cubicBezTo>
                    <a:pt x="114993" y="0"/>
                    <a:pt x="148160" y="42046"/>
                    <a:pt x="148160" y="93912"/>
                  </a:cubicBezTo>
                  <a:close/>
                </a:path>
              </a:pathLst>
            </a:custGeom>
            <a:solidFill>
              <a:srgbClr val="E6E6E6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9" name="Freeform 46">
              <a:extLst>
                <a:ext uri="{FF2B5EF4-FFF2-40B4-BE49-F238E27FC236}">
                  <a16:creationId xmlns:a16="http://schemas.microsoft.com/office/drawing/2014/main" id="{2CC66795-2625-52A3-6FE1-EA9E2141E5B6}"/>
                </a:ext>
              </a:extLst>
            </p:cNvPr>
            <p:cNvSpPr/>
            <p:nvPr/>
          </p:nvSpPr>
          <p:spPr>
            <a:xfrm rot="-2118194">
              <a:off x="4854370" y="1838071"/>
              <a:ext cx="98899" cy="125215"/>
            </a:xfrm>
            <a:custGeom>
              <a:avLst/>
              <a:gdLst>
                <a:gd name="connsiteX0" fmla="*/ 98900 w 98899"/>
                <a:gd name="connsiteY0" fmla="*/ 62608 h 125215"/>
                <a:gd name="connsiteX1" fmla="*/ 49450 w 98899"/>
                <a:gd name="connsiteY1" fmla="*/ 125216 h 125215"/>
                <a:gd name="connsiteX2" fmla="*/ 0 w 98899"/>
                <a:gd name="connsiteY2" fmla="*/ 62608 h 125215"/>
                <a:gd name="connsiteX3" fmla="*/ 49450 w 98899"/>
                <a:gd name="connsiteY3" fmla="*/ 0 h 125215"/>
                <a:gd name="connsiteX4" fmla="*/ 98900 w 98899"/>
                <a:gd name="connsiteY4" fmla="*/ 62608 h 12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99" h="125215">
                  <a:moveTo>
                    <a:pt x="98900" y="62608"/>
                  </a:moveTo>
                  <a:cubicBezTo>
                    <a:pt x="98900" y="97185"/>
                    <a:pt x="76760" y="125216"/>
                    <a:pt x="49450" y="125216"/>
                  </a:cubicBezTo>
                  <a:cubicBezTo>
                    <a:pt x="22140" y="125216"/>
                    <a:pt x="0" y="97185"/>
                    <a:pt x="0" y="62608"/>
                  </a:cubicBezTo>
                  <a:cubicBezTo>
                    <a:pt x="0" y="28031"/>
                    <a:pt x="22140" y="0"/>
                    <a:pt x="49450" y="0"/>
                  </a:cubicBezTo>
                  <a:cubicBezTo>
                    <a:pt x="76760" y="0"/>
                    <a:pt x="98900" y="28030"/>
                    <a:pt x="98900" y="62608"/>
                  </a:cubicBezTo>
                  <a:close/>
                </a:path>
              </a:pathLst>
            </a:custGeom>
            <a:solidFill>
              <a:srgbClr val="FFFFFF"/>
            </a:solidFill>
            <a:ln w="950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090" name="Group 3089">
            <a:extLst>
              <a:ext uri="{FF2B5EF4-FFF2-40B4-BE49-F238E27FC236}">
                <a16:creationId xmlns:a16="http://schemas.microsoft.com/office/drawing/2014/main" id="{B9F2F22A-08E7-D61C-5CD6-F86BFE56F140}"/>
              </a:ext>
            </a:extLst>
          </p:cNvPr>
          <p:cNvGrpSpPr/>
          <p:nvPr/>
        </p:nvGrpSpPr>
        <p:grpSpPr>
          <a:xfrm>
            <a:off x="9866150" y="3967013"/>
            <a:ext cx="437330" cy="293475"/>
            <a:chOff x="10719272" y="4410489"/>
            <a:chExt cx="479544" cy="358271"/>
          </a:xfrm>
        </p:grpSpPr>
        <p:sp>
          <p:nvSpPr>
            <p:cNvPr id="3091" name="TextBox 3090">
              <a:extLst>
                <a:ext uri="{FF2B5EF4-FFF2-40B4-BE49-F238E27FC236}">
                  <a16:creationId xmlns:a16="http://schemas.microsoft.com/office/drawing/2014/main" id="{B8389C0F-1391-9E7A-F3EA-117DE2FD9E6A}"/>
                </a:ext>
              </a:extLst>
            </p:cNvPr>
            <p:cNvSpPr txBox="1"/>
            <p:nvPr/>
          </p:nvSpPr>
          <p:spPr>
            <a:xfrm>
              <a:off x="10719272" y="4599682"/>
              <a:ext cx="479544" cy="16907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Th1 cell</a:t>
              </a:r>
            </a:p>
          </p:txBody>
        </p:sp>
        <p:grpSp>
          <p:nvGrpSpPr>
            <p:cNvPr id="3092" name="Graphic 3">
              <a:extLst>
                <a:ext uri="{FF2B5EF4-FFF2-40B4-BE49-F238E27FC236}">
                  <a16:creationId xmlns:a16="http://schemas.microsoft.com/office/drawing/2014/main" id="{12A67A24-626D-782F-F4AD-C6A7B3E30F2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24396" y="4410489"/>
              <a:ext cx="188164" cy="180000"/>
              <a:chOff x="5355681" y="1868871"/>
              <a:chExt cx="373379" cy="357179"/>
            </a:xfrm>
          </p:grpSpPr>
          <p:grpSp>
            <p:nvGrpSpPr>
              <p:cNvPr id="3093" name="Graphic 3">
                <a:extLst>
                  <a:ext uri="{FF2B5EF4-FFF2-40B4-BE49-F238E27FC236}">
                    <a16:creationId xmlns:a16="http://schemas.microsoft.com/office/drawing/2014/main" id="{44D21744-6B5C-6030-AD25-8368601DA6CA}"/>
                  </a:ext>
                </a:extLst>
              </p:cNvPr>
              <p:cNvGrpSpPr/>
              <p:nvPr/>
            </p:nvGrpSpPr>
            <p:grpSpPr>
              <a:xfrm>
                <a:off x="5355681" y="1868871"/>
                <a:ext cx="373379" cy="357179"/>
                <a:chOff x="5355681" y="1868871"/>
                <a:chExt cx="373379" cy="357179"/>
              </a:xfrm>
            </p:grpSpPr>
            <p:sp>
              <p:nvSpPr>
                <p:cNvPr id="3096" name="Freeform 51">
                  <a:extLst>
                    <a:ext uri="{FF2B5EF4-FFF2-40B4-BE49-F238E27FC236}">
                      <a16:creationId xmlns:a16="http://schemas.microsoft.com/office/drawing/2014/main" id="{E07A4930-38C3-C999-05E3-639235BF71B1}"/>
                    </a:ext>
                  </a:extLst>
                </p:cNvPr>
                <p:cNvSpPr/>
                <p:nvPr/>
              </p:nvSpPr>
              <p:spPr>
                <a:xfrm>
                  <a:off x="5355681" y="1868932"/>
                  <a:ext cx="373379" cy="357118"/>
                </a:xfrm>
                <a:custGeom>
                  <a:avLst/>
                  <a:gdLst>
                    <a:gd name="connsiteX0" fmla="*/ 6531 w 373379"/>
                    <a:gd name="connsiteY0" fmla="*/ 209369 h 357118"/>
                    <a:gd name="connsiteX1" fmla="*/ 46662 w 373379"/>
                    <a:gd name="connsiteY1" fmla="*/ 272734 h 357118"/>
                    <a:gd name="connsiteX2" fmla="*/ 109141 w 373379"/>
                    <a:gd name="connsiteY2" fmla="*/ 335626 h 357118"/>
                    <a:gd name="connsiteX3" fmla="*/ 253307 w 373379"/>
                    <a:gd name="connsiteY3" fmla="*/ 350002 h 357118"/>
                    <a:gd name="connsiteX4" fmla="*/ 350781 w 373379"/>
                    <a:gd name="connsiteY4" fmla="*/ 273018 h 357118"/>
                    <a:gd name="connsiteX5" fmla="*/ 356772 w 373379"/>
                    <a:gd name="connsiteY5" fmla="*/ 260534 h 357118"/>
                    <a:gd name="connsiteX6" fmla="*/ 373129 w 373379"/>
                    <a:gd name="connsiteY6" fmla="*/ 194616 h 357118"/>
                    <a:gd name="connsiteX7" fmla="*/ 356962 w 373379"/>
                    <a:gd name="connsiteY7" fmla="*/ 115362 h 357118"/>
                    <a:gd name="connsiteX8" fmla="*/ 277842 w 373379"/>
                    <a:gd name="connsiteY8" fmla="*/ 14924 h 357118"/>
                    <a:gd name="connsiteX9" fmla="*/ 197295 w 373379"/>
                    <a:gd name="connsiteY9" fmla="*/ 265 h 357118"/>
                    <a:gd name="connsiteX10" fmla="*/ 132344 w 373379"/>
                    <a:gd name="connsiteY10" fmla="*/ 19464 h 357118"/>
                    <a:gd name="connsiteX11" fmla="*/ 69961 w 373379"/>
                    <a:gd name="connsiteY11" fmla="*/ 44148 h 357118"/>
                    <a:gd name="connsiteX12" fmla="*/ 26407 w 373379"/>
                    <a:gd name="connsiteY12" fmla="*/ 92854 h 357118"/>
                    <a:gd name="connsiteX13" fmla="*/ 6531 w 373379"/>
                    <a:gd name="connsiteY13" fmla="*/ 209369 h 357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73379" h="357118">
                      <a:moveTo>
                        <a:pt x="6531" y="209369"/>
                      </a:moveTo>
                      <a:cubicBezTo>
                        <a:pt x="11096" y="223366"/>
                        <a:pt x="38864" y="260440"/>
                        <a:pt x="46662" y="272734"/>
                      </a:cubicBezTo>
                      <a:cubicBezTo>
                        <a:pt x="65206" y="301958"/>
                        <a:pt x="77664" y="320211"/>
                        <a:pt x="109141" y="335626"/>
                      </a:cubicBezTo>
                      <a:cubicBezTo>
                        <a:pt x="155548" y="358419"/>
                        <a:pt x="207851" y="362864"/>
                        <a:pt x="253307" y="350002"/>
                      </a:cubicBezTo>
                      <a:cubicBezTo>
                        <a:pt x="294484" y="338369"/>
                        <a:pt x="330145" y="312456"/>
                        <a:pt x="350781" y="273018"/>
                      </a:cubicBezTo>
                      <a:cubicBezTo>
                        <a:pt x="352873" y="268951"/>
                        <a:pt x="354870" y="264790"/>
                        <a:pt x="356772" y="260534"/>
                      </a:cubicBezTo>
                      <a:cubicBezTo>
                        <a:pt x="365711" y="239917"/>
                        <a:pt x="371227" y="217408"/>
                        <a:pt x="373129" y="194616"/>
                      </a:cubicBezTo>
                      <a:cubicBezTo>
                        <a:pt x="375221" y="169553"/>
                        <a:pt x="363714" y="139290"/>
                        <a:pt x="356962" y="115362"/>
                      </a:cubicBezTo>
                      <a:cubicBezTo>
                        <a:pt x="344029" y="69210"/>
                        <a:pt x="322537" y="34312"/>
                        <a:pt x="277842" y="14924"/>
                      </a:cubicBezTo>
                      <a:cubicBezTo>
                        <a:pt x="247506" y="1778"/>
                        <a:pt x="231340" y="-964"/>
                        <a:pt x="197295" y="265"/>
                      </a:cubicBezTo>
                      <a:cubicBezTo>
                        <a:pt x="172855" y="1116"/>
                        <a:pt x="146038" y="15208"/>
                        <a:pt x="132344" y="19464"/>
                      </a:cubicBezTo>
                      <a:cubicBezTo>
                        <a:pt x="107809" y="26935"/>
                        <a:pt x="89646" y="29205"/>
                        <a:pt x="69961" y="44148"/>
                      </a:cubicBezTo>
                      <a:cubicBezTo>
                        <a:pt x="52083" y="57672"/>
                        <a:pt x="37057" y="74128"/>
                        <a:pt x="26407" y="92854"/>
                      </a:cubicBezTo>
                      <a:cubicBezTo>
                        <a:pt x="3108" y="133521"/>
                        <a:pt x="-8018" y="165014"/>
                        <a:pt x="6531" y="209369"/>
                      </a:cubicBezTo>
                    </a:path>
                  </a:pathLst>
                </a:custGeom>
                <a:solidFill>
                  <a:srgbClr val="999999"/>
                </a:solidFill>
                <a:ln w="95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7" name="Freeform 52">
                  <a:extLst>
                    <a:ext uri="{FF2B5EF4-FFF2-40B4-BE49-F238E27FC236}">
                      <a16:creationId xmlns:a16="http://schemas.microsoft.com/office/drawing/2014/main" id="{9597EAC4-C931-7972-368B-396DCF46B275}"/>
                    </a:ext>
                  </a:extLst>
                </p:cNvPr>
                <p:cNvSpPr/>
                <p:nvPr/>
              </p:nvSpPr>
              <p:spPr>
                <a:xfrm>
                  <a:off x="5374776" y="1869929"/>
                  <a:ext cx="347411" cy="332411"/>
                </a:xfrm>
                <a:custGeom>
                  <a:avLst/>
                  <a:gdLst>
                    <a:gd name="connsiteX0" fmla="*/ 6076 w 347411"/>
                    <a:gd name="connsiteY0" fmla="*/ 194849 h 332411"/>
                    <a:gd name="connsiteX1" fmla="*/ 43449 w 347411"/>
                    <a:gd name="connsiteY1" fmla="*/ 253863 h 332411"/>
                    <a:gd name="connsiteX2" fmla="*/ 101553 w 347411"/>
                    <a:gd name="connsiteY2" fmla="*/ 312405 h 332411"/>
                    <a:gd name="connsiteX3" fmla="*/ 235734 w 347411"/>
                    <a:gd name="connsiteY3" fmla="*/ 325834 h 332411"/>
                    <a:gd name="connsiteX4" fmla="*/ 326456 w 347411"/>
                    <a:gd name="connsiteY4" fmla="*/ 254147 h 332411"/>
                    <a:gd name="connsiteX5" fmla="*/ 331972 w 347411"/>
                    <a:gd name="connsiteY5" fmla="*/ 242514 h 332411"/>
                    <a:gd name="connsiteX6" fmla="*/ 347187 w 347411"/>
                    <a:gd name="connsiteY6" fmla="*/ 181135 h 332411"/>
                    <a:gd name="connsiteX7" fmla="*/ 332162 w 347411"/>
                    <a:gd name="connsiteY7" fmla="*/ 107367 h 332411"/>
                    <a:gd name="connsiteX8" fmla="*/ 258462 w 347411"/>
                    <a:gd name="connsiteY8" fmla="*/ 13928 h 332411"/>
                    <a:gd name="connsiteX9" fmla="*/ 183526 w 347411"/>
                    <a:gd name="connsiteY9" fmla="*/ 214 h 332411"/>
                    <a:gd name="connsiteX10" fmla="*/ 123044 w 347411"/>
                    <a:gd name="connsiteY10" fmla="*/ 18089 h 332411"/>
                    <a:gd name="connsiteX11" fmla="*/ 65035 w 347411"/>
                    <a:gd name="connsiteY11" fmla="*/ 41071 h 332411"/>
                    <a:gd name="connsiteX12" fmla="*/ 24429 w 347411"/>
                    <a:gd name="connsiteY12" fmla="*/ 86372 h 332411"/>
                    <a:gd name="connsiteX13" fmla="*/ 6076 w 347411"/>
                    <a:gd name="connsiteY13" fmla="*/ 194849 h 33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7411" h="332411">
                      <a:moveTo>
                        <a:pt x="6076" y="194849"/>
                      </a:moveTo>
                      <a:cubicBezTo>
                        <a:pt x="10355" y="207900"/>
                        <a:pt x="36221" y="242420"/>
                        <a:pt x="43449" y="253863"/>
                      </a:cubicBezTo>
                      <a:cubicBezTo>
                        <a:pt x="60661" y="281101"/>
                        <a:pt x="72358" y="298029"/>
                        <a:pt x="101553" y="312405"/>
                      </a:cubicBezTo>
                      <a:cubicBezTo>
                        <a:pt x="144727" y="333590"/>
                        <a:pt x="193416" y="337751"/>
                        <a:pt x="235734" y="325834"/>
                      </a:cubicBezTo>
                      <a:cubicBezTo>
                        <a:pt x="274058" y="314958"/>
                        <a:pt x="307247" y="290936"/>
                        <a:pt x="326456" y="254147"/>
                      </a:cubicBezTo>
                      <a:cubicBezTo>
                        <a:pt x="328453" y="250364"/>
                        <a:pt x="330260" y="246486"/>
                        <a:pt x="331972" y="242514"/>
                      </a:cubicBezTo>
                      <a:cubicBezTo>
                        <a:pt x="340340" y="223316"/>
                        <a:pt x="345475" y="202320"/>
                        <a:pt x="347187" y="181135"/>
                      </a:cubicBezTo>
                      <a:cubicBezTo>
                        <a:pt x="349089" y="157776"/>
                        <a:pt x="338438" y="129592"/>
                        <a:pt x="332162" y="107367"/>
                      </a:cubicBezTo>
                      <a:cubicBezTo>
                        <a:pt x="320085" y="64336"/>
                        <a:pt x="300114" y="31897"/>
                        <a:pt x="258462" y="13928"/>
                      </a:cubicBezTo>
                      <a:cubicBezTo>
                        <a:pt x="230218" y="1633"/>
                        <a:pt x="215098" y="-826"/>
                        <a:pt x="183526" y="214"/>
                      </a:cubicBezTo>
                      <a:cubicBezTo>
                        <a:pt x="160798" y="971"/>
                        <a:pt x="135787" y="14117"/>
                        <a:pt x="123044" y="18089"/>
                      </a:cubicBezTo>
                      <a:cubicBezTo>
                        <a:pt x="100221" y="25088"/>
                        <a:pt x="83294" y="27168"/>
                        <a:pt x="65035" y="41071"/>
                      </a:cubicBezTo>
                      <a:cubicBezTo>
                        <a:pt x="48394" y="53744"/>
                        <a:pt x="34414" y="68970"/>
                        <a:pt x="24429" y="86372"/>
                      </a:cubicBezTo>
                      <a:cubicBezTo>
                        <a:pt x="2842" y="124296"/>
                        <a:pt x="-7428" y="153520"/>
                        <a:pt x="6076" y="194849"/>
                      </a:cubicBezTo>
                    </a:path>
                  </a:pathLst>
                </a:custGeom>
                <a:solidFill>
                  <a:srgbClr val="B3B3B3"/>
                </a:solidFill>
                <a:ln w="95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8" name="Freeform 53">
                  <a:extLst>
                    <a:ext uri="{FF2B5EF4-FFF2-40B4-BE49-F238E27FC236}">
                      <a16:creationId xmlns:a16="http://schemas.microsoft.com/office/drawing/2014/main" id="{FCAB00C5-5D7F-E964-154A-111FD4D6F41A}"/>
                    </a:ext>
                  </a:extLst>
                </p:cNvPr>
                <p:cNvSpPr/>
                <p:nvPr/>
              </p:nvSpPr>
              <p:spPr>
                <a:xfrm>
                  <a:off x="5446468" y="1868871"/>
                  <a:ext cx="282592" cy="356966"/>
                </a:xfrm>
                <a:custGeom>
                  <a:avLst/>
                  <a:gdLst>
                    <a:gd name="connsiteX0" fmla="*/ 259994 w 282592"/>
                    <a:gd name="connsiteY0" fmla="*/ 273079 h 356966"/>
                    <a:gd name="connsiteX1" fmla="*/ 265985 w 282592"/>
                    <a:gd name="connsiteY1" fmla="*/ 260595 h 356966"/>
                    <a:gd name="connsiteX2" fmla="*/ 282342 w 282592"/>
                    <a:gd name="connsiteY2" fmla="*/ 194677 h 356966"/>
                    <a:gd name="connsiteX3" fmla="*/ 266176 w 282592"/>
                    <a:gd name="connsiteY3" fmla="*/ 115423 h 356966"/>
                    <a:gd name="connsiteX4" fmla="*/ 187055 w 282592"/>
                    <a:gd name="connsiteY4" fmla="*/ 14985 h 356966"/>
                    <a:gd name="connsiteX5" fmla="*/ 106508 w 282592"/>
                    <a:gd name="connsiteY5" fmla="*/ 232 h 356966"/>
                    <a:gd name="connsiteX6" fmla="*/ 41557 w 282592"/>
                    <a:gd name="connsiteY6" fmla="*/ 19430 h 356966"/>
                    <a:gd name="connsiteX7" fmla="*/ 0 w 282592"/>
                    <a:gd name="connsiteY7" fmla="*/ 32198 h 356966"/>
                    <a:gd name="connsiteX8" fmla="*/ 6847 w 282592"/>
                    <a:gd name="connsiteY8" fmla="*/ 31536 h 356966"/>
                    <a:gd name="connsiteX9" fmla="*/ 87394 w 282592"/>
                    <a:gd name="connsiteY9" fmla="*/ 46289 h 356966"/>
                    <a:gd name="connsiteX10" fmla="*/ 166514 w 282592"/>
                    <a:gd name="connsiteY10" fmla="*/ 146728 h 356966"/>
                    <a:gd name="connsiteX11" fmla="*/ 182681 w 282592"/>
                    <a:gd name="connsiteY11" fmla="*/ 225981 h 356966"/>
                    <a:gd name="connsiteX12" fmla="*/ 166324 w 282592"/>
                    <a:gd name="connsiteY12" fmla="*/ 291899 h 356966"/>
                    <a:gd name="connsiteX13" fmla="*/ 160333 w 282592"/>
                    <a:gd name="connsiteY13" fmla="*/ 304383 h 356966"/>
                    <a:gd name="connsiteX14" fmla="*/ 114021 w 282592"/>
                    <a:gd name="connsiteY14" fmla="*/ 356967 h 356966"/>
                    <a:gd name="connsiteX15" fmla="*/ 162520 w 282592"/>
                    <a:gd name="connsiteY15" fmla="*/ 350063 h 356966"/>
                    <a:gd name="connsiteX16" fmla="*/ 259994 w 282592"/>
                    <a:gd name="connsiteY16" fmla="*/ 273079 h 35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2592" h="356966">
                      <a:moveTo>
                        <a:pt x="259994" y="273079"/>
                      </a:moveTo>
                      <a:cubicBezTo>
                        <a:pt x="262086" y="269012"/>
                        <a:pt x="264083" y="264851"/>
                        <a:pt x="265985" y="260595"/>
                      </a:cubicBezTo>
                      <a:cubicBezTo>
                        <a:pt x="274924" y="239978"/>
                        <a:pt x="280440" y="217469"/>
                        <a:pt x="282342" y="194677"/>
                      </a:cubicBezTo>
                      <a:cubicBezTo>
                        <a:pt x="284434" y="169615"/>
                        <a:pt x="272927" y="139351"/>
                        <a:pt x="266176" y="115423"/>
                      </a:cubicBezTo>
                      <a:cubicBezTo>
                        <a:pt x="253147" y="69271"/>
                        <a:pt x="231750" y="34373"/>
                        <a:pt x="187055" y="14985"/>
                      </a:cubicBezTo>
                      <a:cubicBezTo>
                        <a:pt x="156719" y="1839"/>
                        <a:pt x="140553" y="-903"/>
                        <a:pt x="106508" y="232"/>
                      </a:cubicBezTo>
                      <a:cubicBezTo>
                        <a:pt x="82068" y="1083"/>
                        <a:pt x="55251" y="15269"/>
                        <a:pt x="41557" y="19430"/>
                      </a:cubicBezTo>
                      <a:cubicBezTo>
                        <a:pt x="25771" y="24254"/>
                        <a:pt x="12553" y="26902"/>
                        <a:pt x="0" y="32198"/>
                      </a:cubicBezTo>
                      <a:cubicBezTo>
                        <a:pt x="2282" y="31914"/>
                        <a:pt x="4565" y="31630"/>
                        <a:pt x="6847" y="31536"/>
                      </a:cubicBezTo>
                      <a:cubicBezTo>
                        <a:pt x="40892" y="30401"/>
                        <a:pt x="57058" y="33049"/>
                        <a:pt x="87394" y="46289"/>
                      </a:cubicBezTo>
                      <a:cubicBezTo>
                        <a:pt x="132089" y="65677"/>
                        <a:pt x="153581" y="100481"/>
                        <a:pt x="166514" y="146728"/>
                      </a:cubicBezTo>
                      <a:cubicBezTo>
                        <a:pt x="173171" y="170560"/>
                        <a:pt x="184773" y="200824"/>
                        <a:pt x="182681" y="225981"/>
                      </a:cubicBezTo>
                      <a:cubicBezTo>
                        <a:pt x="180779" y="248773"/>
                        <a:pt x="175263" y="271282"/>
                        <a:pt x="166324" y="291899"/>
                      </a:cubicBezTo>
                      <a:cubicBezTo>
                        <a:pt x="164517" y="296155"/>
                        <a:pt x="162520" y="300317"/>
                        <a:pt x="160333" y="304383"/>
                      </a:cubicBezTo>
                      <a:cubicBezTo>
                        <a:pt x="148921" y="326135"/>
                        <a:pt x="132945" y="343632"/>
                        <a:pt x="114021" y="356967"/>
                      </a:cubicBezTo>
                      <a:cubicBezTo>
                        <a:pt x="130663" y="356683"/>
                        <a:pt x="147019" y="354413"/>
                        <a:pt x="162520" y="350063"/>
                      </a:cubicBezTo>
                      <a:cubicBezTo>
                        <a:pt x="203697" y="338430"/>
                        <a:pt x="239263" y="312517"/>
                        <a:pt x="259994" y="273079"/>
                      </a:cubicBezTo>
                    </a:path>
                  </a:pathLst>
                </a:custGeom>
                <a:solidFill>
                  <a:srgbClr val="CCCCCC"/>
                </a:solidFill>
                <a:ln w="95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9" name="Freeform 54">
                  <a:extLst>
                    <a:ext uri="{FF2B5EF4-FFF2-40B4-BE49-F238E27FC236}">
                      <a16:creationId xmlns:a16="http://schemas.microsoft.com/office/drawing/2014/main" id="{DE53C7C6-C227-A491-7F36-B223040D743F}"/>
                    </a:ext>
                  </a:extLst>
                </p:cNvPr>
                <p:cNvSpPr/>
                <p:nvPr/>
              </p:nvSpPr>
              <p:spPr>
                <a:xfrm>
                  <a:off x="5464110" y="1941061"/>
                  <a:ext cx="179963" cy="210235"/>
                </a:xfrm>
                <a:custGeom>
                  <a:avLst/>
                  <a:gdLst>
                    <a:gd name="connsiteX0" fmla="*/ 87820 w 179963"/>
                    <a:gd name="connsiteY0" fmla="*/ 1243 h 210235"/>
                    <a:gd name="connsiteX1" fmla="*/ 146685 w 179963"/>
                    <a:gd name="connsiteY1" fmla="*/ 25926 h 210235"/>
                    <a:gd name="connsiteX2" fmla="*/ 179017 w 179963"/>
                    <a:gd name="connsiteY2" fmla="*/ 80023 h 210235"/>
                    <a:gd name="connsiteX3" fmla="*/ 163802 w 179963"/>
                    <a:gd name="connsiteY3" fmla="*/ 144807 h 210235"/>
                    <a:gd name="connsiteX4" fmla="*/ 115113 w 179963"/>
                    <a:gd name="connsiteY4" fmla="*/ 191905 h 210235"/>
                    <a:gd name="connsiteX5" fmla="*/ 55962 w 179963"/>
                    <a:gd name="connsiteY5" fmla="*/ 209401 h 210235"/>
                    <a:gd name="connsiteX6" fmla="*/ 10031 w 179963"/>
                    <a:gd name="connsiteY6" fmla="*/ 168261 h 210235"/>
                    <a:gd name="connsiteX7" fmla="*/ 141 w 179963"/>
                    <a:gd name="connsiteY7" fmla="*/ 105274 h 210235"/>
                    <a:gd name="connsiteX8" fmla="*/ 4325 w 179963"/>
                    <a:gd name="connsiteY8" fmla="*/ 52880 h 210235"/>
                    <a:gd name="connsiteX9" fmla="*/ 33139 w 179963"/>
                    <a:gd name="connsiteY9" fmla="*/ 10038 h 210235"/>
                    <a:gd name="connsiteX10" fmla="*/ 87820 w 179963"/>
                    <a:gd name="connsiteY10" fmla="*/ 1243 h 210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9963" h="210235">
                      <a:moveTo>
                        <a:pt x="87820" y="1243"/>
                      </a:moveTo>
                      <a:cubicBezTo>
                        <a:pt x="109121" y="4269"/>
                        <a:pt x="130043" y="12308"/>
                        <a:pt x="146685" y="25926"/>
                      </a:cubicBezTo>
                      <a:cubicBezTo>
                        <a:pt x="163422" y="39545"/>
                        <a:pt x="175689" y="58838"/>
                        <a:pt x="179017" y="80023"/>
                      </a:cubicBezTo>
                      <a:cubicBezTo>
                        <a:pt x="182536" y="102437"/>
                        <a:pt x="175974" y="125703"/>
                        <a:pt x="163802" y="144807"/>
                      </a:cubicBezTo>
                      <a:cubicBezTo>
                        <a:pt x="151630" y="164005"/>
                        <a:pt x="134132" y="179326"/>
                        <a:pt x="115113" y="191905"/>
                      </a:cubicBezTo>
                      <a:cubicBezTo>
                        <a:pt x="97520" y="203537"/>
                        <a:pt x="76789" y="213184"/>
                        <a:pt x="55962" y="209401"/>
                      </a:cubicBezTo>
                      <a:cubicBezTo>
                        <a:pt x="34851" y="205523"/>
                        <a:pt x="18209" y="188027"/>
                        <a:pt x="10031" y="168261"/>
                      </a:cubicBezTo>
                      <a:cubicBezTo>
                        <a:pt x="1757" y="148495"/>
                        <a:pt x="616" y="126648"/>
                        <a:pt x="141" y="105274"/>
                      </a:cubicBezTo>
                      <a:cubicBezTo>
                        <a:pt x="-240" y="87684"/>
                        <a:pt x="-145" y="69904"/>
                        <a:pt x="4325" y="52880"/>
                      </a:cubicBezTo>
                      <a:cubicBezTo>
                        <a:pt x="8794" y="35857"/>
                        <a:pt x="18304" y="19590"/>
                        <a:pt x="33139" y="10038"/>
                      </a:cubicBezTo>
                      <a:cubicBezTo>
                        <a:pt x="49020" y="-176"/>
                        <a:pt x="69181" y="-1500"/>
                        <a:pt x="87820" y="1243"/>
                      </a:cubicBezTo>
                    </a:path>
                  </a:pathLst>
                </a:custGeom>
                <a:solidFill>
                  <a:srgbClr val="666666"/>
                </a:solidFill>
                <a:ln w="95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94" name="Freeform 49">
                <a:extLst>
                  <a:ext uri="{FF2B5EF4-FFF2-40B4-BE49-F238E27FC236}">
                    <a16:creationId xmlns:a16="http://schemas.microsoft.com/office/drawing/2014/main" id="{450D3A6C-2EED-DA1C-1044-E8C4DFE03313}"/>
                  </a:ext>
                </a:extLst>
              </p:cNvPr>
              <p:cNvSpPr/>
              <p:nvPr/>
            </p:nvSpPr>
            <p:spPr>
              <a:xfrm rot="-2118194">
                <a:off x="5581284" y="1912702"/>
                <a:ext cx="77217" cy="97789"/>
              </a:xfrm>
              <a:custGeom>
                <a:avLst/>
                <a:gdLst>
                  <a:gd name="connsiteX0" fmla="*/ 77218 w 77217"/>
                  <a:gd name="connsiteY0" fmla="*/ 48895 h 97789"/>
                  <a:gd name="connsiteX1" fmla="*/ 38609 w 77217"/>
                  <a:gd name="connsiteY1" fmla="*/ 97789 h 97789"/>
                  <a:gd name="connsiteX2" fmla="*/ 0 w 77217"/>
                  <a:gd name="connsiteY2" fmla="*/ 48895 h 97789"/>
                  <a:gd name="connsiteX3" fmla="*/ 38609 w 77217"/>
                  <a:gd name="connsiteY3" fmla="*/ 0 h 97789"/>
                  <a:gd name="connsiteX4" fmla="*/ 77218 w 77217"/>
                  <a:gd name="connsiteY4" fmla="*/ 48895 h 9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17" h="97789">
                    <a:moveTo>
                      <a:pt x="77218" y="48895"/>
                    </a:moveTo>
                    <a:cubicBezTo>
                      <a:pt x="77218" y="75898"/>
                      <a:pt x="59932" y="97789"/>
                      <a:pt x="38609" y="97789"/>
                    </a:cubicBezTo>
                    <a:cubicBezTo>
                      <a:pt x="17286" y="97789"/>
                      <a:pt x="0" y="75898"/>
                      <a:pt x="0" y="48895"/>
                    </a:cubicBezTo>
                    <a:cubicBezTo>
                      <a:pt x="0" y="21891"/>
                      <a:pt x="17286" y="0"/>
                      <a:pt x="38609" y="0"/>
                    </a:cubicBezTo>
                    <a:cubicBezTo>
                      <a:pt x="59932" y="0"/>
                      <a:pt x="77218" y="21891"/>
                      <a:pt x="77218" y="48895"/>
                    </a:cubicBezTo>
                    <a:close/>
                  </a:path>
                </a:pathLst>
              </a:custGeom>
              <a:solidFill>
                <a:srgbClr val="E6E6E6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95" name="Freeform 50">
                <a:extLst>
                  <a:ext uri="{FF2B5EF4-FFF2-40B4-BE49-F238E27FC236}">
                    <a16:creationId xmlns:a16="http://schemas.microsoft.com/office/drawing/2014/main" id="{9F8AFA2B-FF19-F560-ADE0-E9EA95293177}"/>
                  </a:ext>
                </a:extLst>
              </p:cNvPr>
              <p:cNvSpPr/>
              <p:nvPr/>
            </p:nvSpPr>
            <p:spPr>
              <a:xfrm rot="-2118194">
                <a:off x="5598496" y="1934548"/>
                <a:ext cx="42793" cy="54096"/>
              </a:xfrm>
              <a:custGeom>
                <a:avLst/>
                <a:gdLst>
                  <a:gd name="connsiteX0" fmla="*/ 42793 w 42793"/>
                  <a:gd name="connsiteY0" fmla="*/ 27048 h 54096"/>
                  <a:gd name="connsiteX1" fmla="*/ 21397 w 42793"/>
                  <a:gd name="connsiteY1" fmla="*/ 54096 h 54096"/>
                  <a:gd name="connsiteX2" fmla="*/ 0 w 42793"/>
                  <a:gd name="connsiteY2" fmla="*/ 27048 h 54096"/>
                  <a:gd name="connsiteX3" fmla="*/ 21397 w 42793"/>
                  <a:gd name="connsiteY3" fmla="*/ 0 h 54096"/>
                  <a:gd name="connsiteX4" fmla="*/ 42793 w 42793"/>
                  <a:gd name="connsiteY4" fmla="*/ 27048 h 5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3" h="54096">
                    <a:moveTo>
                      <a:pt x="42793" y="27048"/>
                    </a:moveTo>
                    <a:cubicBezTo>
                      <a:pt x="42793" y="41986"/>
                      <a:pt x="33214" y="54096"/>
                      <a:pt x="21397" y="54096"/>
                    </a:cubicBezTo>
                    <a:cubicBezTo>
                      <a:pt x="9580" y="54096"/>
                      <a:pt x="0" y="41986"/>
                      <a:pt x="0" y="27048"/>
                    </a:cubicBezTo>
                    <a:cubicBezTo>
                      <a:pt x="0" y="12110"/>
                      <a:pt x="9580" y="0"/>
                      <a:pt x="21397" y="0"/>
                    </a:cubicBezTo>
                    <a:cubicBezTo>
                      <a:pt x="33214" y="0"/>
                      <a:pt x="42793" y="12110"/>
                      <a:pt x="42793" y="270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00" name="Group 3099">
            <a:extLst>
              <a:ext uri="{FF2B5EF4-FFF2-40B4-BE49-F238E27FC236}">
                <a16:creationId xmlns:a16="http://schemas.microsoft.com/office/drawing/2014/main" id="{03217657-7ED3-0856-43D9-B8B9864952EB}"/>
              </a:ext>
            </a:extLst>
          </p:cNvPr>
          <p:cNvGrpSpPr/>
          <p:nvPr/>
        </p:nvGrpSpPr>
        <p:grpSpPr>
          <a:xfrm>
            <a:off x="10346587" y="3973173"/>
            <a:ext cx="506962" cy="296960"/>
            <a:chOff x="11066807" y="4936614"/>
            <a:chExt cx="555897" cy="362524"/>
          </a:xfrm>
        </p:grpSpPr>
        <p:sp>
          <p:nvSpPr>
            <p:cNvPr id="3101" name="TextBox 3100">
              <a:extLst>
                <a:ext uri="{FF2B5EF4-FFF2-40B4-BE49-F238E27FC236}">
                  <a16:creationId xmlns:a16="http://schemas.microsoft.com/office/drawing/2014/main" id="{809DE688-5208-229C-66D3-9CCA0A2EF548}"/>
                </a:ext>
              </a:extLst>
            </p:cNvPr>
            <p:cNvSpPr txBox="1"/>
            <p:nvPr/>
          </p:nvSpPr>
          <p:spPr>
            <a:xfrm>
              <a:off x="11066807" y="5130061"/>
              <a:ext cx="555897" cy="1690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Th17 cell</a:t>
              </a:r>
            </a:p>
          </p:txBody>
        </p:sp>
        <p:grpSp>
          <p:nvGrpSpPr>
            <p:cNvPr id="3102" name="Graphic 3">
              <a:extLst>
                <a:ext uri="{FF2B5EF4-FFF2-40B4-BE49-F238E27FC236}">
                  <a16:creationId xmlns:a16="http://schemas.microsoft.com/office/drawing/2014/main" id="{D60F191E-4893-75C1-F4A7-08CA7179197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50673" y="4936614"/>
              <a:ext cx="188164" cy="180000"/>
              <a:chOff x="5355681" y="1868871"/>
              <a:chExt cx="373379" cy="357179"/>
            </a:xfrm>
          </p:grpSpPr>
          <p:grpSp>
            <p:nvGrpSpPr>
              <p:cNvPr id="3103" name="Graphic 3">
                <a:extLst>
                  <a:ext uri="{FF2B5EF4-FFF2-40B4-BE49-F238E27FC236}">
                    <a16:creationId xmlns:a16="http://schemas.microsoft.com/office/drawing/2014/main" id="{54DC44AD-86B3-0279-4366-2EBFE482D93C}"/>
                  </a:ext>
                </a:extLst>
              </p:cNvPr>
              <p:cNvGrpSpPr/>
              <p:nvPr/>
            </p:nvGrpSpPr>
            <p:grpSpPr>
              <a:xfrm>
                <a:off x="5355681" y="1868871"/>
                <a:ext cx="373379" cy="357179"/>
                <a:chOff x="5355681" y="1868871"/>
                <a:chExt cx="373379" cy="357179"/>
              </a:xfrm>
            </p:grpSpPr>
            <p:sp>
              <p:nvSpPr>
                <p:cNvPr id="3106" name="Freeform 59">
                  <a:extLst>
                    <a:ext uri="{FF2B5EF4-FFF2-40B4-BE49-F238E27FC236}">
                      <a16:creationId xmlns:a16="http://schemas.microsoft.com/office/drawing/2014/main" id="{2F6FA1F3-358B-DBDE-4C50-4A843886124C}"/>
                    </a:ext>
                  </a:extLst>
                </p:cNvPr>
                <p:cNvSpPr/>
                <p:nvPr/>
              </p:nvSpPr>
              <p:spPr>
                <a:xfrm>
                  <a:off x="5355681" y="1868932"/>
                  <a:ext cx="373379" cy="357118"/>
                </a:xfrm>
                <a:custGeom>
                  <a:avLst/>
                  <a:gdLst>
                    <a:gd name="connsiteX0" fmla="*/ 6531 w 373379"/>
                    <a:gd name="connsiteY0" fmla="*/ 209369 h 357118"/>
                    <a:gd name="connsiteX1" fmla="*/ 46662 w 373379"/>
                    <a:gd name="connsiteY1" fmla="*/ 272734 h 357118"/>
                    <a:gd name="connsiteX2" fmla="*/ 109141 w 373379"/>
                    <a:gd name="connsiteY2" fmla="*/ 335626 h 357118"/>
                    <a:gd name="connsiteX3" fmla="*/ 253307 w 373379"/>
                    <a:gd name="connsiteY3" fmla="*/ 350002 h 357118"/>
                    <a:gd name="connsiteX4" fmla="*/ 350781 w 373379"/>
                    <a:gd name="connsiteY4" fmla="*/ 273018 h 357118"/>
                    <a:gd name="connsiteX5" fmla="*/ 356772 w 373379"/>
                    <a:gd name="connsiteY5" fmla="*/ 260534 h 357118"/>
                    <a:gd name="connsiteX6" fmla="*/ 373129 w 373379"/>
                    <a:gd name="connsiteY6" fmla="*/ 194616 h 357118"/>
                    <a:gd name="connsiteX7" fmla="*/ 356962 w 373379"/>
                    <a:gd name="connsiteY7" fmla="*/ 115362 h 357118"/>
                    <a:gd name="connsiteX8" fmla="*/ 277842 w 373379"/>
                    <a:gd name="connsiteY8" fmla="*/ 14924 h 357118"/>
                    <a:gd name="connsiteX9" fmla="*/ 197295 w 373379"/>
                    <a:gd name="connsiteY9" fmla="*/ 265 h 357118"/>
                    <a:gd name="connsiteX10" fmla="*/ 132344 w 373379"/>
                    <a:gd name="connsiteY10" fmla="*/ 19464 h 357118"/>
                    <a:gd name="connsiteX11" fmla="*/ 69961 w 373379"/>
                    <a:gd name="connsiteY11" fmla="*/ 44148 h 357118"/>
                    <a:gd name="connsiteX12" fmla="*/ 26407 w 373379"/>
                    <a:gd name="connsiteY12" fmla="*/ 92854 h 357118"/>
                    <a:gd name="connsiteX13" fmla="*/ 6531 w 373379"/>
                    <a:gd name="connsiteY13" fmla="*/ 209369 h 357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73379" h="357118">
                      <a:moveTo>
                        <a:pt x="6531" y="209369"/>
                      </a:moveTo>
                      <a:cubicBezTo>
                        <a:pt x="11096" y="223366"/>
                        <a:pt x="38864" y="260440"/>
                        <a:pt x="46662" y="272734"/>
                      </a:cubicBezTo>
                      <a:cubicBezTo>
                        <a:pt x="65206" y="301958"/>
                        <a:pt x="77664" y="320211"/>
                        <a:pt x="109141" y="335626"/>
                      </a:cubicBezTo>
                      <a:cubicBezTo>
                        <a:pt x="155548" y="358419"/>
                        <a:pt x="207851" y="362864"/>
                        <a:pt x="253307" y="350002"/>
                      </a:cubicBezTo>
                      <a:cubicBezTo>
                        <a:pt x="294484" y="338369"/>
                        <a:pt x="330145" y="312456"/>
                        <a:pt x="350781" y="273018"/>
                      </a:cubicBezTo>
                      <a:cubicBezTo>
                        <a:pt x="352873" y="268951"/>
                        <a:pt x="354870" y="264790"/>
                        <a:pt x="356772" y="260534"/>
                      </a:cubicBezTo>
                      <a:cubicBezTo>
                        <a:pt x="365711" y="239917"/>
                        <a:pt x="371227" y="217408"/>
                        <a:pt x="373129" y="194616"/>
                      </a:cubicBezTo>
                      <a:cubicBezTo>
                        <a:pt x="375221" y="169553"/>
                        <a:pt x="363714" y="139290"/>
                        <a:pt x="356962" y="115362"/>
                      </a:cubicBezTo>
                      <a:cubicBezTo>
                        <a:pt x="344029" y="69210"/>
                        <a:pt x="322537" y="34312"/>
                        <a:pt x="277842" y="14924"/>
                      </a:cubicBezTo>
                      <a:cubicBezTo>
                        <a:pt x="247506" y="1778"/>
                        <a:pt x="231340" y="-964"/>
                        <a:pt x="197295" y="265"/>
                      </a:cubicBezTo>
                      <a:cubicBezTo>
                        <a:pt x="172855" y="1116"/>
                        <a:pt x="146038" y="15208"/>
                        <a:pt x="132344" y="19464"/>
                      </a:cubicBezTo>
                      <a:cubicBezTo>
                        <a:pt x="107809" y="26935"/>
                        <a:pt x="89646" y="29205"/>
                        <a:pt x="69961" y="44148"/>
                      </a:cubicBezTo>
                      <a:cubicBezTo>
                        <a:pt x="52083" y="57672"/>
                        <a:pt x="37057" y="74128"/>
                        <a:pt x="26407" y="92854"/>
                      </a:cubicBezTo>
                      <a:cubicBezTo>
                        <a:pt x="3108" y="133521"/>
                        <a:pt x="-8018" y="165014"/>
                        <a:pt x="6531" y="209369"/>
                      </a:cubicBezTo>
                    </a:path>
                  </a:pathLst>
                </a:custGeom>
                <a:solidFill>
                  <a:srgbClr val="999999"/>
                </a:solidFill>
                <a:ln w="95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07" name="Freeform 60">
                  <a:extLst>
                    <a:ext uri="{FF2B5EF4-FFF2-40B4-BE49-F238E27FC236}">
                      <a16:creationId xmlns:a16="http://schemas.microsoft.com/office/drawing/2014/main" id="{7DF15883-CFD2-FD66-BD32-32D52568603C}"/>
                    </a:ext>
                  </a:extLst>
                </p:cNvPr>
                <p:cNvSpPr/>
                <p:nvPr/>
              </p:nvSpPr>
              <p:spPr>
                <a:xfrm>
                  <a:off x="5374776" y="1869929"/>
                  <a:ext cx="347411" cy="332411"/>
                </a:xfrm>
                <a:custGeom>
                  <a:avLst/>
                  <a:gdLst>
                    <a:gd name="connsiteX0" fmla="*/ 6076 w 347411"/>
                    <a:gd name="connsiteY0" fmla="*/ 194849 h 332411"/>
                    <a:gd name="connsiteX1" fmla="*/ 43449 w 347411"/>
                    <a:gd name="connsiteY1" fmla="*/ 253863 h 332411"/>
                    <a:gd name="connsiteX2" fmla="*/ 101553 w 347411"/>
                    <a:gd name="connsiteY2" fmla="*/ 312405 h 332411"/>
                    <a:gd name="connsiteX3" fmla="*/ 235734 w 347411"/>
                    <a:gd name="connsiteY3" fmla="*/ 325834 h 332411"/>
                    <a:gd name="connsiteX4" fmla="*/ 326456 w 347411"/>
                    <a:gd name="connsiteY4" fmla="*/ 254147 h 332411"/>
                    <a:gd name="connsiteX5" fmla="*/ 331972 w 347411"/>
                    <a:gd name="connsiteY5" fmla="*/ 242514 h 332411"/>
                    <a:gd name="connsiteX6" fmla="*/ 347187 w 347411"/>
                    <a:gd name="connsiteY6" fmla="*/ 181135 h 332411"/>
                    <a:gd name="connsiteX7" fmla="*/ 332162 w 347411"/>
                    <a:gd name="connsiteY7" fmla="*/ 107367 h 332411"/>
                    <a:gd name="connsiteX8" fmla="*/ 258462 w 347411"/>
                    <a:gd name="connsiteY8" fmla="*/ 13928 h 332411"/>
                    <a:gd name="connsiteX9" fmla="*/ 183526 w 347411"/>
                    <a:gd name="connsiteY9" fmla="*/ 214 h 332411"/>
                    <a:gd name="connsiteX10" fmla="*/ 123044 w 347411"/>
                    <a:gd name="connsiteY10" fmla="*/ 18089 h 332411"/>
                    <a:gd name="connsiteX11" fmla="*/ 65035 w 347411"/>
                    <a:gd name="connsiteY11" fmla="*/ 41071 h 332411"/>
                    <a:gd name="connsiteX12" fmla="*/ 24429 w 347411"/>
                    <a:gd name="connsiteY12" fmla="*/ 86372 h 332411"/>
                    <a:gd name="connsiteX13" fmla="*/ 6076 w 347411"/>
                    <a:gd name="connsiteY13" fmla="*/ 194849 h 33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7411" h="332411">
                      <a:moveTo>
                        <a:pt x="6076" y="194849"/>
                      </a:moveTo>
                      <a:cubicBezTo>
                        <a:pt x="10355" y="207900"/>
                        <a:pt x="36221" y="242420"/>
                        <a:pt x="43449" y="253863"/>
                      </a:cubicBezTo>
                      <a:cubicBezTo>
                        <a:pt x="60661" y="281101"/>
                        <a:pt x="72358" y="298029"/>
                        <a:pt x="101553" y="312405"/>
                      </a:cubicBezTo>
                      <a:cubicBezTo>
                        <a:pt x="144727" y="333590"/>
                        <a:pt x="193416" y="337751"/>
                        <a:pt x="235734" y="325834"/>
                      </a:cubicBezTo>
                      <a:cubicBezTo>
                        <a:pt x="274058" y="314958"/>
                        <a:pt x="307247" y="290936"/>
                        <a:pt x="326456" y="254147"/>
                      </a:cubicBezTo>
                      <a:cubicBezTo>
                        <a:pt x="328453" y="250364"/>
                        <a:pt x="330260" y="246486"/>
                        <a:pt x="331972" y="242514"/>
                      </a:cubicBezTo>
                      <a:cubicBezTo>
                        <a:pt x="340340" y="223316"/>
                        <a:pt x="345475" y="202320"/>
                        <a:pt x="347187" y="181135"/>
                      </a:cubicBezTo>
                      <a:cubicBezTo>
                        <a:pt x="349089" y="157776"/>
                        <a:pt x="338438" y="129592"/>
                        <a:pt x="332162" y="107367"/>
                      </a:cubicBezTo>
                      <a:cubicBezTo>
                        <a:pt x="320085" y="64336"/>
                        <a:pt x="300114" y="31897"/>
                        <a:pt x="258462" y="13928"/>
                      </a:cubicBezTo>
                      <a:cubicBezTo>
                        <a:pt x="230218" y="1633"/>
                        <a:pt x="215098" y="-826"/>
                        <a:pt x="183526" y="214"/>
                      </a:cubicBezTo>
                      <a:cubicBezTo>
                        <a:pt x="160798" y="971"/>
                        <a:pt x="135787" y="14117"/>
                        <a:pt x="123044" y="18089"/>
                      </a:cubicBezTo>
                      <a:cubicBezTo>
                        <a:pt x="100221" y="25088"/>
                        <a:pt x="83294" y="27168"/>
                        <a:pt x="65035" y="41071"/>
                      </a:cubicBezTo>
                      <a:cubicBezTo>
                        <a:pt x="48394" y="53744"/>
                        <a:pt x="34414" y="68970"/>
                        <a:pt x="24429" y="86372"/>
                      </a:cubicBezTo>
                      <a:cubicBezTo>
                        <a:pt x="2842" y="124296"/>
                        <a:pt x="-7428" y="153520"/>
                        <a:pt x="6076" y="194849"/>
                      </a:cubicBezTo>
                    </a:path>
                  </a:pathLst>
                </a:custGeom>
                <a:solidFill>
                  <a:srgbClr val="B3B3B3"/>
                </a:solidFill>
                <a:ln w="95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08" name="Freeform 61">
                  <a:extLst>
                    <a:ext uri="{FF2B5EF4-FFF2-40B4-BE49-F238E27FC236}">
                      <a16:creationId xmlns:a16="http://schemas.microsoft.com/office/drawing/2014/main" id="{FF0248E7-7DFB-046E-2368-03F42B2A311C}"/>
                    </a:ext>
                  </a:extLst>
                </p:cNvPr>
                <p:cNvSpPr/>
                <p:nvPr/>
              </p:nvSpPr>
              <p:spPr>
                <a:xfrm>
                  <a:off x="5446468" y="1868871"/>
                  <a:ext cx="282592" cy="356966"/>
                </a:xfrm>
                <a:custGeom>
                  <a:avLst/>
                  <a:gdLst>
                    <a:gd name="connsiteX0" fmla="*/ 259994 w 282592"/>
                    <a:gd name="connsiteY0" fmla="*/ 273079 h 356966"/>
                    <a:gd name="connsiteX1" fmla="*/ 265985 w 282592"/>
                    <a:gd name="connsiteY1" fmla="*/ 260595 h 356966"/>
                    <a:gd name="connsiteX2" fmla="*/ 282342 w 282592"/>
                    <a:gd name="connsiteY2" fmla="*/ 194677 h 356966"/>
                    <a:gd name="connsiteX3" fmla="*/ 266176 w 282592"/>
                    <a:gd name="connsiteY3" fmla="*/ 115423 h 356966"/>
                    <a:gd name="connsiteX4" fmla="*/ 187055 w 282592"/>
                    <a:gd name="connsiteY4" fmla="*/ 14985 h 356966"/>
                    <a:gd name="connsiteX5" fmla="*/ 106508 w 282592"/>
                    <a:gd name="connsiteY5" fmla="*/ 232 h 356966"/>
                    <a:gd name="connsiteX6" fmla="*/ 41557 w 282592"/>
                    <a:gd name="connsiteY6" fmla="*/ 19430 h 356966"/>
                    <a:gd name="connsiteX7" fmla="*/ 0 w 282592"/>
                    <a:gd name="connsiteY7" fmla="*/ 32198 h 356966"/>
                    <a:gd name="connsiteX8" fmla="*/ 6847 w 282592"/>
                    <a:gd name="connsiteY8" fmla="*/ 31536 h 356966"/>
                    <a:gd name="connsiteX9" fmla="*/ 87394 w 282592"/>
                    <a:gd name="connsiteY9" fmla="*/ 46289 h 356966"/>
                    <a:gd name="connsiteX10" fmla="*/ 166514 w 282592"/>
                    <a:gd name="connsiteY10" fmla="*/ 146728 h 356966"/>
                    <a:gd name="connsiteX11" fmla="*/ 182681 w 282592"/>
                    <a:gd name="connsiteY11" fmla="*/ 225981 h 356966"/>
                    <a:gd name="connsiteX12" fmla="*/ 166324 w 282592"/>
                    <a:gd name="connsiteY12" fmla="*/ 291899 h 356966"/>
                    <a:gd name="connsiteX13" fmla="*/ 160333 w 282592"/>
                    <a:gd name="connsiteY13" fmla="*/ 304383 h 356966"/>
                    <a:gd name="connsiteX14" fmla="*/ 114021 w 282592"/>
                    <a:gd name="connsiteY14" fmla="*/ 356967 h 356966"/>
                    <a:gd name="connsiteX15" fmla="*/ 162520 w 282592"/>
                    <a:gd name="connsiteY15" fmla="*/ 350063 h 356966"/>
                    <a:gd name="connsiteX16" fmla="*/ 259994 w 282592"/>
                    <a:gd name="connsiteY16" fmla="*/ 273079 h 356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2592" h="356966">
                      <a:moveTo>
                        <a:pt x="259994" y="273079"/>
                      </a:moveTo>
                      <a:cubicBezTo>
                        <a:pt x="262086" y="269012"/>
                        <a:pt x="264083" y="264851"/>
                        <a:pt x="265985" y="260595"/>
                      </a:cubicBezTo>
                      <a:cubicBezTo>
                        <a:pt x="274924" y="239978"/>
                        <a:pt x="280440" y="217469"/>
                        <a:pt x="282342" y="194677"/>
                      </a:cubicBezTo>
                      <a:cubicBezTo>
                        <a:pt x="284434" y="169615"/>
                        <a:pt x="272927" y="139351"/>
                        <a:pt x="266176" y="115423"/>
                      </a:cubicBezTo>
                      <a:cubicBezTo>
                        <a:pt x="253147" y="69271"/>
                        <a:pt x="231750" y="34373"/>
                        <a:pt x="187055" y="14985"/>
                      </a:cubicBezTo>
                      <a:cubicBezTo>
                        <a:pt x="156719" y="1839"/>
                        <a:pt x="140553" y="-903"/>
                        <a:pt x="106508" y="232"/>
                      </a:cubicBezTo>
                      <a:cubicBezTo>
                        <a:pt x="82068" y="1083"/>
                        <a:pt x="55251" y="15269"/>
                        <a:pt x="41557" y="19430"/>
                      </a:cubicBezTo>
                      <a:cubicBezTo>
                        <a:pt x="25771" y="24254"/>
                        <a:pt x="12553" y="26902"/>
                        <a:pt x="0" y="32198"/>
                      </a:cubicBezTo>
                      <a:cubicBezTo>
                        <a:pt x="2282" y="31914"/>
                        <a:pt x="4565" y="31630"/>
                        <a:pt x="6847" y="31536"/>
                      </a:cubicBezTo>
                      <a:cubicBezTo>
                        <a:pt x="40892" y="30401"/>
                        <a:pt x="57058" y="33049"/>
                        <a:pt x="87394" y="46289"/>
                      </a:cubicBezTo>
                      <a:cubicBezTo>
                        <a:pt x="132089" y="65677"/>
                        <a:pt x="153581" y="100481"/>
                        <a:pt x="166514" y="146728"/>
                      </a:cubicBezTo>
                      <a:cubicBezTo>
                        <a:pt x="173171" y="170560"/>
                        <a:pt x="184773" y="200824"/>
                        <a:pt x="182681" y="225981"/>
                      </a:cubicBezTo>
                      <a:cubicBezTo>
                        <a:pt x="180779" y="248773"/>
                        <a:pt x="175263" y="271282"/>
                        <a:pt x="166324" y="291899"/>
                      </a:cubicBezTo>
                      <a:cubicBezTo>
                        <a:pt x="164517" y="296155"/>
                        <a:pt x="162520" y="300317"/>
                        <a:pt x="160333" y="304383"/>
                      </a:cubicBezTo>
                      <a:cubicBezTo>
                        <a:pt x="148921" y="326135"/>
                        <a:pt x="132945" y="343632"/>
                        <a:pt x="114021" y="356967"/>
                      </a:cubicBezTo>
                      <a:cubicBezTo>
                        <a:pt x="130663" y="356683"/>
                        <a:pt x="147019" y="354413"/>
                        <a:pt x="162520" y="350063"/>
                      </a:cubicBezTo>
                      <a:cubicBezTo>
                        <a:pt x="203697" y="338430"/>
                        <a:pt x="239263" y="312517"/>
                        <a:pt x="259994" y="273079"/>
                      </a:cubicBezTo>
                    </a:path>
                  </a:pathLst>
                </a:custGeom>
                <a:solidFill>
                  <a:srgbClr val="CCCCCC"/>
                </a:solidFill>
                <a:ln w="95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09" name="Freeform 62">
                  <a:extLst>
                    <a:ext uri="{FF2B5EF4-FFF2-40B4-BE49-F238E27FC236}">
                      <a16:creationId xmlns:a16="http://schemas.microsoft.com/office/drawing/2014/main" id="{696847B6-847E-CDE1-CFEE-3F5902B003D0}"/>
                    </a:ext>
                  </a:extLst>
                </p:cNvPr>
                <p:cNvSpPr/>
                <p:nvPr/>
              </p:nvSpPr>
              <p:spPr>
                <a:xfrm>
                  <a:off x="5464110" y="1941061"/>
                  <a:ext cx="179963" cy="210235"/>
                </a:xfrm>
                <a:custGeom>
                  <a:avLst/>
                  <a:gdLst>
                    <a:gd name="connsiteX0" fmla="*/ 87820 w 179963"/>
                    <a:gd name="connsiteY0" fmla="*/ 1243 h 210235"/>
                    <a:gd name="connsiteX1" fmla="*/ 146685 w 179963"/>
                    <a:gd name="connsiteY1" fmla="*/ 25926 h 210235"/>
                    <a:gd name="connsiteX2" fmla="*/ 179017 w 179963"/>
                    <a:gd name="connsiteY2" fmla="*/ 80023 h 210235"/>
                    <a:gd name="connsiteX3" fmla="*/ 163802 w 179963"/>
                    <a:gd name="connsiteY3" fmla="*/ 144807 h 210235"/>
                    <a:gd name="connsiteX4" fmla="*/ 115113 w 179963"/>
                    <a:gd name="connsiteY4" fmla="*/ 191905 h 210235"/>
                    <a:gd name="connsiteX5" fmla="*/ 55962 w 179963"/>
                    <a:gd name="connsiteY5" fmla="*/ 209401 h 210235"/>
                    <a:gd name="connsiteX6" fmla="*/ 10031 w 179963"/>
                    <a:gd name="connsiteY6" fmla="*/ 168261 h 210235"/>
                    <a:gd name="connsiteX7" fmla="*/ 141 w 179963"/>
                    <a:gd name="connsiteY7" fmla="*/ 105274 h 210235"/>
                    <a:gd name="connsiteX8" fmla="*/ 4325 w 179963"/>
                    <a:gd name="connsiteY8" fmla="*/ 52880 h 210235"/>
                    <a:gd name="connsiteX9" fmla="*/ 33139 w 179963"/>
                    <a:gd name="connsiteY9" fmla="*/ 10038 h 210235"/>
                    <a:gd name="connsiteX10" fmla="*/ 87820 w 179963"/>
                    <a:gd name="connsiteY10" fmla="*/ 1243 h 210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9963" h="210235">
                      <a:moveTo>
                        <a:pt x="87820" y="1243"/>
                      </a:moveTo>
                      <a:cubicBezTo>
                        <a:pt x="109121" y="4269"/>
                        <a:pt x="130043" y="12308"/>
                        <a:pt x="146685" y="25926"/>
                      </a:cubicBezTo>
                      <a:cubicBezTo>
                        <a:pt x="163422" y="39545"/>
                        <a:pt x="175689" y="58838"/>
                        <a:pt x="179017" y="80023"/>
                      </a:cubicBezTo>
                      <a:cubicBezTo>
                        <a:pt x="182536" y="102437"/>
                        <a:pt x="175974" y="125703"/>
                        <a:pt x="163802" y="144807"/>
                      </a:cubicBezTo>
                      <a:cubicBezTo>
                        <a:pt x="151630" y="164005"/>
                        <a:pt x="134132" y="179326"/>
                        <a:pt x="115113" y="191905"/>
                      </a:cubicBezTo>
                      <a:cubicBezTo>
                        <a:pt x="97520" y="203537"/>
                        <a:pt x="76789" y="213184"/>
                        <a:pt x="55962" y="209401"/>
                      </a:cubicBezTo>
                      <a:cubicBezTo>
                        <a:pt x="34851" y="205523"/>
                        <a:pt x="18209" y="188027"/>
                        <a:pt x="10031" y="168261"/>
                      </a:cubicBezTo>
                      <a:cubicBezTo>
                        <a:pt x="1757" y="148495"/>
                        <a:pt x="616" y="126648"/>
                        <a:pt x="141" y="105274"/>
                      </a:cubicBezTo>
                      <a:cubicBezTo>
                        <a:pt x="-240" y="87684"/>
                        <a:pt x="-145" y="69904"/>
                        <a:pt x="4325" y="52880"/>
                      </a:cubicBezTo>
                      <a:cubicBezTo>
                        <a:pt x="8794" y="35857"/>
                        <a:pt x="18304" y="19590"/>
                        <a:pt x="33139" y="10038"/>
                      </a:cubicBezTo>
                      <a:cubicBezTo>
                        <a:pt x="49020" y="-176"/>
                        <a:pt x="69181" y="-1500"/>
                        <a:pt x="87820" y="1243"/>
                      </a:cubicBezTo>
                    </a:path>
                  </a:pathLst>
                </a:custGeom>
                <a:solidFill>
                  <a:srgbClr val="666666"/>
                </a:solidFill>
                <a:ln w="95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04" name="Freeform 57">
                <a:extLst>
                  <a:ext uri="{FF2B5EF4-FFF2-40B4-BE49-F238E27FC236}">
                    <a16:creationId xmlns:a16="http://schemas.microsoft.com/office/drawing/2014/main" id="{13EB1653-761C-74D2-8CAD-DD9048E5494B}"/>
                  </a:ext>
                </a:extLst>
              </p:cNvPr>
              <p:cNvSpPr/>
              <p:nvPr/>
            </p:nvSpPr>
            <p:spPr>
              <a:xfrm rot="-2118194">
                <a:off x="5581284" y="1912702"/>
                <a:ext cx="77217" cy="97789"/>
              </a:xfrm>
              <a:custGeom>
                <a:avLst/>
                <a:gdLst>
                  <a:gd name="connsiteX0" fmla="*/ 77218 w 77217"/>
                  <a:gd name="connsiteY0" fmla="*/ 48895 h 97789"/>
                  <a:gd name="connsiteX1" fmla="*/ 38609 w 77217"/>
                  <a:gd name="connsiteY1" fmla="*/ 97789 h 97789"/>
                  <a:gd name="connsiteX2" fmla="*/ 0 w 77217"/>
                  <a:gd name="connsiteY2" fmla="*/ 48895 h 97789"/>
                  <a:gd name="connsiteX3" fmla="*/ 38609 w 77217"/>
                  <a:gd name="connsiteY3" fmla="*/ 0 h 97789"/>
                  <a:gd name="connsiteX4" fmla="*/ 77218 w 77217"/>
                  <a:gd name="connsiteY4" fmla="*/ 48895 h 9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17" h="97789">
                    <a:moveTo>
                      <a:pt x="77218" y="48895"/>
                    </a:moveTo>
                    <a:cubicBezTo>
                      <a:pt x="77218" y="75898"/>
                      <a:pt x="59932" y="97789"/>
                      <a:pt x="38609" y="97789"/>
                    </a:cubicBezTo>
                    <a:cubicBezTo>
                      <a:pt x="17286" y="97789"/>
                      <a:pt x="0" y="75898"/>
                      <a:pt x="0" y="48895"/>
                    </a:cubicBezTo>
                    <a:cubicBezTo>
                      <a:pt x="0" y="21891"/>
                      <a:pt x="17286" y="0"/>
                      <a:pt x="38609" y="0"/>
                    </a:cubicBezTo>
                    <a:cubicBezTo>
                      <a:pt x="59932" y="0"/>
                      <a:pt x="77218" y="21891"/>
                      <a:pt x="77218" y="48895"/>
                    </a:cubicBezTo>
                    <a:close/>
                  </a:path>
                </a:pathLst>
              </a:custGeom>
              <a:solidFill>
                <a:srgbClr val="E6E6E6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05" name="Freeform 58">
                <a:extLst>
                  <a:ext uri="{FF2B5EF4-FFF2-40B4-BE49-F238E27FC236}">
                    <a16:creationId xmlns:a16="http://schemas.microsoft.com/office/drawing/2014/main" id="{E1FD3336-C76F-2C2D-5FCA-61723D390203}"/>
                  </a:ext>
                </a:extLst>
              </p:cNvPr>
              <p:cNvSpPr/>
              <p:nvPr/>
            </p:nvSpPr>
            <p:spPr>
              <a:xfrm rot="-2118194">
                <a:off x="5598496" y="1934548"/>
                <a:ext cx="42793" cy="54096"/>
              </a:xfrm>
              <a:custGeom>
                <a:avLst/>
                <a:gdLst>
                  <a:gd name="connsiteX0" fmla="*/ 42793 w 42793"/>
                  <a:gd name="connsiteY0" fmla="*/ 27048 h 54096"/>
                  <a:gd name="connsiteX1" fmla="*/ 21397 w 42793"/>
                  <a:gd name="connsiteY1" fmla="*/ 54096 h 54096"/>
                  <a:gd name="connsiteX2" fmla="*/ 0 w 42793"/>
                  <a:gd name="connsiteY2" fmla="*/ 27048 h 54096"/>
                  <a:gd name="connsiteX3" fmla="*/ 21397 w 42793"/>
                  <a:gd name="connsiteY3" fmla="*/ 0 h 54096"/>
                  <a:gd name="connsiteX4" fmla="*/ 42793 w 42793"/>
                  <a:gd name="connsiteY4" fmla="*/ 27048 h 5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3" h="54096">
                    <a:moveTo>
                      <a:pt x="42793" y="27048"/>
                    </a:moveTo>
                    <a:cubicBezTo>
                      <a:pt x="42793" y="41986"/>
                      <a:pt x="33214" y="54096"/>
                      <a:pt x="21397" y="54096"/>
                    </a:cubicBezTo>
                    <a:cubicBezTo>
                      <a:pt x="9580" y="54096"/>
                      <a:pt x="0" y="41986"/>
                      <a:pt x="0" y="27048"/>
                    </a:cubicBezTo>
                    <a:cubicBezTo>
                      <a:pt x="0" y="12110"/>
                      <a:pt x="9580" y="0"/>
                      <a:pt x="21397" y="0"/>
                    </a:cubicBezTo>
                    <a:cubicBezTo>
                      <a:pt x="33214" y="0"/>
                      <a:pt x="42793" y="12110"/>
                      <a:pt x="42793" y="270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11" name="TextBox 3110">
            <a:extLst>
              <a:ext uri="{FF2B5EF4-FFF2-40B4-BE49-F238E27FC236}">
                <a16:creationId xmlns:a16="http://schemas.microsoft.com/office/drawing/2014/main" id="{F198680F-5141-3F79-2840-61A40DB25A30}"/>
              </a:ext>
            </a:extLst>
          </p:cNvPr>
          <p:cNvSpPr txBox="1"/>
          <p:nvPr/>
        </p:nvSpPr>
        <p:spPr>
          <a:xfrm>
            <a:off x="9949047" y="4441170"/>
            <a:ext cx="65669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Neutrophil</a:t>
            </a:r>
          </a:p>
        </p:txBody>
      </p:sp>
      <p:grpSp>
        <p:nvGrpSpPr>
          <p:cNvPr id="3112" name="Graphic 6797">
            <a:extLst>
              <a:ext uri="{FF2B5EF4-FFF2-40B4-BE49-F238E27FC236}">
                <a16:creationId xmlns:a16="http://schemas.microsoft.com/office/drawing/2014/main" id="{5D1D0FD5-7C07-18E4-AB8F-3FA503F92A6D}"/>
              </a:ext>
            </a:extLst>
          </p:cNvPr>
          <p:cNvGrpSpPr>
            <a:grpSpLocks noChangeAspect="1"/>
          </p:cNvGrpSpPr>
          <p:nvPr/>
        </p:nvGrpSpPr>
        <p:grpSpPr>
          <a:xfrm>
            <a:off x="10194860" y="4285374"/>
            <a:ext cx="165065" cy="147446"/>
            <a:chOff x="6523116" y="846861"/>
            <a:chExt cx="519874" cy="517007"/>
          </a:xfrm>
        </p:grpSpPr>
        <p:sp>
          <p:nvSpPr>
            <p:cNvPr id="3113" name="Freeform 9">
              <a:extLst>
                <a:ext uri="{FF2B5EF4-FFF2-40B4-BE49-F238E27FC236}">
                  <a16:creationId xmlns:a16="http://schemas.microsoft.com/office/drawing/2014/main" id="{EF9B70B7-00A3-B6FE-14BB-B479EC8C7F05}"/>
                </a:ext>
              </a:extLst>
            </p:cNvPr>
            <p:cNvSpPr/>
            <p:nvPr/>
          </p:nvSpPr>
          <p:spPr>
            <a:xfrm>
              <a:off x="6523116" y="846861"/>
              <a:ext cx="519874" cy="516723"/>
            </a:xfrm>
            <a:custGeom>
              <a:avLst/>
              <a:gdLst>
                <a:gd name="connsiteX0" fmla="*/ 519875 w 519874"/>
                <a:gd name="connsiteY0" fmla="*/ 258362 h 516723"/>
                <a:gd name="connsiteX1" fmla="*/ 259937 w 519874"/>
                <a:gd name="connsiteY1" fmla="*/ 516724 h 516723"/>
                <a:gd name="connsiteX2" fmla="*/ 0 w 519874"/>
                <a:gd name="connsiteY2" fmla="*/ 258362 h 516723"/>
                <a:gd name="connsiteX3" fmla="*/ 259937 w 519874"/>
                <a:gd name="connsiteY3" fmla="*/ 0 h 516723"/>
                <a:gd name="connsiteX4" fmla="*/ 519875 w 519874"/>
                <a:gd name="connsiteY4" fmla="*/ 258362 h 51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874" h="516723">
                  <a:moveTo>
                    <a:pt x="519875" y="258362"/>
                  </a:moveTo>
                  <a:cubicBezTo>
                    <a:pt x="519875" y="401051"/>
                    <a:pt x="403497" y="516724"/>
                    <a:pt x="259937" y="516724"/>
                  </a:cubicBezTo>
                  <a:cubicBezTo>
                    <a:pt x="116378" y="516724"/>
                    <a:pt x="0" y="401051"/>
                    <a:pt x="0" y="258362"/>
                  </a:cubicBezTo>
                  <a:cubicBezTo>
                    <a:pt x="0" y="115673"/>
                    <a:pt x="116378" y="0"/>
                    <a:pt x="259937" y="0"/>
                  </a:cubicBezTo>
                  <a:cubicBezTo>
                    <a:pt x="403497" y="0"/>
                    <a:pt x="519875" y="115673"/>
                    <a:pt x="519875" y="258362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14" name="Freeform 10">
              <a:extLst>
                <a:ext uri="{FF2B5EF4-FFF2-40B4-BE49-F238E27FC236}">
                  <a16:creationId xmlns:a16="http://schemas.microsoft.com/office/drawing/2014/main" id="{72A516ED-EFEA-09CC-5F15-0C3A6776016F}"/>
                </a:ext>
              </a:extLst>
            </p:cNvPr>
            <p:cNvSpPr/>
            <p:nvPr/>
          </p:nvSpPr>
          <p:spPr>
            <a:xfrm>
              <a:off x="6618271" y="850997"/>
              <a:ext cx="415968" cy="512871"/>
            </a:xfrm>
            <a:custGeom>
              <a:avLst/>
              <a:gdLst>
                <a:gd name="connsiteX0" fmla="*/ 386334 w 415968"/>
                <a:gd name="connsiteY0" fmla="*/ 375691 h 512871"/>
                <a:gd name="connsiteX1" fmla="*/ 394240 w 415968"/>
                <a:gd name="connsiteY1" fmla="*/ 359028 h 512871"/>
                <a:gd name="connsiteX2" fmla="*/ 415671 w 415968"/>
                <a:gd name="connsiteY2" fmla="*/ 270888 h 512871"/>
                <a:gd name="connsiteX3" fmla="*/ 394240 w 415968"/>
                <a:gd name="connsiteY3" fmla="*/ 162109 h 512871"/>
                <a:gd name="connsiteX4" fmla="*/ 284416 w 415968"/>
                <a:gd name="connsiteY4" fmla="*/ 29188 h 512871"/>
                <a:gd name="connsiteX5" fmla="*/ 152305 w 415968"/>
                <a:gd name="connsiteY5" fmla="*/ 124 h 512871"/>
                <a:gd name="connsiteX6" fmla="*/ 60103 w 415968"/>
                <a:gd name="connsiteY6" fmla="*/ 20005 h 512871"/>
                <a:gd name="connsiteX7" fmla="*/ 0 w 415968"/>
                <a:gd name="connsiteY7" fmla="*/ 54561 h 512871"/>
                <a:gd name="connsiteX8" fmla="*/ 40291 w 415968"/>
                <a:gd name="connsiteY8" fmla="*/ 49448 h 512871"/>
                <a:gd name="connsiteX9" fmla="*/ 149638 w 415968"/>
                <a:gd name="connsiteY9" fmla="*/ 70087 h 512871"/>
                <a:gd name="connsiteX10" fmla="*/ 258032 w 415968"/>
                <a:gd name="connsiteY10" fmla="*/ 205469 h 512871"/>
                <a:gd name="connsiteX11" fmla="*/ 280797 w 415968"/>
                <a:gd name="connsiteY11" fmla="*/ 311787 h 512871"/>
                <a:gd name="connsiteX12" fmla="*/ 259366 w 415968"/>
                <a:gd name="connsiteY12" fmla="*/ 399927 h 512871"/>
                <a:gd name="connsiteX13" fmla="*/ 251460 w 415968"/>
                <a:gd name="connsiteY13" fmla="*/ 416589 h 512871"/>
                <a:gd name="connsiteX14" fmla="*/ 145732 w 415968"/>
                <a:gd name="connsiteY14" fmla="*/ 512871 h 512871"/>
                <a:gd name="connsiteX15" fmla="*/ 240601 w 415968"/>
                <a:gd name="connsiteY15" fmla="*/ 498292 h 512871"/>
                <a:gd name="connsiteX16" fmla="*/ 386334 w 415968"/>
                <a:gd name="connsiteY16" fmla="*/ 375691 h 5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68" h="512871">
                  <a:moveTo>
                    <a:pt x="386334" y="375691"/>
                  </a:moveTo>
                  <a:cubicBezTo>
                    <a:pt x="389191" y="370294"/>
                    <a:pt x="391763" y="364709"/>
                    <a:pt x="394240" y="359028"/>
                  </a:cubicBezTo>
                  <a:cubicBezTo>
                    <a:pt x="406146" y="331479"/>
                    <a:pt x="413385" y="301373"/>
                    <a:pt x="415671" y="270888"/>
                  </a:cubicBezTo>
                  <a:cubicBezTo>
                    <a:pt x="418243" y="237279"/>
                    <a:pt x="403574" y="194203"/>
                    <a:pt x="394240" y="162109"/>
                  </a:cubicBezTo>
                  <a:cubicBezTo>
                    <a:pt x="376142" y="100098"/>
                    <a:pt x="338138" y="62513"/>
                    <a:pt x="284416" y="29188"/>
                  </a:cubicBezTo>
                  <a:cubicBezTo>
                    <a:pt x="246126" y="5426"/>
                    <a:pt x="198406" y="-1012"/>
                    <a:pt x="152305" y="124"/>
                  </a:cubicBezTo>
                  <a:cubicBezTo>
                    <a:pt x="119253" y="976"/>
                    <a:pt x="78581" y="14609"/>
                    <a:pt x="60103" y="20005"/>
                  </a:cubicBezTo>
                  <a:cubicBezTo>
                    <a:pt x="38767" y="26254"/>
                    <a:pt x="17050" y="47650"/>
                    <a:pt x="0" y="54561"/>
                  </a:cubicBezTo>
                  <a:cubicBezTo>
                    <a:pt x="3048" y="54182"/>
                    <a:pt x="37243" y="49543"/>
                    <a:pt x="40291" y="49448"/>
                  </a:cubicBezTo>
                  <a:cubicBezTo>
                    <a:pt x="86392" y="48312"/>
                    <a:pt x="108299" y="52099"/>
                    <a:pt x="149638" y="70087"/>
                  </a:cubicBezTo>
                  <a:cubicBezTo>
                    <a:pt x="210502" y="96595"/>
                    <a:pt x="239935" y="143458"/>
                    <a:pt x="258032" y="205469"/>
                  </a:cubicBezTo>
                  <a:cubicBezTo>
                    <a:pt x="267367" y="237469"/>
                    <a:pt x="283369" y="278178"/>
                    <a:pt x="280797" y="311787"/>
                  </a:cubicBezTo>
                  <a:cubicBezTo>
                    <a:pt x="278511" y="342271"/>
                    <a:pt x="271272" y="372377"/>
                    <a:pt x="259366" y="399927"/>
                  </a:cubicBezTo>
                  <a:cubicBezTo>
                    <a:pt x="256889" y="405607"/>
                    <a:pt x="254317" y="411098"/>
                    <a:pt x="251460" y="416589"/>
                  </a:cubicBezTo>
                  <a:cubicBezTo>
                    <a:pt x="236315" y="445654"/>
                    <a:pt x="171164" y="495168"/>
                    <a:pt x="145732" y="512871"/>
                  </a:cubicBezTo>
                  <a:cubicBezTo>
                    <a:pt x="168307" y="512682"/>
                    <a:pt x="219551" y="503972"/>
                    <a:pt x="240601" y="498292"/>
                  </a:cubicBezTo>
                  <a:cubicBezTo>
                    <a:pt x="296323" y="483050"/>
                    <a:pt x="358712" y="428423"/>
                    <a:pt x="386334" y="375691"/>
                  </a:cubicBezTo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15" name="Freeform 11">
              <a:extLst>
                <a:ext uri="{FF2B5EF4-FFF2-40B4-BE49-F238E27FC236}">
                  <a16:creationId xmlns:a16="http://schemas.microsoft.com/office/drawing/2014/main" id="{A5E86FF9-FA7D-AB32-073A-05A813C23718}"/>
                </a:ext>
              </a:extLst>
            </p:cNvPr>
            <p:cNvSpPr/>
            <p:nvPr/>
          </p:nvSpPr>
          <p:spPr>
            <a:xfrm>
              <a:off x="6601207" y="1050945"/>
              <a:ext cx="69674" cy="60382"/>
            </a:xfrm>
            <a:custGeom>
              <a:avLst/>
              <a:gdLst>
                <a:gd name="connsiteX0" fmla="*/ 1252 w 69674"/>
                <a:gd name="connsiteY0" fmla="*/ 22941 h 60382"/>
                <a:gd name="connsiteX1" fmla="*/ 14 w 69674"/>
                <a:gd name="connsiteY1" fmla="*/ 31367 h 60382"/>
                <a:gd name="connsiteX2" fmla="*/ 4300 w 69674"/>
                <a:gd name="connsiteY2" fmla="*/ 47177 h 60382"/>
                <a:gd name="connsiteX3" fmla="*/ 16682 w 69674"/>
                <a:gd name="connsiteY3" fmla="*/ 58065 h 60382"/>
                <a:gd name="connsiteX4" fmla="*/ 36590 w 69674"/>
                <a:gd name="connsiteY4" fmla="*/ 59390 h 60382"/>
                <a:gd name="connsiteX5" fmla="*/ 63069 w 69674"/>
                <a:gd name="connsiteY5" fmla="*/ 38089 h 60382"/>
                <a:gd name="connsiteX6" fmla="*/ 64784 w 69674"/>
                <a:gd name="connsiteY6" fmla="*/ 35533 h 60382"/>
                <a:gd name="connsiteX7" fmla="*/ 65927 w 69674"/>
                <a:gd name="connsiteY7" fmla="*/ 34491 h 60382"/>
                <a:gd name="connsiteX8" fmla="*/ 69641 w 69674"/>
                <a:gd name="connsiteY8" fmla="*/ 24456 h 60382"/>
                <a:gd name="connsiteX9" fmla="*/ 68975 w 69674"/>
                <a:gd name="connsiteY9" fmla="*/ 20953 h 60382"/>
                <a:gd name="connsiteX10" fmla="*/ 65165 w 69674"/>
                <a:gd name="connsiteY10" fmla="*/ 14989 h 60382"/>
                <a:gd name="connsiteX11" fmla="*/ 52401 w 69674"/>
                <a:gd name="connsiteY11" fmla="*/ 4764 h 60382"/>
                <a:gd name="connsiteX12" fmla="*/ 34208 w 69674"/>
                <a:gd name="connsiteY12" fmla="*/ 30 h 60382"/>
                <a:gd name="connsiteX13" fmla="*/ 6681 w 69674"/>
                <a:gd name="connsiteY13" fmla="*/ 12716 h 60382"/>
                <a:gd name="connsiteX14" fmla="*/ 1252 w 69674"/>
                <a:gd name="connsiteY14" fmla="*/ 22941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674" h="60382">
                  <a:moveTo>
                    <a:pt x="1252" y="22941"/>
                  </a:moveTo>
                  <a:cubicBezTo>
                    <a:pt x="299" y="25687"/>
                    <a:pt x="14" y="28527"/>
                    <a:pt x="14" y="31367"/>
                  </a:cubicBezTo>
                  <a:cubicBezTo>
                    <a:pt x="-177" y="36858"/>
                    <a:pt x="1633" y="42444"/>
                    <a:pt x="4300" y="47177"/>
                  </a:cubicBezTo>
                  <a:cubicBezTo>
                    <a:pt x="7062" y="51816"/>
                    <a:pt x="11634" y="56077"/>
                    <a:pt x="16682" y="58065"/>
                  </a:cubicBezTo>
                  <a:cubicBezTo>
                    <a:pt x="23255" y="60716"/>
                    <a:pt x="29636" y="61000"/>
                    <a:pt x="36590" y="59390"/>
                  </a:cubicBezTo>
                  <a:cubicBezTo>
                    <a:pt x="48306" y="56739"/>
                    <a:pt x="56497" y="47367"/>
                    <a:pt x="63069" y="38089"/>
                  </a:cubicBezTo>
                  <a:cubicBezTo>
                    <a:pt x="63736" y="37237"/>
                    <a:pt x="64212" y="36385"/>
                    <a:pt x="64784" y="35533"/>
                  </a:cubicBezTo>
                  <a:cubicBezTo>
                    <a:pt x="65165" y="35154"/>
                    <a:pt x="65641" y="34870"/>
                    <a:pt x="65927" y="34491"/>
                  </a:cubicBezTo>
                  <a:cubicBezTo>
                    <a:pt x="68308" y="31746"/>
                    <a:pt x="69927" y="28148"/>
                    <a:pt x="69641" y="24456"/>
                  </a:cubicBezTo>
                  <a:cubicBezTo>
                    <a:pt x="69451" y="23320"/>
                    <a:pt x="69260" y="22184"/>
                    <a:pt x="68975" y="20953"/>
                  </a:cubicBezTo>
                  <a:cubicBezTo>
                    <a:pt x="68213" y="18681"/>
                    <a:pt x="66974" y="16693"/>
                    <a:pt x="65165" y="14989"/>
                  </a:cubicBezTo>
                  <a:cubicBezTo>
                    <a:pt x="61640" y="10823"/>
                    <a:pt x="57164" y="7320"/>
                    <a:pt x="52401" y="4764"/>
                  </a:cubicBezTo>
                  <a:cubicBezTo>
                    <a:pt x="46686" y="1640"/>
                    <a:pt x="40590" y="314"/>
                    <a:pt x="34208" y="30"/>
                  </a:cubicBezTo>
                  <a:cubicBezTo>
                    <a:pt x="24112" y="-443"/>
                    <a:pt x="12682" y="4669"/>
                    <a:pt x="6681" y="12716"/>
                  </a:cubicBezTo>
                  <a:cubicBezTo>
                    <a:pt x="4109" y="16219"/>
                    <a:pt x="2681" y="18870"/>
                    <a:pt x="1252" y="2294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16" name="Freeform 15">
              <a:extLst>
                <a:ext uri="{FF2B5EF4-FFF2-40B4-BE49-F238E27FC236}">
                  <a16:creationId xmlns:a16="http://schemas.microsoft.com/office/drawing/2014/main" id="{4A8A3AC0-E32E-9C07-CBC2-5B1FC68C7EA0}"/>
                </a:ext>
              </a:extLst>
            </p:cNvPr>
            <p:cNvSpPr/>
            <p:nvPr/>
          </p:nvSpPr>
          <p:spPr>
            <a:xfrm>
              <a:off x="6544374" y="1050105"/>
              <a:ext cx="52468" cy="59294"/>
            </a:xfrm>
            <a:custGeom>
              <a:avLst/>
              <a:gdLst>
                <a:gd name="connsiteX0" fmla="*/ 935 w 52468"/>
                <a:gd name="connsiteY0" fmla="*/ 17722 h 59294"/>
                <a:gd name="connsiteX1" fmla="*/ 363 w 52468"/>
                <a:gd name="connsiteY1" fmla="*/ 27757 h 59294"/>
                <a:gd name="connsiteX2" fmla="*/ 6936 w 52468"/>
                <a:gd name="connsiteY2" fmla="*/ 43188 h 59294"/>
                <a:gd name="connsiteX3" fmla="*/ 9793 w 52468"/>
                <a:gd name="connsiteY3" fmla="*/ 46691 h 59294"/>
                <a:gd name="connsiteX4" fmla="*/ 14937 w 52468"/>
                <a:gd name="connsiteY4" fmla="*/ 54644 h 59294"/>
                <a:gd name="connsiteX5" fmla="*/ 27129 w 52468"/>
                <a:gd name="connsiteY5" fmla="*/ 59283 h 59294"/>
                <a:gd name="connsiteX6" fmla="*/ 35034 w 52468"/>
                <a:gd name="connsiteY6" fmla="*/ 56916 h 59294"/>
                <a:gd name="connsiteX7" fmla="*/ 39321 w 52468"/>
                <a:gd name="connsiteY7" fmla="*/ 54076 h 59294"/>
                <a:gd name="connsiteX8" fmla="*/ 39797 w 52468"/>
                <a:gd name="connsiteY8" fmla="*/ 53413 h 59294"/>
                <a:gd name="connsiteX9" fmla="*/ 52179 w 52468"/>
                <a:gd name="connsiteY9" fmla="*/ 33153 h 59294"/>
                <a:gd name="connsiteX10" fmla="*/ 50655 w 52468"/>
                <a:gd name="connsiteY10" fmla="*/ 19142 h 59294"/>
                <a:gd name="connsiteX11" fmla="*/ 41892 w 52468"/>
                <a:gd name="connsiteY11" fmla="*/ 6834 h 59294"/>
                <a:gd name="connsiteX12" fmla="*/ 24176 w 52468"/>
                <a:gd name="connsiteY12" fmla="*/ 18 h 59294"/>
                <a:gd name="connsiteX13" fmla="*/ 17127 w 52468"/>
                <a:gd name="connsiteY13" fmla="*/ 870 h 59294"/>
                <a:gd name="connsiteX14" fmla="*/ 7983 w 52468"/>
                <a:gd name="connsiteY14" fmla="*/ 5793 h 59294"/>
                <a:gd name="connsiteX15" fmla="*/ 935 w 52468"/>
                <a:gd name="connsiteY15" fmla="*/ 17722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468" h="59294">
                  <a:moveTo>
                    <a:pt x="935" y="17722"/>
                  </a:moveTo>
                  <a:cubicBezTo>
                    <a:pt x="-18" y="20846"/>
                    <a:pt x="-303" y="24443"/>
                    <a:pt x="363" y="27757"/>
                  </a:cubicBezTo>
                  <a:cubicBezTo>
                    <a:pt x="1411" y="33248"/>
                    <a:pt x="3507" y="38360"/>
                    <a:pt x="6936" y="43188"/>
                  </a:cubicBezTo>
                  <a:cubicBezTo>
                    <a:pt x="7793" y="44419"/>
                    <a:pt x="8841" y="45555"/>
                    <a:pt x="9793" y="46691"/>
                  </a:cubicBezTo>
                  <a:cubicBezTo>
                    <a:pt x="10650" y="49626"/>
                    <a:pt x="12555" y="52656"/>
                    <a:pt x="14937" y="54644"/>
                  </a:cubicBezTo>
                  <a:cubicBezTo>
                    <a:pt x="18366" y="57389"/>
                    <a:pt x="22747" y="59472"/>
                    <a:pt x="27129" y="59283"/>
                  </a:cubicBezTo>
                  <a:cubicBezTo>
                    <a:pt x="30081" y="59188"/>
                    <a:pt x="32653" y="58241"/>
                    <a:pt x="35034" y="56916"/>
                  </a:cubicBezTo>
                  <a:cubicBezTo>
                    <a:pt x="36654" y="56159"/>
                    <a:pt x="38273" y="55212"/>
                    <a:pt x="39321" y="54076"/>
                  </a:cubicBezTo>
                  <a:cubicBezTo>
                    <a:pt x="39511" y="53887"/>
                    <a:pt x="39606" y="53603"/>
                    <a:pt x="39797" y="53413"/>
                  </a:cubicBezTo>
                  <a:cubicBezTo>
                    <a:pt x="45702" y="47827"/>
                    <a:pt x="50941" y="41295"/>
                    <a:pt x="52179" y="33153"/>
                  </a:cubicBezTo>
                  <a:cubicBezTo>
                    <a:pt x="52846" y="28609"/>
                    <a:pt x="52370" y="23686"/>
                    <a:pt x="50655" y="19142"/>
                  </a:cubicBezTo>
                  <a:cubicBezTo>
                    <a:pt x="48941" y="14692"/>
                    <a:pt x="45798" y="9958"/>
                    <a:pt x="41892" y="6834"/>
                  </a:cubicBezTo>
                  <a:cubicBezTo>
                    <a:pt x="36654" y="2669"/>
                    <a:pt x="30843" y="302"/>
                    <a:pt x="24176" y="18"/>
                  </a:cubicBezTo>
                  <a:cubicBezTo>
                    <a:pt x="21795" y="-77"/>
                    <a:pt x="19318" y="207"/>
                    <a:pt x="17127" y="870"/>
                  </a:cubicBezTo>
                  <a:cubicBezTo>
                    <a:pt x="13222" y="2101"/>
                    <a:pt x="11127" y="3426"/>
                    <a:pt x="7983" y="5793"/>
                  </a:cubicBezTo>
                  <a:cubicBezTo>
                    <a:pt x="4173" y="8917"/>
                    <a:pt x="2364" y="13272"/>
                    <a:pt x="935" y="1772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17" name="Freeform 3233">
              <a:extLst>
                <a:ext uri="{FF2B5EF4-FFF2-40B4-BE49-F238E27FC236}">
                  <a16:creationId xmlns:a16="http://schemas.microsoft.com/office/drawing/2014/main" id="{0861307D-C2F1-E457-D298-98BFDEB7A710}"/>
                </a:ext>
              </a:extLst>
            </p:cNvPr>
            <p:cNvSpPr/>
            <p:nvPr/>
          </p:nvSpPr>
          <p:spPr>
            <a:xfrm>
              <a:off x="6567530" y="973146"/>
              <a:ext cx="57531" cy="60373"/>
            </a:xfrm>
            <a:custGeom>
              <a:avLst/>
              <a:gdLst>
                <a:gd name="connsiteX0" fmla="*/ 258 w 57531"/>
                <a:gd name="connsiteY0" fmla="*/ 23392 h 60373"/>
                <a:gd name="connsiteX1" fmla="*/ 4545 w 57531"/>
                <a:gd name="connsiteY1" fmla="*/ 43463 h 60373"/>
                <a:gd name="connsiteX2" fmla="*/ 9498 w 57531"/>
                <a:gd name="connsiteY2" fmla="*/ 49238 h 60373"/>
                <a:gd name="connsiteX3" fmla="*/ 11307 w 57531"/>
                <a:gd name="connsiteY3" fmla="*/ 53782 h 60373"/>
                <a:gd name="connsiteX4" fmla="*/ 20070 w 57531"/>
                <a:gd name="connsiteY4" fmla="*/ 59936 h 60373"/>
                <a:gd name="connsiteX5" fmla="*/ 49979 w 57531"/>
                <a:gd name="connsiteY5" fmla="*/ 49427 h 60373"/>
                <a:gd name="connsiteX6" fmla="*/ 57218 w 57531"/>
                <a:gd name="connsiteY6" fmla="*/ 34469 h 60373"/>
                <a:gd name="connsiteX7" fmla="*/ 53789 w 57531"/>
                <a:gd name="connsiteY7" fmla="*/ 15061 h 60373"/>
                <a:gd name="connsiteX8" fmla="*/ 41883 w 57531"/>
                <a:gd name="connsiteY8" fmla="*/ 3038 h 60373"/>
                <a:gd name="connsiteX9" fmla="*/ 22356 w 57531"/>
                <a:gd name="connsiteY9" fmla="*/ 671 h 60373"/>
                <a:gd name="connsiteX10" fmla="*/ 258 w 57531"/>
                <a:gd name="connsiteY10" fmla="*/ 23392 h 6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31" h="60373">
                  <a:moveTo>
                    <a:pt x="258" y="23392"/>
                  </a:moveTo>
                  <a:cubicBezTo>
                    <a:pt x="-599" y="30398"/>
                    <a:pt x="639" y="37404"/>
                    <a:pt x="4545" y="43463"/>
                  </a:cubicBezTo>
                  <a:cubicBezTo>
                    <a:pt x="5878" y="45546"/>
                    <a:pt x="7593" y="47534"/>
                    <a:pt x="9498" y="49238"/>
                  </a:cubicBezTo>
                  <a:cubicBezTo>
                    <a:pt x="9783" y="50847"/>
                    <a:pt x="10355" y="52362"/>
                    <a:pt x="11307" y="53782"/>
                  </a:cubicBezTo>
                  <a:cubicBezTo>
                    <a:pt x="13403" y="56717"/>
                    <a:pt x="16451" y="59273"/>
                    <a:pt x="20070" y="59936"/>
                  </a:cubicBezTo>
                  <a:cubicBezTo>
                    <a:pt x="31024" y="61735"/>
                    <a:pt x="42740" y="57948"/>
                    <a:pt x="49979" y="49427"/>
                  </a:cubicBezTo>
                  <a:cubicBezTo>
                    <a:pt x="53598" y="45167"/>
                    <a:pt x="56456" y="39960"/>
                    <a:pt x="57218" y="34469"/>
                  </a:cubicBezTo>
                  <a:cubicBezTo>
                    <a:pt x="58170" y="27558"/>
                    <a:pt x="56932" y="21215"/>
                    <a:pt x="53789" y="15061"/>
                  </a:cubicBezTo>
                  <a:cubicBezTo>
                    <a:pt x="51217" y="10043"/>
                    <a:pt x="46836" y="5783"/>
                    <a:pt x="41883" y="3038"/>
                  </a:cubicBezTo>
                  <a:cubicBezTo>
                    <a:pt x="35787" y="-276"/>
                    <a:pt x="29119" y="-560"/>
                    <a:pt x="22356" y="671"/>
                  </a:cubicBezTo>
                  <a:cubicBezTo>
                    <a:pt x="11498" y="2754"/>
                    <a:pt x="1592" y="12410"/>
                    <a:pt x="258" y="233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18" name="Freeform 3234">
              <a:extLst>
                <a:ext uri="{FF2B5EF4-FFF2-40B4-BE49-F238E27FC236}">
                  <a16:creationId xmlns:a16="http://schemas.microsoft.com/office/drawing/2014/main" id="{7DDCD5C9-DE8B-AA15-4DAA-840D985C925F}"/>
                </a:ext>
              </a:extLst>
            </p:cNvPr>
            <p:cNvSpPr/>
            <p:nvPr/>
          </p:nvSpPr>
          <p:spPr>
            <a:xfrm>
              <a:off x="6642345" y="972635"/>
              <a:ext cx="65840" cy="54860"/>
            </a:xfrm>
            <a:custGeom>
              <a:avLst/>
              <a:gdLst>
                <a:gd name="connsiteX0" fmla="*/ 405 w 65840"/>
                <a:gd name="connsiteY0" fmla="*/ 22199 h 54860"/>
                <a:gd name="connsiteX1" fmla="*/ 17645 w 65840"/>
                <a:gd name="connsiteY1" fmla="*/ 52305 h 54860"/>
                <a:gd name="connsiteX2" fmla="*/ 30694 w 65840"/>
                <a:gd name="connsiteY2" fmla="*/ 54861 h 54860"/>
                <a:gd name="connsiteX3" fmla="*/ 40791 w 65840"/>
                <a:gd name="connsiteY3" fmla="*/ 53346 h 54860"/>
                <a:gd name="connsiteX4" fmla="*/ 57745 w 65840"/>
                <a:gd name="connsiteY4" fmla="*/ 45867 h 54860"/>
                <a:gd name="connsiteX5" fmla="*/ 64603 w 65840"/>
                <a:gd name="connsiteY5" fmla="*/ 36210 h 54860"/>
                <a:gd name="connsiteX6" fmla="*/ 64794 w 65840"/>
                <a:gd name="connsiteY6" fmla="*/ 31855 h 54860"/>
                <a:gd name="connsiteX7" fmla="*/ 65746 w 65840"/>
                <a:gd name="connsiteY7" fmla="*/ 23524 h 54860"/>
                <a:gd name="connsiteX8" fmla="*/ 50792 w 65840"/>
                <a:gd name="connsiteY8" fmla="*/ 3359 h 54860"/>
                <a:gd name="connsiteX9" fmla="*/ 30789 w 65840"/>
                <a:gd name="connsiteY9" fmla="*/ 45 h 54860"/>
                <a:gd name="connsiteX10" fmla="*/ 405 w 65840"/>
                <a:gd name="connsiteY10" fmla="*/ 22199 h 5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840" h="54860">
                  <a:moveTo>
                    <a:pt x="405" y="22199"/>
                  </a:moveTo>
                  <a:cubicBezTo>
                    <a:pt x="-1881" y="34885"/>
                    <a:pt x="5739" y="47760"/>
                    <a:pt x="17645" y="52305"/>
                  </a:cubicBezTo>
                  <a:cubicBezTo>
                    <a:pt x="22217" y="54009"/>
                    <a:pt x="25741" y="54861"/>
                    <a:pt x="30694" y="54861"/>
                  </a:cubicBezTo>
                  <a:cubicBezTo>
                    <a:pt x="34123" y="54861"/>
                    <a:pt x="37552" y="54198"/>
                    <a:pt x="40791" y="53346"/>
                  </a:cubicBezTo>
                  <a:cubicBezTo>
                    <a:pt x="46696" y="51831"/>
                    <a:pt x="52316" y="48802"/>
                    <a:pt x="57745" y="45867"/>
                  </a:cubicBezTo>
                  <a:cubicBezTo>
                    <a:pt x="61079" y="44068"/>
                    <a:pt x="63746" y="39713"/>
                    <a:pt x="64603" y="36210"/>
                  </a:cubicBezTo>
                  <a:cubicBezTo>
                    <a:pt x="64889" y="34885"/>
                    <a:pt x="64889" y="33370"/>
                    <a:pt x="64794" y="31855"/>
                  </a:cubicBezTo>
                  <a:cubicBezTo>
                    <a:pt x="65651" y="29205"/>
                    <a:pt x="66032" y="26364"/>
                    <a:pt x="65746" y="23524"/>
                  </a:cubicBezTo>
                  <a:cubicBezTo>
                    <a:pt x="64698" y="14625"/>
                    <a:pt x="59174" y="6767"/>
                    <a:pt x="50792" y="3359"/>
                  </a:cubicBezTo>
                  <a:cubicBezTo>
                    <a:pt x="44506" y="803"/>
                    <a:pt x="37648" y="-239"/>
                    <a:pt x="30789" y="45"/>
                  </a:cubicBezTo>
                  <a:cubicBezTo>
                    <a:pt x="17455" y="613"/>
                    <a:pt x="2977" y="7903"/>
                    <a:pt x="405" y="2219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19" name="Freeform 3268">
              <a:extLst>
                <a:ext uri="{FF2B5EF4-FFF2-40B4-BE49-F238E27FC236}">
                  <a16:creationId xmlns:a16="http://schemas.microsoft.com/office/drawing/2014/main" id="{59B14A37-EC02-9B91-75E2-1C0D30D32C02}"/>
                </a:ext>
              </a:extLst>
            </p:cNvPr>
            <p:cNvSpPr/>
            <p:nvPr/>
          </p:nvSpPr>
          <p:spPr>
            <a:xfrm>
              <a:off x="6689669" y="1107672"/>
              <a:ext cx="61145" cy="63469"/>
            </a:xfrm>
            <a:custGeom>
              <a:avLst/>
              <a:gdLst>
                <a:gd name="connsiteX0" fmla="*/ 1087 w 61145"/>
                <a:gd name="connsiteY0" fmla="*/ 21692 h 63469"/>
                <a:gd name="connsiteX1" fmla="*/ 1658 w 61145"/>
                <a:gd name="connsiteY1" fmla="*/ 38544 h 63469"/>
                <a:gd name="connsiteX2" fmla="*/ 15564 w 61145"/>
                <a:gd name="connsiteY2" fmla="*/ 54260 h 63469"/>
                <a:gd name="connsiteX3" fmla="*/ 20708 w 61145"/>
                <a:gd name="connsiteY3" fmla="*/ 56343 h 63469"/>
                <a:gd name="connsiteX4" fmla="*/ 26423 w 61145"/>
                <a:gd name="connsiteY4" fmla="*/ 62023 h 63469"/>
                <a:gd name="connsiteX5" fmla="*/ 36996 w 61145"/>
                <a:gd name="connsiteY5" fmla="*/ 62970 h 63469"/>
                <a:gd name="connsiteX6" fmla="*/ 60522 w 61145"/>
                <a:gd name="connsiteY6" fmla="*/ 38450 h 63469"/>
                <a:gd name="connsiteX7" fmla="*/ 48902 w 61145"/>
                <a:gd name="connsiteY7" fmla="*/ 6924 h 63469"/>
                <a:gd name="connsiteX8" fmla="*/ 41663 w 61145"/>
                <a:gd name="connsiteY8" fmla="*/ 2569 h 63469"/>
                <a:gd name="connsiteX9" fmla="*/ 29280 w 61145"/>
                <a:gd name="connsiteY9" fmla="*/ 12 h 63469"/>
                <a:gd name="connsiteX10" fmla="*/ 12326 w 61145"/>
                <a:gd name="connsiteY10" fmla="*/ 5409 h 63469"/>
                <a:gd name="connsiteX11" fmla="*/ 4706 w 61145"/>
                <a:gd name="connsiteY11" fmla="*/ 13551 h 63469"/>
                <a:gd name="connsiteX12" fmla="*/ 1087 w 61145"/>
                <a:gd name="connsiteY12" fmla="*/ 21692 h 6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145" h="63469">
                  <a:moveTo>
                    <a:pt x="1087" y="21692"/>
                  </a:moveTo>
                  <a:cubicBezTo>
                    <a:pt x="-533" y="26899"/>
                    <a:pt x="-342" y="33527"/>
                    <a:pt x="1658" y="38544"/>
                  </a:cubicBezTo>
                  <a:cubicBezTo>
                    <a:pt x="4325" y="45361"/>
                    <a:pt x="8992" y="50852"/>
                    <a:pt x="15564" y="54260"/>
                  </a:cubicBezTo>
                  <a:cubicBezTo>
                    <a:pt x="17184" y="55112"/>
                    <a:pt x="18898" y="55775"/>
                    <a:pt x="20708" y="56343"/>
                  </a:cubicBezTo>
                  <a:cubicBezTo>
                    <a:pt x="22042" y="58709"/>
                    <a:pt x="23851" y="60887"/>
                    <a:pt x="26423" y="62023"/>
                  </a:cubicBezTo>
                  <a:cubicBezTo>
                    <a:pt x="29852" y="63632"/>
                    <a:pt x="33281" y="63822"/>
                    <a:pt x="36996" y="62970"/>
                  </a:cubicBezTo>
                  <a:cubicBezTo>
                    <a:pt x="48616" y="60319"/>
                    <a:pt x="58141" y="49905"/>
                    <a:pt x="60522" y="38450"/>
                  </a:cubicBezTo>
                  <a:cubicBezTo>
                    <a:pt x="62904" y="27089"/>
                    <a:pt x="58332" y="13929"/>
                    <a:pt x="48902" y="6924"/>
                  </a:cubicBezTo>
                  <a:cubicBezTo>
                    <a:pt x="46616" y="5219"/>
                    <a:pt x="44330" y="3610"/>
                    <a:pt x="41663" y="2569"/>
                  </a:cubicBezTo>
                  <a:cubicBezTo>
                    <a:pt x="37377" y="959"/>
                    <a:pt x="33948" y="202"/>
                    <a:pt x="29280" y="12"/>
                  </a:cubicBezTo>
                  <a:cubicBezTo>
                    <a:pt x="23470" y="-177"/>
                    <a:pt x="16898" y="1811"/>
                    <a:pt x="12326" y="5409"/>
                  </a:cubicBezTo>
                  <a:cubicBezTo>
                    <a:pt x="8992" y="7965"/>
                    <a:pt x="7087" y="10142"/>
                    <a:pt x="4706" y="13551"/>
                  </a:cubicBezTo>
                  <a:cubicBezTo>
                    <a:pt x="2896" y="16012"/>
                    <a:pt x="1944" y="18852"/>
                    <a:pt x="1087" y="2169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0" name="Freeform 3271">
              <a:extLst>
                <a:ext uri="{FF2B5EF4-FFF2-40B4-BE49-F238E27FC236}">
                  <a16:creationId xmlns:a16="http://schemas.microsoft.com/office/drawing/2014/main" id="{1A4D5905-EF24-7C1C-8231-CA94242E1CB6}"/>
                </a:ext>
              </a:extLst>
            </p:cNvPr>
            <p:cNvSpPr/>
            <p:nvPr/>
          </p:nvSpPr>
          <p:spPr>
            <a:xfrm>
              <a:off x="6674623" y="1237456"/>
              <a:ext cx="61114" cy="60572"/>
            </a:xfrm>
            <a:custGeom>
              <a:avLst/>
              <a:gdLst>
                <a:gd name="connsiteX0" fmla="*/ 703 w 61114"/>
                <a:gd name="connsiteY0" fmla="*/ 23219 h 60572"/>
                <a:gd name="connsiteX1" fmla="*/ 513 w 61114"/>
                <a:gd name="connsiteY1" fmla="*/ 34864 h 60572"/>
                <a:gd name="connsiteX2" fmla="*/ 7180 w 61114"/>
                <a:gd name="connsiteY2" fmla="*/ 47929 h 60572"/>
                <a:gd name="connsiteX3" fmla="*/ 18705 w 61114"/>
                <a:gd name="connsiteY3" fmla="*/ 54556 h 60572"/>
                <a:gd name="connsiteX4" fmla="*/ 20706 w 61114"/>
                <a:gd name="connsiteY4" fmla="*/ 54934 h 60572"/>
                <a:gd name="connsiteX5" fmla="*/ 22515 w 61114"/>
                <a:gd name="connsiteY5" fmla="*/ 56828 h 60572"/>
                <a:gd name="connsiteX6" fmla="*/ 32612 w 61114"/>
                <a:gd name="connsiteY6" fmla="*/ 60520 h 60572"/>
                <a:gd name="connsiteX7" fmla="*/ 52614 w 61114"/>
                <a:gd name="connsiteY7" fmla="*/ 51053 h 60572"/>
                <a:gd name="connsiteX8" fmla="*/ 58139 w 61114"/>
                <a:gd name="connsiteY8" fmla="*/ 43195 h 60572"/>
                <a:gd name="connsiteX9" fmla="*/ 61091 w 61114"/>
                <a:gd name="connsiteY9" fmla="*/ 30698 h 60572"/>
                <a:gd name="connsiteX10" fmla="*/ 55186 w 61114"/>
                <a:gd name="connsiteY10" fmla="*/ 12616 h 60572"/>
                <a:gd name="connsiteX11" fmla="*/ 45471 w 61114"/>
                <a:gd name="connsiteY11" fmla="*/ 3906 h 60572"/>
                <a:gd name="connsiteX12" fmla="*/ 42613 w 61114"/>
                <a:gd name="connsiteY12" fmla="*/ 2486 h 60572"/>
                <a:gd name="connsiteX13" fmla="*/ 36136 w 61114"/>
                <a:gd name="connsiteY13" fmla="*/ 403 h 60572"/>
                <a:gd name="connsiteX14" fmla="*/ 703 w 61114"/>
                <a:gd name="connsiteY14" fmla="*/ 23219 h 6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114" h="60572">
                  <a:moveTo>
                    <a:pt x="703" y="23219"/>
                  </a:moveTo>
                  <a:cubicBezTo>
                    <a:pt x="-250" y="27101"/>
                    <a:pt x="-154" y="30982"/>
                    <a:pt x="513" y="34864"/>
                  </a:cubicBezTo>
                  <a:cubicBezTo>
                    <a:pt x="1465" y="39881"/>
                    <a:pt x="3656" y="44142"/>
                    <a:pt x="7180" y="47929"/>
                  </a:cubicBezTo>
                  <a:cubicBezTo>
                    <a:pt x="10228" y="51337"/>
                    <a:pt x="14419" y="53230"/>
                    <a:pt x="18705" y="54556"/>
                  </a:cubicBezTo>
                  <a:cubicBezTo>
                    <a:pt x="19372" y="54745"/>
                    <a:pt x="20039" y="54840"/>
                    <a:pt x="20706" y="54934"/>
                  </a:cubicBezTo>
                  <a:cubicBezTo>
                    <a:pt x="21182" y="55597"/>
                    <a:pt x="21753" y="56260"/>
                    <a:pt x="22515" y="56828"/>
                  </a:cubicBezTo>
                  <a:cubicBezTo>
                    <a:pt x="25277" y="59195"/>
                    <a:pt x="28897" y="60899"/>
                    <a:pt x="32612" y="60520"/>
                  </a:cubicBezTo>
                  <a:cubicBezTo>
                    <a:pt x="40232" y="59763"/>
                    <a:pt x="47185" y="56544"/>
                    <a:pt x="52614" y="51053"/>
                  </a:cubicBezTo>
                  <a:cubicBezTo>
                    <a:pt x="54805" y="48781"/>
                    <a:pt x="56805" y="46035"/>
                    <a:pt x="58139" y="43195"/>
                  </a:cubicBezTo>
                  <a:cubicBezTo>
                    <a:pt x="60139" y="38935"/>
                    <a:pt x="60901" y="35242"/>
                    <a:pt x="61091" y="30698"/>
                  </a:cubicBezTo>
                  <a:cubicBezTo>
                    <a:pt x="61377" y="24544"/>
                    <a:pt x="58996" y="17444"/>
                    <a:pt x="55186" y="12616"/>
                  </a:cubicBezTo>
                  <a:cubicBezTo>
                    <a:pt x="52233" y="8923"/>
                    <a:pt x="49566" y="6367"/>
                    <a:pt x="45471" y="3906"/>
                  </a:cubicBezTo>
                  <a:cubicBezTo>
                    <a:pt x="44518" y="3338"/>
                    <a:pt x="43565" y="2864"/>
                    <a:pt x="42613" y="2486"/>
                  </a:cubicBezTo>
                  <a:cubicBezTo>
                    <a:pt x="40517" y="1634"/>
                    <a:pt x="38422" y="782"/>
                    <a:pt x="36136" y="403"/>
                  </a:cubicBezTo>
                  <a:cubicBezTo>
                    <a:pt x="20324" y="-2153"/>
                    <a:pt x="4608" y="7693"/>
                    <a:pt x="703" y="2321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1" name="Freeform 3272">
              <a:extLst>
                <a:ext uri="{FF2B5EF4-FFF2-40B4-BE49-F238E27FC236}">
                  <a16:creationId xmlns:a16="http://schemas.microsoft.com/office/drawing/2014/main" id="{C1DC8307-4F15-8615-0787-9B6235EAE4D0}"/>
                </a:ext>
              </a:extLst>
            </p:cNvPr>
            <p:cNvSpPr/>
            <p:nvPr/>
          </p:nvSpPr>
          <p:spPr>
            <a:xfrm>
              <a:off x="6588748" y="1218612"/>
              <a:ext cx="74896" cy="64578"/>
            </a:xfrm>
            <a:custGeom>
              <a:avLst/>
              <a:gdLst>
                <a:gd name="connsiteX0" fmla="*/ 377 w 74896"/>
                <a:gd name="connsiteY0" fmla="*/ 24454 h 64578"/>
                <a:gd name="connsiteX1" fmla="*/ 22665 w 74896"/>
                <a:gd name="connsiteY1" fmla="*/ 61566 h 64578"/>
                <a:gd name="connsiteX2" fmla="*/ 70957 w 74896"/>
                <a:gd name="connsiteY2" fmla="*/ 50678 h 64578"/>
                <a:gd name="connsiteX3" fmla="*/ 73814 w 74896"/>
                <a:gd name="connsiteY3" fmla="*/ 36477 h 64578"/>
                <a:gd name="connsiteX4" fmla="*/ 66766 w 74896"/>
                <a:gd name="connsiteY4" fmla="*/ 11389 h 64578"/>
                <a:gd name="connsiteX5" fmla="*/ 52573 w 74896"/>
                <a:gd name="connsiteY5" fmla="*/ 3626 h 64578"/>
                <a:gd name="connsiteX6" fmla="*/ 41810 w 74896"/>
                <a:gd name="connsiteY6" fmla="*/ 691 h 64578"/>
                <a:gd name="connsiteX7" fmla="*/ 15236 w 74896"/>
                <a:gd name="connsiteY7" fmla="*/ 4478 h 64578"/>
                <a:gd name="connsiteX8" fmla="*/ 377 w 74896"/>
                <a:gd name="connsiteY8" fmla="*/ 24454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96" h="64578">
                  <a:moveTo>
                    <a:pt x="377" y="24454"/>
                  </a:moveTo>
                  <a:cubicBezTo>
                    <a:pt x="-2100" y="40075"/>
                    <a:pt x="7901" y="55980"/>
                    <a:pt x="22665" y="61566"/>
                  </a:cubicBezTo>
                  <a:cubicBezTo>
                    <a:pt x="39238" y="67909"/>
                    <a:pt x="58860" y="64217"/>
                    <a:pt x="70957" y="50678"/>
                  </a:cubicBezTo>
                  <a:cubicBezTo>
                    <a:pt x="74386" y="46891"/>
                    <a:pt x="75433" y="41211"/>
                    <a:pt x="73814" y="36477"/>
                  </a:cubicBezTo>
                  <a:cubicBezTo>
                    <a:pt x="76767" y="27673"/>
                    <a:pt x="73433" y="17732"/>
                    <a:pt x="66766" y="11389"/>
                  </a:cubicBezTo>
                  <a:cubicBezTo>
                    <a:pt x="62670" y="7508"/>
                    <a:pt x="57812" y="5425"/>
                    <a:pt x="52573" y="3626"/>
                  </a:cubicBezTo>
                  <a:cubicBezTo>
                    <a:pt x="49049" y="2395"/>
                    <a:pt x="45525" y="1354"/>
                    <a:pt x="41810" y="691"/>
                  </a:cubicBezTo>
                  <a:cubicBezTo>
                    <a:pt x="32571" y="-824"/>
                    <a:pt x="23522" y="28"/>
                    <a:pt x="15236" y="4478"/>
                  </a:cubicBezTo>
                  <a:cubicBezTo>
                    <a:pt x="7806" y="8454"/>
                    <a:pt x="1710" y="16123"/>
                    <a:pt x="377" y="244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2" name="Freeform 3273">
              <a:extLst>
                <a:ext uri="{FF2B5EF4-FFF2-40B4-BE49-F238E27FC236}">
                  <a16:creationId xmlns:a16="http://schemas.microsoft.com/office/drawing/2014/main" id="{ADB70D52-CE3F-5051-5478-34342FFF4A21}"/>
                </a:ext>
              </a:extLst>
            </p:cNvPr>
            <p:cNvSpPr/>
            <p:nvPr/>
          </p:nvSpPr>
          <p:spPr>
            <a:xfrm>
              <a:off x="6560199" y="1134950"/>
              <a:ext cx="61113" cy="62462"/>
            </a:xfrm>
            <a:custGeom>
              <a:avLst/>
              <a:gdLst>
                <a:gd name="connsiteX0" fmla="*/ 351 w 61113"/>
                <a:gd name="connsiteY0" fmla="*/ 25372 h 62462"/>
                <a:gd name="connsiteX1" fmla="*/ 4541 w 61113"/>
                <a:gd name="connsiteY1" fmla="*/ 46011 h 62462"/>
                <a:gd name="connsiteX2" fmla="*/ 14257 w 61113"/>
                <a:gd name="connsiteY2" fmla="*/ 54721 h 62462"/>
                <a:gd name="connsiteX3" fmla="*/ 24544 w 61113"/>
                <a:gd name="connsiteY3" fmla="*/ 57656 h 62462"/>
                <a:gd name="connsiteX4" fmla="*/ 28640 w 61113"/>
                <a:gd name="connsiteY4" fmla="*/ 60875 h 62462"/>
                <a:gd name="connsiteX5" fmla="*/ 39213 w 61113"/>
                <a:gd name="connsiteY5" fmla="*/ 61821 h 62462"/>
                <a:gd name="connsiteX6" fmla="*/ 57501 w 61113"/>
                <a:gd name="connsiteY6" fmla="*/ 46106 h 62462"/>
                <a:gd name="connsiteX7" fmla="*/ 59882 w 61113"/>
                <a:gd name="connsiteY7" fmla="*/ 22816 h 62462"/>
                <a:gd name="connsiteX8" fmla="*/ 49309 w 61113"/>
                <a:gd name="connsiteY8" fmla="*/ 7384 h 62462"/>
                <a:gd name="connsiteX9" fmla="*/ 44070 w 61113"/>
                <a:gd name="connsiteY9" fmla="*/ 3787 h 62462"/>
                <a:gd name="connsiteX10" fmla="*/ 37879 w 61113"/>
                <a:gd name="connsiteY10" fmla="*/ 1325 h 62462"/>
                <a:gd name="connsiteX11" fmla="*/ 28354 w 61113"/>
                <a:gd name="connsiteY11" fmla="*/ 0 h 62462"/>
                <a:gd name="connsiteX12" fmla="*/ 8828 w 61113"/>
                <a:gd name="connsiteY12" fmla="*/ 8805 h 62462"/>
                <a:gd name="connsiteX13" fmla="*/ 351 w 61113"/>
                <a:gd name="connsiteY13" fmla="*/ 25372 h 6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113" h="62462">
                  <a:moveTo>
                    <a:pt x="351" y="25372"/>
                  </a:moveTo>
                  <a:cubicBezTo>
                    <a:pt x="-602" y="32473"/>
                    <a:pt x="255" y="40047"/>
                    <a:pt x="4541" y="46011"/>
                  </a:cubicBezTo>
                  <a:cubicBezTo>
                    <a:pt x="7113" y="49703"/>
                    <a:pt x="10257" y="52543"/>
                    <a:pt x="14257" y="54721"/>
                  </a:cubicBezTo>
                  <a:cubicBezTo>
                    <a:pt x="17496" y="56520"/>
                    <a:pt x="20925" y="57372"/>
                    <a:pt x="24544" y="57656"/>
                  </a:cubicBezTo>
                  <a:cubicBezTo>
                    <a:pt x="25687" y="58981"/>
                    <a:pt x="27021" y="60117"/>
                    <a:pt x="28640" y="60875"/>
                  </a:cubicBezTo>
                  <a:cubicBezTo>
                    <a:pt x="31878" y="62389"/>
                    <a:pt x="35688" y="63052"/>
                    <a:pt x="39213" y="61821"/>
                  </a:cubicBezTo>
                  <a:cubicBezTo>
                    <a:pt x="47023" y="59076"/>
                    <a:pt x="53595" y="53490"/>
                    <a:pt x="57501" y="46106"/>
                  </a:cubicBezTo>
                  <a:cubicBezTo>
                    <a:pt x="61215" y="39005"/>
                    <a:pt x="62168" y="30579"/>
                    <a:pt x="59882" y="22816"/>
                  </a:cubicBezTo>
                  <a:cubicBezTo>
                    <a:pt x="58167" y="16946"/>
                    <a:pt x="54262" y="10982"/>
                    <a:pt x="49309" y="7384"/>
                  </a:cubicBezTo>
                  <a:cubicBezTo>
                    <a:pt x="47595" y="6154"/>
                    <a:pt x="45880" y="4828"/>
                    <a:pt x="44070" y="3787"/>
                  </a:cubicBezTo>
                  <a:cubicBezTo>
                    <a:pt x="42165" y="2746"/>
                    <a:pt x="39975" y="1988"/>
                    <a:pt x="37879" y="1325"/>
                  </a:cubicBezTo>
                  <a:cubicBezTo>
                    <a:pt x="34831" y="284"/>
                    <a:pt x="31497" y="0"/>
                    <a:pt x="28354" y="0"/>
                  </a:cubicBezTo>
                  <a:cubicBezTo>
                    <a:pt x="20925" y="189"/>
                    <a:pt x="13876" y="3598"/>
                    <a:pt x="8828" y="8805"/>
                  </a:cubicBezTo>
                  <a:cubicBezTo>
                    <a:pt x="4351" y="13160"/>
                    <a:pt x="1113" y="19408"/>
                    <a:pt x="351" y="2537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3" name="Freeform 3274">
              <a:extLst>
                <a:ext uri="{FF2B5EF4-FFF2-40B4-BE49-F238E27FC236}">
                  <a16:creationId xmlns:a16="http://schemas.microsoft.com/office/drawing/2014/main" id="{C72016CB-2423-DE45-4A7B-B70874BF320E}"/>
                </a:ext>
              </a:extLst>
            </p:cNvPr>
            <p:cNvSpPr/>
            <p:nvPr/>
          </p:nvSpPr>
          <p:spPr>
            <a:xfrm>
              <a:off x="6624413" y="1143146"/>
              <a:ext cx="61589" cy="71713"/>
            </a:xfrm>
            <a:custGeom>
              <a:avLst/>
              <a:gdLst>
                <a:gd name="connsiteX0" fmla="*/ 1097 w 61589"/>
                <a:gd name="connsiteY0" fmla="*/ 23329 h 71713"/>
                <a:gd name="connsiteX1" fmla="*/ 906 w 61589"/>
                <a:gd name="connsiteY1" fmla="*/ 39897 h 71713"/>
                <a:gd name="connsiteX2" fmla="*/ 16241 w 61589"/>
                <a:gd name="connsiteY2" fmla="*/ 66405 h 71713"/>
                <a:gd name="connsiteX3" fmla="*/ 26052 w 61589"/>
                <a:gd name="connsiteY3" fmla="*/ 70098 h 71713"/>
                <a:gd name="connsiteX4" fmla="*/ 40911 w 61589"/>
                <a:gd name="connsiteY4" fmla="*/ 70950 h 71713"/>
                <a:gd name="connsiteX5" fmla="*/ 59866 w 61589"/>
                <a:gd name="connsiteY5" fmla="*/ 49743 h 71713"/>
                <a:gd name="connsiteX6" fmla="*/ 61580 w 61589"/>
                <a:gd name="connsiteY6" fmla="*/ 37152 h 71713"/>
                <a:gd name="connsiteX7" fmla="*/ 59580 w 61589"/>
                <a:gd name="connsiteY7" fmla="*/ 23708 h 71713"/>
                <a:gd name="connsiteX8" fmla="*/ 51484 w 61589"/>
                <a:gd name="connsiteY8" fmla="*/ 9886 h 71713"/>
                <a:gd name="connsiteX9" fmla="*/ 37577 w 61589"/>
                <a:gd name="connsiteY9" fmla="*/ 1365 h 71713"/>
                <a:gd name="connsiteX10" fmla="*/ 9002 w 61589"/>
                <a:gd name="connsiteY10" fmla="*/ 8844 h 71713"/>
                <a:gd name="connsiteX11" fmla="*/ 1097 w 61589"/>
                <a:gd name="connsiteY11" fmla="*/ 23329 h 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589" h="71713">
                  <a:moveTo>
                    <a:pt x="1097" y="23329"/>
                  </a:moveTo>
                  <a:cubicBezTo>
                    <a:pt x="-523" y="28820"/>
                    <a:pt x="-142" y="34406"/>
                    <a:pt x="906" y="39897"/>
                  </a:cubicBezTo>
                  <a:cubicBezTo>
                    <a:pt x="2811" y="50216"/>
                    <a:pt x="9383" y="58832"/>
                    <a:pt x="16241" y="66405"/>
                  </a:cubicBezTo>
                  <a:cubicBezTo>
                    <a:pt x="18432" y="68867"/>
                    <a:pt x="22814" y="70192"/>
                    <a:pt x="26052" y="70098"/>
                  </a:cubicBezTo>
                  <a:cubicBezTo>
                    <a:pt x="30624" y="71802"/>
                    <a:pt x="35768" y="72275"/>
                    <a:pt x="40911" y="70950"/>
                  </a:cubicBezTo>
                  <a:cubicBezTo>
                    <a:pt x="50912" y="68299"/>
                    <a:pt x="56913" y="58926"/>
                    <a:pt x="59866" y="49743"/>
                  </a:cubicBezTo>
                  <a:cubicBezTo>
                    <a:pt x="61199" y="45672"/>
                    <a:pt x="61485" y="41412"/>
                    <a:pt x="61580" y="37152"/>
                  </a:cubicBezTo>
                  <a:cubicBezTo>
                    <a:pt x="61676" y="32702"/>
                    <a:pt x="61009" y="27968"/>
                    <a:pt x="59580" y="23708"/>
                  </a:cubicBezTo>
                  <a:cubicBezTo>
                    <a:pt x="57961" y="18501"/>
                    <a:pt x="55199" y="13957"/>
                    <a:pt x="51484" y="9886"/>
                  </a:cubicBezTo>
                  <a:cubicBezTo>
                    <a:pt x="47674" y="5720"/>
                    <a:pt x="42816" y="3164"/>
                    <a:pt x="37577" y="1365"/>
                  </a:cubicBezTo>
                  <a:cubicBezTo>
                    <a:pt x="27576" y="-2138"/>
                    <a:pt x="16241" y="1365"/>
                    <a:pt x="9002" y="8844"/>
                  </a:cubicBezTo>
                  <a:cubicBezTo>
                    <a:pt x="5097" y="12915"/>
                    <a:pt x="2716" y="18028"/>
                    <a:pt x="1097" y="23329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124" name="Graphic 6797">
              <a:extLst>
                <a:ext uri="{FF2B5EF4-FFF2-40B4-BE49-F238E27FC236}">
                  <a16:creationId xmlns:a16="http://schemas.microsoft.com/office/drawing/2014/main" id="{DCA3A473-D24E-744F-8AF3-84EF94FF4123}"/>
                </a:ext>
              </a:extLst>
            </p:cNvPr>
            <p:cNvGrpSpPr/>
            <p:nvPr/>
          </p:nvGrpSpPr>
          <p:grpSpPr>
            <a:xfrm>
              <a:off x="6775105" y="1131663"/>
              <a:ext cx="128969" cy="88681"/>
              <a:chOff x="6775105" y="1131663"/>
              <a:chExt cx="128969" cy="88681"/>
            </a:xfrm>
            <a:solidFill>
              <a:srgbClr val="E6E6E6"/>
            </a:solidFill>
          </p:grpSpPr>
          <p:sp>
            <p:nvSpPr>
              <p:cNvPr id="3339" name="Freeform 261">
                <a:extLst>
                  <a:ext uri="{FF2B5EF4-FFF2-40B4-BE49-F238E27FC236}">
                    <a16:creationId xmlns:a16="http://schemas.microsoft.com/office/drawing/2014/main" id="{6A29AFFA-029D-3A99-2929-B3677373909F}"/>
                  </a:ext>
                </a:extLst>
              </p:cNvPr>
              <p:cNvSpPr/>
              <p:nvPr/>
            </p:nvSpPr>
            <p:spPr>
              <a:xfrm>
                <a:off x="6872950" y="1167368"/>
                <a:ext cx="400" cy="716"/>
              </a:xfrm>
              <a:custGeom>
                <a:avLst/>
                <a:gdLst>
                  <a:gd name="connsiteX0" fmla="*/ 400 w 400"/>
                  <a:gd name="connsiteY0" fmla="*/ 717 h 716"/>
                  <a:gd name="connsiteX1" fmla="*/ 400 w 400"/>
                  <a:gd name="connsiteY1" fmla="*/ 717 h 716"/>
                  <a:gd name="connsiteX2" fmla="*/ 400 w 400"/>
                  <a:gd name="connsiteY2" fmla="*/ 717 h 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" h="716">
                    <a:moveTo>
                      <a:pt x="400" y="717"/>
                    </a:moveTo>
                    <a:cubicBezTo>
                      <a:pt x="19" y="-40"/>
                      <a:pt x="-267" y="-419"/>
                      <a:pt x="400" y="717"/>
                    </a:cubicBezTo>
                    <a:lnTo>
                      <a:pt x="400" y="717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40" name="Freeform 262">
                <a:extLst>
                  <a:ext uri="{FF2B5EF4-FFF2-40B4-BE49-F238E27FC236}">
                    <a16:creationId xmlns:a16="http://schemas.microsoft.com/office/drawing/2014/main" id="{F5515BA5-6715-13EB-50C7-4A4BC8C30163}"/>
                  </a:ext>
                </a:extLst>
              </p:cNvPr>
              <p:cNvSpPr/>
              <p:nvPr/>
            </p:nvSpPr>
            <p:spPr>
              <a:xfrm>
                <a:off x="6775105" y="1131663"/>
                <a:ext cx="128969" cy="88681"/>
              </a:xfrm>
              <a:custGeom>
                <a:avLst/>
                <a:gdLst>
                  <a:gd name="connsiteX0" fmla="*/ 43 w 128969"/>
                  <a:gd name="connsiteY0" fmla="*/ 54694 h 88681"/>
                  <a:gd name="connsiteX1" fmla="*/ 16331 w 128969"/>
                  <a:gd name="connsiteY1" fmla="*/ 83664 h 88681"/>
                  <a:gd name="connsiteX2" fmla="*/ 49097 w 128969"/>
                  <a:gd name="connsiteY2" fmla="*/ 84516 h 88681"/>
                  <a:gd name="connsiteX3" fmla="*/ 52621 w 128969"/>
                  <a:gd name="connsiteY3" fmla="*/ 81960 h 88681"/>
                  <a:gd name="connsiteX4" fmla="*/ 70814 w 128969"/>
                  <a:gd name="connsiteY4" fmla="*/ 69084 h 88681"/>
                  <a:gd name="connsiteX5" fmla="*/ 74052 w 128969"/>
                  <a:gd name="connsiteY5" fmla="*/ 53463 h 88681"/>
                  <a:gd name="connsiteX6" fmla="*/ 74814 w 128969"/>
                  <a:gd name="connsiteY6" fmla="*/ 51286 h 88681"/>
                  <a:gd name="connsiteX7" fmla="*/ 104627 w 128969"/>
                  <a:gd name="connsiteY7" fmla="*/ 77037 h 88681"/>
                  <a:gd name="connsiteX8" fmla="*/ 123297 w 128969"/>
                  <a:gd name="connsiteY8" fmla="*/ 71167 h 88681"/>
                  <a:gd name="connsiteX9" fmla="*/ 126535 w 128969"/>
                  <a:gd name="connsiteY9" fmla="*/ 65297 h 88681"/>
                  <a:gd name="connsiteX10" fmla="*/ 105390 w 128969"/>
                  <a:gd name="connsiteY10" fmla="*/ 3855 h 88681"/>
                  <a:gd name="connsiteX11" fmla="*/ 67480 w 128969"/>
                  <a:gd name="connsiteY11" fmla="*/ 13511 h 88681"/>
                  <a:gd name="connsiteX12" fmla="*/ 65003 w 128969"/>
                  <a:gd name="connsiteY12" fmla="*/ 29416 h 88681"/>
                  <a:gd name="connsiteX13" fmla="*/ 64623 w 128969"/>
                  <a:gd name="connsiteY13" fmla="*/ 29037 h 88681"/>
                  <a:gd name="connsiteX14" fmla="*/ 49097 w 128969"/>
                  <a:gd name="connsiteY14" fmla="*/ 20422 h 88681"/>
                  <a:gd name="connsiteX15" fmla="*/ 17569 w 128969"/>
                  <a:gd name="connsiteY15" fmla="*/ 24304 h 88681"/>
                  <a:gd name="connsiteX16" fmla="*/ 4901 w 128969"/>
                  <a:gd name="connsiteY16" fmla="*/ 37653 h 88681"/>
                  <a:gd name="connsiteX17" fmla="*/ 43 w 128969"/>
                  <a:gd name="connsiteY17" fmla="*/ 54694 h 8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8969" h="88681">
                    <a:moveTo>
                      <a:pt x="43" y="54694"/>
                    </a:moveTo>
                    <a:cubicBezTo>
                      <a:pt x="-624" y="66717"/>
                      <a:pt x="6520" y="77321"/>
                      <a:pt x="16331" y="83664"/>
                    </a:cubicBezTo>
                    <a:cubicBezTo>
                      <a:pt x="26046" y="90007"/>
                      <a:pt x="39095" y="90385"/>
                      <a:pt x="49097" y="84516"/>
                    </a:cubicBezTo>
                    <a:cubicBezTo>
                      <a:pt x="50335" y="83758"/>
                      <a:pt x="51478" y="82906"/>
                      <a:pt x="52621" y="81960"/>
                    </a:cubicBezTo>
                    <a:cubicBezTo>
                      <a:pt x="60146" y="80161"/>
                      <a:pt x="66527" y="75427"/>
                      <a:pt x="70814" y="69084"/>
                    </a:cubicBezTo>
                    <a:cubicBezTo>
                      <a:pt x="73957" y="64445"/>
                      <a:pt x="74909" y="58859"/>
                      <a:pt x="74052" y="53463"/>
                    </a:cubicBezTo>
                    <a:cubicBezTo>
                      <a:pt x="74338" y="52800"/>
                      <a:pt x="74624" y="52043"/>
                      <a:pt x="74814" y="51286"/>
                    </a:cubicBezTo>
                    <a:cubicBezTo>
                      <a:pt x="82910" y="61794"/>
                      <a:pt x="92912" y="70599"/>
                      <a:pt x="104627" y="77037"/>
                    </a:cubicBezTo>
                    <a:cubicBezTo>
                      <a:pt x="110914" y="80539"/>
                      <a:pt x="120153" y="77794"/>
                      <a:pt x="123297" y="71167"/>
                    </a:cubicBezTo>
                    <a:cubicBezTo>
                      <a:pt x="124630" y="69557"/>
                      <a:pt x="125773" y="67569"/>
                      <a:pt x="126535" y="65297"/>
                    </a:cubicBezTo>
                    <a:cubicBezTo>
                      <a:pt x="133393" y="43806"/>
                      <a:pt x="125583" y="15594"/>
                      <a:pt x="105390" y="3855"/>
                    </a:cubicBezTo>
                    <a:cubicBezTo>
                      <a:pt x="92721" y="-3625"/>
                      <a:pt x="74433" y="-122"/>
                      <a:pt x="67480" y="13511"/>
                    </a:cubicBezTo>
                    <a:cubicBezTo>
                      <a:pt x="64908" y="18529"/>
                      <a:pt x="64337" y="24020"/>
                      <a:pt x="65003" y="29416"/>
                    </a:cubicBezTo>
                    <a:cubicBezTo>
                      <a:pt x="64908" y="29321"/>
                      <a:pt x="64718" y="29132"/>
                      <a:pt x="64623" y="29037"/>
                    </a:cubicBezTo>
                    <a:cubicBezTo>
                      <a:pt x="59955" y="24967"/>
                      <a:pt x="54907" y="22410"/>
                      <a:pt x="49097" y="20422"/>
                    </a:cubicBezTo>
                    <a:cubicBezTo>
                      <a:pt x="38810" y="16919"/>
                      <a:pt x="26713" y="18434"/>
                      <a:pt x="17569" y="24304"/>
                    </a:cubicBezTo>
                    <a:cubicBezTo>
                      <a:pt x="12330" y="27712"/>
                      <a:pt x="8139" y="32256"/>
                      <a:pt x="4901" y="37653"/>
                    </a:cubicBezTo>
                    <a:cubicBezTo>
                      <a:pt x="1758" y="42954"/>
                      <a:pt x="424" y="48729"/>
                      <a:pt x="43" y="54694"/>
                    </a:cubicBez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125" name="Freeform 3291">
              <a:extLst>
                <a:ext uri="{FF2B5EF4-FFF2-40B4-BE49-F238E27FC236}">
                  <a16:creationId xmlns:a16="http://schemas.microsoft.com/office/drawing/2014/main" id="{15CE3DC2-44A9-1EFB-170B-C05E58FEE2DC}"/>
                </a:ext>
              </a:extLst>
            </p:cNvPr>
            <p:cNvSpPr/>
            <p:nvPr/>
          </p:nvSpPr>
          <p:spPr>
            <a:xfrm>
              <a:off x="6786717" y="1073530"/>
              <a:ext cx="57691" cy="61760"/>
            </a:xfrm>
            <a:custGeom>
              <a:avLst/>
              <a:gdLst>
                <a:gd name="connsiteX0" fmla="*/ 1098 w 57691"/>
                <a:gd name="connsiteY0" fmla="*/ 20427 h 61760"/>
                <a:gd name="connsiteX1" fmla="*/ 146 w 57691"/>
                <a:gd name="connsiteY1" fmla="*/ 29800 h 61760"/>
                <a:gd name="connsiteX2" fmla="*/ 3480 w 57691"/>
                <a:gd name="connsiteY2" fmla="*/ 39930 h 61760"/>
                <a:gd name="connsiteX3" fmla="*/ 3480 w 57691"/>
                <a:gd name="connsiteY3" fmla="*/ 40024 h 61760"/>
                <a:gd name="connsiteX4" fmla="*/ 2527 w 57691"/>
                <a:gd name="connsiteY4" fmla="*/ 50533 h 61760"/>
                <a:gd name="connsiteX5" fmla="*/ 9290 w 57691"/>
                <a:gd name="connsiteY5" fmla="*/ 58580 h 61760"/>
                <a:gd name="connsiteX6" fmla="*/ 19387 w 57691"/>
                <a:gd name="connsiteY6" fmla="*/ 61515 h 61760"/>
                <a:gd name="connsiteX7" fmla="*/ 33007 w 57691"/>
                <a:gd name="connsiteY7" fmla="*/ 60758 h 61760"/>
                <a:gd name="connsiteX8" fmla="*/ 42437 w 57691"/>
                <a:gd name="connsiteY8" fmla="*/ 56876 h 61760"/>
                <a:gd name="connsiteX9" fmla="*/ 50057 w 57691"/>
                <a:gd name="connsiteY9" fmla="*/ 50249 h 61760"/>
                <a:gd name="connsiteX10" fmla="*/ 56343 w 57691"/>
                <a:gd name="connsiteY10" fmla="*/ 38509 h 61760"/>
                <a:gd name="connsiteX11" fmla="*/ 57677 w 57691"/>
                <a:gd name="connsiteY11" fmla="*/ 28379 h 61760"/>
                <a:gd name="connsiteX12" fmla="*/ 48342 w 57691"/>
                <a:gd name="connsiteY12" fmla="*/ 8025 h 61760"/>
                <a:gd name="connsiteX13" fmla="*/ 7290 w 57691"/>
                <a:gd name="connsiteY13" fmla="*/ 9161 h 61760"/>
                <a:gd name="connsiteX14" fmla="*/ 1098 w 57691"/>
                <a:gd name="connsiteY14" fmla="*/ 20427 h 6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691" h="61760">
                  <a:moveTo>
                    <a:pt x="1098" y="20427"/>
                  </a:moveTo>
                  <a:cubicBezTo>
                    <a:pt x="146" y="23362"/>
                    <a:pt x="-235" y="26770"/>
                    <a:pt x="146" y="29800"/>
                  </a:cubicBezTo>
                  <a:cubicBezTo>
                    <a:pt x="527" y="33492"/>
                    <a:pt x="1765" y="36900"/>
                    <a:pt x="3480" y="39930"/>
                  </a:cubicBezTo>
                  <a:cubicBezTo>
                    <a:pt x="3480" y="39930"/>
                    <a:pt x="3480" y="39930"/>
                    <a:pt x="3480" y="40024"/>
                  </a:cubicBezTo>
                  <a:cubicBezTo>
                    <a:pt x="1956" y="43243"/>
                    <a:pt x="1289" y="47030"/>
                    <a:pt x="2527" y="50533"/>
                  </a:cubicBezTo>
                  <a:cubicBezTo>
                    <a:pt x="3670" y="53752"/>
                    <a:pt x="5956" y="57255"/>
                    <a:pt x="9290" y="58580"/>
                  </a:cubicBezTo>
                  <a:cubicBezTo>
                    <a:pt x="12529" y="59905"/>
                    <a:pt x="15862" y="61136"/>
                    <a:pt x="19387" y="61515"/>
                  </a:cubicBezTo>
                  <a:cubicBezTo>
                    <a:pt x="24244" y="61988"/>
                    <a:pt x="28149" y="61799"/>
                    <a:pt x="33007" y="60758"/>
                  </a:cubicBezTo>
                  <a:cubicBezTo>
                    <a:pt x="36341" y="60095"/>
                    <a:pt x="39580" y="58580"/>
                    <a:pt x="42437" y="56876"/>
                  </a:cubicBezTo>
                  <a:cubicBezTo>
                    <a:pt x="45295" y="55172"/>
                    <a:pt x="48057" y="52900"/>
                    <a:pt x="50057" y="50249"/>
                  </a:cubicBezTo>
                  <a:cubicBezTo>
                    <a:pt x="53010" y="46367"/>
                    <a:pt x="54724" y="43054"/>
                    <a:pt x="56343" y="38509"/>
                  </a:cubicBezTo>
                  <a:cubicBezTo>
                    <a:pt x="57391" y="35291"/>
                    <a:pt x="57772" y="31693"/>
                    <a:pt x="57677" y="28379"/>
                  </a:cubicBezTo>
                  <a:cubicBezTo>
                    <a:pt x="57391" y="20711"/>
                    <a:pt x="53962" y="13232"/>
                    <a:pt x="48342" y="8025"/>
                  </a:cubicBezTo>
                  <a:cubicBezTo>
                    <a:pt x="37008" y="-2579"/>
                    <a:pt x="17577" y="-3147"/>
                    <a:pt x="7290" y="9161"/>
                  </a:cubicBezTo>
                  <a:cubicBezTo>
                    <a:pt x="4242" y="12664"/>
                    <a:pt x="2432" y="16072"/>
                    <a:pt x="1098" y="204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6" name="Freeform 3292">
              <a:extLst>
                <a:ext uri="{FF2B5EF4-FFF2-40B4-BE49-F238E27FC236}">
                  <a16:creationId xmlns:a16="http://schemas.microsoft.com/office/drawing/2014/main" id="{5B308D62-CCDC-5758-7CBA-85944AAB5A3B}"/>
                </a:ext>
              </a:extLst>
            </p:cNvPr>
            <p:cNvSpPr/>
            <p:nvPr/>
          </p:nvSpPr>
          <p:spPr>
            <a:xfrm>
              <a:off x="6776093" y="987322"/>
              <a:ext cx="46303" cy="45375"/>
            </a:xfrm>
            <a:custGeom>
              <a:avLst/>
              <a:gdLst>
                <a:gd name="connsiteX0" fmla="*/ 674 w 46303"/>
                <a:gd name="connsiteY0" fmla="*/ 16033 h 45375"/>
                <a:gd name="connsiteX1" fmla="*/ 769 w 46303"/>
                <a:gd name="connsiteY1" fmla="*/ 26068 h 45375"/>
                <a:gd name="connsiteX2" fmla="*/ 5722 w 46303"/>
                <a:gd name="connsiteY2" fmla="*/ 34778 h 45375"/>
                <a:gd name="connsiteX3" fmla="*/ 8008 w 46303"/>
                <a:gd name="connsiteY3" fmla="*/ 36766 h 45375"/>
                <a:gd name="connsiteX4" fmla="*/ 8865 w 46303"/>
                <a:gd name="connsiteY4" fmla="*/ 38659 h 45375"/>
                <a:gd name="connsiteX5" fmla="*/ 12771 w 46303"/>
                <a:gd name="connsiteY5" fmla="*/ 42257 h 45375"/>
                <a:gd name="connsiteX6" fmla="*/ 30297 w 46303"/>
                <a:gd name="connsiteY6" fmla="*/ 44529 h 45375"/>
                <a:gd name="connsiteX7" fmla="*/ 43917 w 46303"/>
                <a:gd name="connsiteY7" fmla="*/ 33263 h 45375"/>
                <a:gd name="connsiteX8" fmla="*/ 45060 w 46303"/>
                <a:gd name="connsiteY8" fmla="*/ 15559 h 45375"/>
                <a:gd name="connsiteX9" fmla="*/ 32868 w 46303"/>
                <a:gd name="connsiteY9" fmla="*/ 2305 h 45375"/>
                <a:gd name="connsiteX10" fmla="*/ 14771 w 46303"/>
                <a:gd name="connsiteY10" fmla="*/ 1358 h 45375"/>
                <a:gd name="connsiteX11" fmla="*/ 5913 w 46303"/>
                <a:gd name="connsiteY11" fmla="*/ 6944 h 45375"/>
                <a:gd name="connsiteX12" fmla="*/ 674 w 46303"/>
                <a:gd name="connsiteY12" fmla="*/ 16033 h 4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303" h="45375">
                  <a:moveTo>
                    <a:pt x="674" y="16033"/>
                  </a:moveTo>
                  <a:cubicBezTo>
                    <a:pt x="-374" y="19251"/>
                    <a:pt x="-88" y="22849"/>
                    <a:pt x="769" y="26068"/>
                  </a:cubicBezTo>
                  <a:cubicBezTo>
                    <a:pt x="1531" y="29381"/>
                    <a:pt x="3436" y="32222"/>
                    <a:pt x="5722" y="34778"/>
                  </a:cubicBezTo>
                  <a:cubicBezTo>
                    <a:pt x="6389" y="35535"/>
                    <a:pt x="7151" y="36103"/>
                    <a:pt x="8008" y="36766"/>
                  </a:cubicBezTo>
                  <a:cubicBezTo>
                    <a:pt x="8294" y="37429"/>
                    <a:pt x="8580" y="37997"/>
                    <a:pt x="8865" y="38659"/>
                  </a:cubicBezTo>
                  <a:cubicBezTo>
                    <a:pt x="9818" y="40174"/>
                    <a:pt x="11151" y="41405"/>
                    <a:pt x="12771" y="42257"/>
                  </a:cubicBezTo>
                  <a:cubicBezTo>
                    <a:pt x="17819" y="45665"/>
                    <a:pt x="24582" y="46044"/>
                    <a:pt x="30297" y="44529"/>
                  </a:cubicBezTo>
                  <a:cubicBezTo>
                    <a:pt x="36107" y="43014"/>
                    <a:pt x="41346" y="38659"/>
                    <a:pt x="43917" y="33263"/>
                  </a:cubicBezTo>
                  <a:cubicBezTo>
                    <a:pt x="46489" y="27867"/>
                    <a:pt x="47156" y="21334"/>
                    <a:pt x="45060" y="15559"/>
                  </a:cubicBezTo>
                  <a:cubicBezTo>
                    <a:pt x="42965" y="9784"/>
                    <a:pt x="38583" y="4672"/>
                    <a:pt x="32868" y="2305"/>
                  </a:cubicBezTo>
                  <a:cubicBezTo>
                    <a:pt x="27249" y="-156"/>
                    <a:pt x="20676" y="-914"/>
                    <a:pt x="14771" y="1358"/>
                  </a:cubicBezTo>
                  <a:cubicBezTo>
                    <a:pt x="11437" y="2684"/>
                    <a:pt x="8580" y="4388"/>
                    <a:pt x="5913" y="6944"/>
                  </a:cubicBezTo>
                  <a:cubicBezTo>
                    <a:pt x="3246" y="9406"/>
                    <a:pt x="1722" y="12624"/>
                    <a:pt x="674" y="1603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7" name="Freeform 3298">
              <a:extLst>
                <a:ext uri="{FF2B5EF4-FFF2-40B4-BE49-F238E27FC236}">
                  <a16:creationId xmlns:a16="http://schemas.microsoft.com/office/drawing/2014/main" id="{0DAF9ABF-C31B-143A-C6E3-0285C8BC1305}"/>
                </a:ext>
              </a:extLst>
            </p:cNvPr>
            <p:cNvSpPr/>
            <p:nvPr/>
          </p:nvSpPr>
          <p:spPr>
            <a:xfrm>
              <a:off x="6692504" y="927089"/>
              <a:ext cx="73260" cy="72731"/>
            </a:xfrm>
            <a:custGeom>
              <a:avLst/>
              <a:gdLst>
                <a:gd name="connsiteX0" fmla="*/ 3014 w 73260"/>
                <a:gd name="connsiteY0" fmla="*/ 39438 h 72731"/>
                <a:gd name="connsiteX1" fmla="*/ 19778 w 73260"/>
                <a:gd name="connsiteY1" fmla="*/ 59319 h 72731"/>
                <a:gd name="connsiteX2" fmla="*/ 37876 w 73260"/>
                <a:gd name="connsiteY2" fmla="*/ 72100 h 72731"/>
                <a:gd name="connsiteX3" fmla="*/ 64927 w 73260"/>
                <a:gd name="connsiteY3" fmla="*/ 63579 h 72731"/>
                <a:gd name="connsiteX4" fmla="*/ 72833 w 73260"/>
                <a:gd name="connsiteY4" fmla="*/ 36503 h 72731"/>
                <a:gd name="connsiteX5" fmla="*/ 57402 w 73260"/>
                <a:gd name="connsiteY5" fmla="*/ 10941 h 72731"/>
                <a:gd name="connsiteX6" fmla="*/ 33209 w 73260"/>
                <a:gd name="connsiteY6" fmla="*/ 243 h 72731"/>
                <a:gd name="connsiteX7" fmla="*/ 6253 w 73260"/>
                <a:gd name="connsiteY7" fmla="*/ 8764 h 72731"/>
                <a:gd name="connsiteX8" fmla="*/ 3014 w 73260"/>
                <a:gd name="connsiteY8" fmla="*/ 39438 h 7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60" h="72731">
                  <a:moveTo>
                    <a:pt x="3014" y="39438"/>
                  </a:moveTo>
                  <a:cubicBezTo>
                    <a:pt x="6634" y="47390"/>
                    <a:pt x="11872" y="55343"/>
                    <a:pt x="19778" y="59319"/>
                  </a:cubicBezTo>
                  <a:cubicBezTo>
                    <a:pt x="23588" y="65851"/>
                    <a:pt x="30542" y="70490"/>
                    <a:pt x="37876" y="72100"/>
                  </a:cubicBezTo>
                  <a:cubicBezTo>
                    <a:pt x="47686" y="74183"/>
                    <a:pt x="58259" y="71058"/>
                    <a:pt x="64927" y="63579"/>
                  </a:cubicBezTo>
                  <a:cubicBezTo>
                    <a:pt x="71404" y="56384"/>
                    <a:pt x="74452" y="45970"/>
                    <a:pt x="72833" y="36503"/>
                  </a:cubicBezTo>
                  <a:cubicBezTo>
                    <a:pt x="71118" y="26373"/>
                    <a:pt x="65689" y="17190"/>
                    <a:pt x="57402" y="10941"/>
                  </a:cubicBezTo>
                  <a:cubicBezTo>
                    <a:pt x="50353" y="5640"/>
                    <a:pt x="42162" y="1095"/>
                    <a:pt x="33209" y="243"/>
                  </a:cubicBezTo>
                  <a:cubicBezTo>
                    <a:pt x="23493" y="-703"/>
                    <a:pt x="12920" y="906"/>
                    <a:pt x="6253" y="8764"/>
                  </a:cubicBezTo>
                  <a:cubicBezTo>
                    <a:pt x="-1272" y="17379"/>
                    <a:pt x="-1558" y="29308"/>
                    <a:pt x="3014" y="39438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8" name="Freeform 3315">
              <a:extLst>
                <a:ext uri="{FF2B5EF4-FFF2-40B4-BE49-F238E27FC236}">
                  <a16:creationId xmlns:a16="http://schemas.microsoft.com/office/drawing/2014/main" id="{FA5DD62B-9879-4C89-51DC-A554AB32D5CC}"/>
                </a:ext>
              </a:extLst>
            </p:cNvPr>
            <p:cNvSpPr/>
            <p:nvPr/>
          </p:nvSpPr>
          <p:spPr>
            <a:xfrm>
              <a:off x="6713987" y="1037773"/>
              <a:ext cx="61447" cy="61535"/>
            </a:xfrm>
            <a:custGeom>
              <a:avLst/>
              <a:gdLst>
                <a:gd name="connsiteX0" fmla="*/ 10 w 61447"/>
                <a:gd name="connsiteY0" fmla="*/ 29012 h 61535"/>
                <a:gd name="connsiteX1" fmla="*/ 1820 w 61447"/>
                <a:gd name="connsiteY1" fmla="*/ 39142 h 61535"/>
                <a:gd name="connsiteX2" fmla="*/ 9345 w 61447"/>
                <a:gd name="connsiteY2" fmla="*/ 49745 h 61535"/>
                <a:gd name="connsiteX3" fmla="*/ 15631 w 61447"/>
                <a:gd name="connsiteY3" fmla="*/ 53343 h 61535"/>
                <a:gd name="connsiteX4" fmla="*/ 16489 w 61447"/>
                <a:gd name="connsiteY4" fmla="*/ 55047 h 61535"/>
                <a:gd name="connsiteX5" fmla="*/ 25251 w 61447"/>
                <a:gd name="connsiteY5" fmla="*/ 61201 h 61535"/>
                <a:gd name="connsiteX6" fmla="*/ 38777 w 61447"/>
                <a:gd name="connsiteY6" fmla="*/ 60443 h 61535"/>
                <a:gd name="connsiteX7" fmla="*/ 48302 w 61447"/>
                <a:gd name="connsiteY7" fmla="*/ 55899 h 61535"/>
                <a:gd name="connsiteX8" fmla="*/ 61161 w 61447"/>
                <a:gd name="connsiteY8" fmla="*/ 35923 h 61535"/>
                <a:gd name="connsiteX9" fmla="*/ 55827 w 61447"/>
                <a:gd name="connsiteY9" fmla="*/ 12918 h 61535"/>
                <a:gd name="connsiteX10" fmla="*/ 35348 w 61447"/>
                <a:gd name="connsiteY10" fmla="*/ 232 h 61535"/>
                <a:gd name="connsiteX11" fmla="*/ 12298 w 61447"/>
                <a:gd name="connsiteY11" fmla="*/ 5817 h 61535"/>
                <a:gd name="connsiteX12" fmla="*/ 3153 w 61447"/>
                <a:gd name="connsiteY12" fmla="*/ 16137 h 61535"/>
                <a:gd name="connsiteX13" fmla="*/ 10 w 61447"/>
                <a:gd name="connsiteY13" fmla="*/ 29012 h 6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447" h="61535">
                  <a:moveTo>
                    <a:pt x="10" y="29012"/>
                  </a:moveTo>
                  <a:cubicBezTo>
                    <a:pt x="-85" y="32420"/>
                    <a:pt x="486" y="36018"/>
                    <a:pt x="1820" y="39142"/>
                  </a:cubicBezTo>
                  <a:cubicBezTo>
                    <a:pt x="3534" y="43118"/>
                    <a:pt x="5725" y="47095"/>
                    <a:pt x="9345" y="49745"/>
                  </a:cubicBezTo>
                  <a:cubicBezTo>
                    <a:pt x="11345" y="51260"/>
                    <a:pt x="13440" y="52396"/>
                    <a:pt x="15631" y="53343"/>
                  </a:cubicBezTo>
                  <a:cubicBezTo>
                    <a:pt x="15917" y="53911"/>
                    <a:pt x="16107" y="54479"/>
                    <a:pt x="16489" y="55047"/>
                  </a:cubicBezTo>
                  <a:cubicBezTo>
                    <a:pt x="18489" y="57887"/>
                    <a:pt x="21632" y="60727"/>
                    <a:pt x="25251" y="61201"/>
                  </a:cubicBezTo>
                  <a:cubicBezTo>
                    <a:pt x="30014" y="61769"/>
                    <a:pt x="34110" y="61674"/>
                    <a:pt x="38777" y="60443"/>
                  </a:cubicBezTo>
                  <a:cubicBezTo>
                    <a:pt x="42111" y="59497"/>
                    <a:pt x="45540" y="57982"/>
                    <a:pt x="48302" y="55899"/>
                  </a:cubicBezTo>
                  <a:cubicBezTo>
                    <a:pt x="54684" y="51071"/>
                    <a:pt x="60113" y="44160"/>
                    <a:pt x="61161" y="35923"/>
                  </a:cubicBezTo>
                  <a:cubicBezTo>
                    <a:pt x="62113" y="27971"/>
                    <a:pt x="60780" y="19545"/>
                    <a:pt x="55827" y="12918"/>
                  </a:cubicBezTo>
                  <a:cubicBezTo>
                    <a:pt x="50874" y="6291"/>
                    <a:pt x="43730" y="1084"/>
                    <a:pt x="35348" y="232"/>
                  </a:cubicBezTo>
                  <a:cubicBezTo>
                    <a:pt x="27347" y="-621"/>
                    <a:pt x="18870" y="800"/>
                    <a:pt x="12298" y="5817"/>
                  </a:cubicBezTo>
                  <a:cubicBezTo>
                    <a:pt x="8583" y="8657"/>
                    <a:pt x="5344" y="11876"/>
                    <a:pt x="3153" y="16137"/>
                  </a:cubicBezTo>
                  <a:cubicBezTo>
                    <a:pt x="963" y="20207"/>
                    <a:pt x="201" y="24373"/>
                    <a:pt x="10" y="29012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9" name="Freeform 3316">
              <a:extLst>
                <a:ext uri="{FF2B5EF4-FFF2-40B4-BE49-F238E27FC236}">
                  <a16:creationId xmlns:a16="http://schemas.microsoft.com/office/drawing/2014/main" id="{BEA9BB65-7D75-2AB9-C763-4BF6D4969E77}"/>
                </a:ext>
              </a:extLst>
            </p:cNvPr>
            <p:cNvSpPr/>
            <p:nvPr/>
          </p:nvSpPr>
          <p:spPr>
            <a:xfrm>
              <a:off x="6676608" y="1016244"/>
              <a:ext cx="47656" cy="72534"/>
            </a:xfrm>
            <a:custGeom>
              <a:avLst/>
              <a:gdLst>
                <a:gd name="connsiteX0" fmla="*/ 622 w 47656"/>
                <a:gd name="connsiteY0" fmla="*/ 41737 h 72534"/>
                <a:gd name="connsiteX1" fmla="*/ 1670 w 47656"/>
                <a:gd name="connsiteY1" fmla="*/ 52908 h 72534"/>
                <a:gd name="connsiteX2" fmla="*/ 7671 w 47656"/>
                <a:gd name="connsiteY2" fmla="*/ 62565 h 72534"/>
                <a:gd name="connsiteX3" fmla="*/ 9671 w 47656"/>
                <a:gd name="connsiteY3" fmla="*/ 66067 h 72534"/>
                <a:gd name="connsiteX4" fmla="*/ 28721 w 47656"/>
                <a:gd name="connsiteY4" fmla="*/ 70422 h 72534"/>
                <a:gd name="connsiteX5" fmla="*/ 31007 w 47656"/>
                <a:gd name="connsiteY5" fmla="*/ 68434 h 72534"/>
                <a:gd name="connsiteX6" fmla="*/ 47009 w 47656"/>
                <a:gd name="connsiteY6" fmla="*/ 48174 h 72534"/>
                <a:gd name="connsiteX7" fmla="*/ 44056 w 47656"/>
                <a:gd name="connsiteY7" fmla="*/ 24412 h 72534"/>
                <a:gd name="connsiteX8" fmla="*/ 35103 w 47656"/>
                <a:gd name="connsiteY8" fmla="*/ 10400 h 72534"/>
                <a:gd name="connsiteX9" fmla="*/ 24054 w 47656"/>
                <a:gd name="connsiteY9" fmla="*/ 1595 h 72534"/>
                <a:gd name="connsiteX10" fmla="*/ 5385 w 47656"/>
                <a:gd name="connsiteY10" fmla="*/ 7465 h 72534"/>
                <a:gd name="connsiteX11" fmla="*/ 622 w 47656"/>
                <a:gd name="connsiteY11" fmla="*/ 41737 h 7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56" h="72534">
                  <a:moveTo>
                    <a:pt x="622" y="41737"/>
                  </a:moveTo>
                  <a:cubicBezTo>
                    <a:pt x="146" y="45429"/>
                    <a:pt x="432" y="49216"/>
                    <a:pt x="1670" y="52908"/>
                  </a:cubicBezTo>
                  <a:cubicBezTo>
                    <a:pt x="2908" y="56600"/>
                    <a:pt x="5004" y="59914"/>
                    <a:pt x="7671" y="62565"/>
                  </a:cubicBezTo>
                  <a:cubicBezTo>
                    <a:pt x="8338" y="63701"/>
                    <a:pt x="8909" y="64931"/>
                    <a:pt x="9671" y="66067"/>
                  </a:cubicBezTo>
                  <a:cubicBezTo>
                    <a:pt x="13672" y="72127"/>
                    <a:pt x="22530" y="74683"/>
                    <a:pt x="28721" y="70422"/>
                  </a:cubicBezTo>
                  <a:cubicBezTo>
                    <a:pt x="29578" y="69854"/>
                    <a:pt x="30340" y="69192"/>
                    <a:pt x="31007" y="68434"/>
                  </a:cubicBezTo>
                  <a:cubicBezTo>
                    <a:pt x="39580" y="65310"/>
                    <a:pt x="45294" y="56884"/>
                    <a:pt x="47009" y="48174"/>
                  </a:cubicBezTo>
                  <a:cubicBezTo>
                    <a:pt x="48533" y="40317"/>
                    <a:pt x="47295" y="31701"/>
                    <a:pt x="44056" y="24412"/>
                  </a:cubicBezTo>
                  <a:cubicBezTo>
                    <a:pt x="41675" y="19015"/>
                    <a:pt x="38913" y="14850"/>
                    <a:pt x="35103" y="10400"/>
                  </a:cubicBezTo>
                  <a:cubicBezTo>
                    <a:pt x="32055" y="6802"/>
                    <a:pt x="28054" y="3962"/>
                    <a:pt x="24054" y="1595"/>
                  </a:cubicBezTo>
                  <a:cubicBezTo>
                    <a:pt x="17958" y="-2097"/>
                    <a:pt x="8242" y="933"/>
                    <a:pt x="5385" y="7465"/>
                  </a:cubicBezTo>
                  <a:cubicBezTo>
                    <a:pt x="527" y="18258"/>
                    <a:pt x="-997" y="30187"/>
                    <a:pt x="622" y="4173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31" name="Freeform 3317">
              <a:extLst>
                <a:ext uri="{FF2B5EF4-FFF2-40B4-BE49-F238E27FC236}">
                  <a16:creationId xmlns:a16="http://schemas.microsoft.com/office/drawing/2014/main" id="{0A35B44A-8E85-E718-C089-543F87802F6F}"/>
                </a:ext>
              </a:extLst>
            </p:cNvPr>
            <p:cNvSpPr/>
            <p:nvPr/>
          </p:nvSpPr>
          <p:spPr>
            <a:xfrm>
              <a:off x="6919029" y="1180098"/>
              <a:ext cx="68581" cy="62370"/>
            </a:xfrm>
            <a:custGeom>
              <a:avLst/>
              <a:gdLst>
                <a:gd name="connsiteX0" fmla="*/ 137 w 68581"/>
                <a:gd name="connsiteY0" fmla="*/ 33903 h 62370"/>
                <a:gd name="connsiteX1" fmla="*/ 5090 w 68581"/>
                <a:gd name="connsiteY1" fmla="*/ 47726 h 62370"/>
                <a:gd name="connsiteX2" fmla="*/ 10233 w 68581"/>
                <a:gd name="connsiteY2" fmla="*/ 52933 h 62370"/>
                <a:gd name="connsiteX3" fmla="*/ 15567 w 68581"/>
                <a:gd name="connsiteY3" fmla="*/ 58045 h 62370"/>
                <a:gd name="connsiteX4" fmla="*/ 44999 w 68581"/>
                <a:gd name="connsiteY4" fmla="*/ 61264 h 62370"/>
                <a:gd name="connsiteX5" fmla="*/ 66145 w 68581"/>
                <a:gd name="connsiteY5" fmla="*/ 44033 h 62370"/>
                <a:gd name="connsiteX6" fmla="*/ 63668 w 68581"/>
                <a:gd name="connsiteY6" fmla="*/ 15158 h 62370"/>
                <a:gd name="connsiteX7" fmla="*/ 39475 w 68581"/>
                <a:gd name="connsiteY7" fmla="*/ 295 h 62370"/>
                <a:gd name="connsiteX8" fmla="*/ 23664 w 68581"/>
                <a:gd name="connsiteY8" fmla="*/ 1431 h 62370"/>
                <a:gd name="connsiteX9" fmla="*/ 10138 w 68581"/>
                <a:gd name="connsiteY9" fmla="*/ 9004 h 62370"/>
                <a:gd name="connsiteX10" fmla="*/ 137 w 68581"/>
                <a:gd name="connsiteY10" fmla="*/ 33903 h 6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1" h="62370">
                  <a:moveTo>
                    <a:pt x="137" y="33903"/>
                  </a:moveTo>
                  <a:cubicBezTo>
                    <a:pt x="613" y="38732"/>
                    <a:pt x="2042" y="43844"/>
                    <a:pt x="5090" y="47726"/>
                  </a:cubicBezTo>
                  <a:cubicBezTo>
                    <a:pt x="6614" y="49714"/>
                    <a:pt x="8423" y="51418"/>
                    <a:pt x="10233" y="52933"/>
                  </a:cubicBezTo>
                  <a:cubicBezTo>
                    <a:pt x="11472" y="55110"/>
                    <a:pt x="13281" y="57098"/>
                    <a:pt x="15567" y="58045"/>
                  </a:cubicBezTo>
                  <a:cubicBezTo>
                    <a:pt x="25188" y="61832"/>
                    <a:pt x="34808" y="63725"/>
                    <a:pt x="44999" y="61264"/>
                  </a:cubicBezTo>
                  <a:cubicBezTo>
                    <a:pt x="53858" y="59181"/>
                    <a:pt x="62621" y="52554"/>
                    <a:pt x="66145" y="44033"/>
                  </a:cubicBezTo>
                  <a:cubicBezTo>
                    <a:pt x="70050" y="34661"/>
                    <a:pt x="69288" y="23773"/>
                    <a:pt x="63668" y="15158"/>
                  </a:cubicBezTo>
                  <a:cubicBezTo>
                    <a:pt x="58430" y="7111"/>
                    <a:pt x="49095" y="1336"/>
                    <a:pt x="39475" y="295"/>
                  </a:cubicBezTo>
                  <a:cubicBezTo>
                    <a:pt x="34046" y="-273"/>
                    <a:pt x="28998" y="-84"/>
                    <a:pt x="23664" y="1431"/>
                  </a:cubicBezTo>
                  <a:cubicBezTo>
                    <a:pt x="18520" y="2945"/>
                    <a:pt x="14234" y="5596"/>
                    <a:pt x="10138" y="9004"/>
                  </a:cubicBezTo>
                  <a:cubicBezTo>
                    <a:pt x="3280" y="14969"/>
                    <a:pt x="-816" y="24815"/>
                    <a:pt x="137" y="3390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32" name="Freeform 3318">
              <a:extLst>
                <a:ext uri="{FF2B5EF4-FFF2-40B4-BE49-F238E27FC236}">
                  <a16:creationId xmlns:a16="http://schemas.microsoft.com/office/drawing/2014/main" id="{022E021F-0474-7B4D-8FF6-94C95E363524}"/>
                </a:ext>
              </a:extLst>
            </p:cNvPr>
            <p:cNvSpPr/>
            <p:nvPr/>
          </p:nvSpPr>
          <p:spPr>
            <a:xfrm>
              <a:off x="6960504" y="1093090"/>
              <a:ext cx="68295" cy="62961"/>
            </a:xfrm>
            <a:custGeom>
              <a:avLst/>
              <a:gdLst>
                <a:gd name="connsiteX0" fmla="*/ 0 w 68295"/>
                <a:gd name="connsiteY0" fmla="*/ 31636 h 62961"/>
                <a:gd name="connsiteX1" fmla="*/ 10478 w 68295"/>
                <a:gd name="connsiteY1" fmla="*/ 52464 h 62961"/>
                <a:gd name="connsiteX2" fmla="*/ 12097 w 68295"/>
                <a:gd name="connsiteY2" fmla="*/ 56534 h 62961"/>
                <a:gd name="connsiteX3" fmla="*/ 20860 w 68295"/>
                <a:gd name="connsiteY3" fmla="*/ 62688 h 62961"/>
                <a:gd name="connsiteX4" fmla="*/ 31147 w 68295"/>
                <a:gd name="connsiteY4" fmla="*/ 60889 h 62961"/>
                <a:gd name="connsiteX5" fmla="*/ 35147 w 68295"/>
                <a:gd name="connsiteY5" fmla="*/ 58523 h 62961"/>
                <a:gd name="connsiteX6" fmla="*/ 53245 w 68295"/>
                <a:gd name="connsiteY6" fmla="*/ 51327 h 62961"/>
                <a:gd name="connsiteX7" fmla="*/ 68294 w 68295"/>
                <a:gd name="connsiteY7" fmla="*/ 26807 h 62961"/>
                <a:gd name="connsiteX8" fmla="*/ 54769 w 68295"/>
                <a:gd name="connsiteY8" fmla="*/ 5317 h 62961"/>
                <a:gd name="connsiteX9" fmla="*/ 34004 w 68295"/>
                <a:gd name="connsiteY9" fmla="*/ 15 h 62961"/>
                <a:gd name="connsiteX10" fmla="*/ 11049 w 68295"/>
                <a:gd name="connsiteY10" fmla="*/ 8346 h 62961"/>
                <a:gd name="connsiteX11" fmla="*/ 0 w 68295"/>
                <a:gd name="connsiteY11" fmla="*/ 31636 h 6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295" h="62961">
                  <a:moveTo>
                    <a:pt x="0" y="31636"/>
                  </a:moveTo>
                  <a:cubicBezTo>
                    <a:pt x="0" y="39683"/>
                    <a:pt x="4000" y="47635"/>
                    <a:pt x="10478" y="52464"/>
                  </a:cubicBezTo>
                  <a:cubicBezTo>
                    <a:pt x="10858" y="53978"/>
                    <a:pt x="11335" y="55304"/>
                    <a:pt x="12097" y="56534"/>
                  </a:cubicBezTo>
                  <a:cubicBezTo>
                    <a:pt x="14192" y="59469"/>
                    <a:pt x="17240" y="62026"/>
                    <a:pt x="20860" y="62688"/>
                  </a:cubicBezTo>
                  <a:cubicBezTo>
                    <a:pt x="24194" y="63256"/>
                    <a:pt x="28289" y="63067"/>
                    <a:pt x="31147" y="60889"/>
                  </a:cubicBezTo>
                  <a:cubicBezTo>
                    <a:pt x="32385" y="59943"/>
                    <a:pt x="33814" y="59185"/>
                    <a:pt x="35147" y="58523"/>
                  </a:cubicBezTo>
                  <a:cubicBezTo>
                    <a:pt x="41148" y="56156"/>
                    <a:pt x="47530" y="54641"/>
                    <a:pt x="53245" y="51327"/>
                  </a:cubicBezTo>
                  <a:cubicBezTo>
                    <a:pt x="62103" y="46120"/>
                    <a:pt x="68389" y="37221"/>
                    <a:pt x="68294" y="26807"/>
                  </a:cubicBezTo>
                  <a:cubicBezTo>
                    <a:pt x="68199" y="17529"/>
                    <a:pt x="62198" y="10145"/>
                    <a:pt x="54769" y="5317"/>
                  </a:cubicBezTo>
                  <a:cubicBezTo>
                    <a:pt x="48768" y="1435"/>
                    <a:pt x="41148" y="-174"/>
                    <a:pt x="34004" y="15"/>
                  </a:cubicBezTo>
                  <a:cubicBezTo>
                    <a:pt x="25717" y="299"/>
                    <a:pt x="17431" y="3044"/>
                    <a:pt x="11049" y="8346"/>
                  </a:cubicBezTo>
                  <a:cubicBezTo>
                    <a:pt x="3905" y="14121"/>
                    <a:pt x="95" y="22358"/>
                    <a:pt x="0" y="316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33" name="Freeform 3319">
              <a:extLst>
                <a:ext uri="{FF2B5EF4-FFF2-40B4-BE49-F238E27FC236}">
                  <a16:creationId xmlns:a16="http://schemas.microsoft.com/office/drawing/2014/main" id="{DCDB4312-06B5-0739-5CFF-41653C75369A}"/>
                </a:ext>
              </a:extLst>
            </p:cNvPr>
            <p:cNvSpPr/>
            <p:nvPr/>
          </p:nvSpPr>
          <p:spPr>
            <a:xfrm>
              <a:off x="6907999" y="923931"/>
              <a:ext cx="55014" cy="53379"/>
            </a:xfrm>
            <a:custGeom>
              <a:avLst/>
              <a:gdLst>
                <a:gd name="connsiteX0" fmla="*/ 403 w 55014"/>
                <a:gd name="connsiteY0" fmla="*/ 19780 h 53379"/>
                <a:gd name="connsiteX1" fmla="*/ 2403 w 55014"/>
                <a:gd name="connsiteY1" fmla="*/ 32939 h 53379"/>
                <a:gd name="connsiteX2" fmla="*/ 4690 w 55014"/>
                <a:gd name="connsiteY2" fmla="*/ 36063 h 53379"/>
                <a:gd name="connsiteX3" fmla="*/ 4880 w 55014"/>
                <a:gd name="connsiteY3" fmla="*/ 36915 h 53379"/>
                <a:gd name="connsiteX4" fmla="*/ 17358 w 55014"/>
                <a:gd name="connsiteY4" fmla="*/ 50643 h 53379"/>
                <a:gd name="connsiteX5" fmla="*/ 36027 w 55014"/>
                <a:gd name="connsiteY5" fmla="*/ 52631 h 53379"/>
                <a:gd name="connsiteX6" fmla="*/ 54886 w 55014"/>
                <a:gd name="connsiteY6" fmla="*/ 24797 h 53379"/>
                <a:gd name="connsiteX7" fmla="*/ 46695 w 55014"/>
                <a:gd name="connsiteY7" fmla="*/ 7472 h 53379"/>
                <a:gd name="connsiteX8" fmla="*/ 28311 w 55014"/>
                <a:gd name="connsiteY8" fmla="*/ 88 h 53379"/>
                <a:gd name="connsiteX9" fmla="*/ 403 w 55014"/>
                <a:gd name="connsiteY9" fmla="*/ 19780 h 5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014" h="53379">
                  <a:moveTo>
                    <a:pt x="403" y="19780"/>
                  </a:moveTo>
                  <a:cubicBezTo>
                    <a:pt x="-549" y="24324"/>
                    <a:pt x="213" y="28774"/>
                    <a:pt x="2403" y="32939"/>
                  </a:cubicBezTo>
                  <a:cubicBezTo>
                    <a:pt x="2975" y="34075"/>
                    <a:pt x="3832" y="35117"/>
                    <a:pt x="4690" y="36063"/>
                  </a:cubicBezTo>
                  <a:cubicBezTo>
                    <a:pt x="4785" y="36347"/>
                    <a:pt x="4785" y="36631"/>
                    <a:pt x="4880" y="36915"/>
                  </a:cubicBezTo>
                  <a:cubicBezTo>
                    <a:pt x="7261" y="42880"/>
                    <a:pt x="11452" y="47803"/>
                    <a:pt x="17358" y="50643"/>
                  </a:cubicBezTo>
                  <a:cubicBezTo>
                    <a:pt x="23359" y="53483"/>
                    <a:pt x="29645" y="54051"/>
                    <a:pt x="36027" y="52631"/>
                  </a:cubicBezTo>
                  <a:cubicBezTo>
                    <a:pt x="48314" y="49886"/>
                    <a:pt x="56125" y="36821"/>
                    <a:pt x="54886" y="24797"/>
                  </a:cubicBezTo>
                  <a:cubicBezTo>
                    <a:pt x="54219" y="18265"/>
                    <a:pt x="51552" y="12016"/>
                    <a:pt x="46695" y="7472"/>
                  </a:cubicBezTo>
                  <a:cubicBezTo>
                    <a:pt x="41646" y="2644"/>
                    <a:pt x="35169" y="561"/>
                    <a:pt x="28311" y="88"/>
                  </a:cubicBezTo>
                  <a:cubicBezTo>
                    <a:pt x="16024" y="-954"/>
                    <a:pt x="2880" y="7378"/>
                    <a:pt x="403" y="1978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34" name="Freeform 3320">
              <a:extLst>
                <a:ext uri="{FF2B5EF4-FFF2-40B4-BE49-F238E27FC236}">
                  <a16:creationId xmlns:a16="http://schemas.microsoft.com/office/drawing/2014/main" id="{9E5D7617-FC92-A251-22CF-95752E46114D}"/>
                </a:ext>
              </a:extLst>
            </p:cNvPr>
            <p:cNvSpPr/>
            <p:nvPr/>
          </p:nvSpPr>
          <p:spPr>
            <a:xfrm>
              <a:off x="6945120" y="974779"/>
              <a:ext cx="54829" cy="53620"/>
            </a:xfrm>
            <a:custGeom>
              <a:avLst/>
              <a:gdLst>
                <a:gd name="connsiteX0" fmla="*/ 716 w 54829"/>
                <a:gd name="connsiteY0" fmla="*/ 18067 h 53620"/>
                <a:gd name="connsiteX1" fmla="*/ 1763 w 54829"/>
                <a:gd name="connsiteY1" fmla="*/ 31321 h 53620"/>
                <a:gd name="connsiteX2" fmla="*/ 3859 w 54829"/>
                <a:gd name="connsiteY2" fmla="*/ 34635 h 53620"/>
                <a:gd name="connsiteX3" fmla="*/ 4049 w 54829"/>
                <a:gd name="connsiteY3" fmla="*/ 35487 h 53620"/>
                <a:gd name="connsiteX4" fmla="*/ 15575 w 54829"/>
                <a:gd name="connsiteY4" fmla="*/ 49972 h 53620"/>
                <a:gd name="connsiteX5" fmla="*/ 34053 w 54829"/>
                <a:gd name="connsiteY5" fmla="*/ 53285 h 53620"/>
                <a:gd name="connsiteX6" fmla="*/ 54818 w 54829"/>
                <a:gd name="connsiteY6" fmla="*/ 26777 h 53620"/>
                <a:gd name="connsiteX7" fmla="*/ 47864 w 54829"/>
                <a:gd name="connsiteY7" fmla="*/ 8884 h 53620"/>
                <a:gd name="connsiteX8" fmla="*/ 30053 w 54829"/>
                <a:gd name="connsiteY8" fmla="*/ 268 h 53620"/>
                <a:gd name="connsiteX9" fmla="*/ 716 w 54829"/>
                <a:gd name="connsiteY9" fmla="*/ 18067 h 5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0">
                  <a:moveTo>
                    <a:pt x="716" y="18067"/>
                  </a:moveTo>
                  <a:cubicBezTo>
                    <a:pt x="-523" y="22611"/>
                    <a:pt x="-142" y="27061"/>
                    <a:pt x="1763" y="31321"/>
                  </a:cubicBezTo>
                  <a:cubicBezTo>
                    <a:pt x="2335" y="32552"/>
                    <a:pt x="3001" y="33593"/>
                    <a:pt x="3859" y="34635"/>
                  </a:cubicBezTo>
                  <a:cubicBezTo>
                    <a:pt x="3954" y="34919"/>
                    <a:pt x="3954" y="35203"/>
                    <a:pt x="4049" y="35487"/>
                  </a:cubicBezTo>
                  <a:cubicBezTo>
                    <a:pt x="6050" y="41546"/>
                    <a:pt x="9860" y="46847"/>
                    <a:pt x="15575" y="49972"/>
                  </a:cubicBezTo>
                  <a:cubicBezTo>
                    <a:pt x="21290" y="53191"/>
                    <a:pt x="27576" y="54232"/>
                    <a:pt x="34053" y="53285"/>
                  </a:cubicBezTo>
                  <a:cubicBezTo>
                    <a:pt x="46531" y="51392"/>
                    <a:pt x="55199" y="38895"/>
                    <a:pt x="54818" y="26777"/>
                  </a:cubicBezTo>
                  <a:cubicBezTo>
                    <a:pt x="54627" y="20150"/>
                    <a:pt x="52436" y="13807"/>
                    <a:pt x="47864" y="8884"/>
                  </a:cubicBezTo>
                  <a:cubicBezTo>
                    <a:pt x="43102" y="3771"/>
                    <a:pt x="36815" y="1215"/>
                    <a:pt x="30053" y="268"/>
                  </a:cubicBezTo>
                  <a:cubicBezTo>
                    <a:pt x="17765" y="-1530"/>
                    <a:pt x="4049" y="5854"/>
                    <a:pt x="716" y="1806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35" name="Freeform 3321">
              <a:extLst>
                <a:ext uri="{FF2B5EF4-FFF2-40B4-BE49-F238E27FC236}">
                  <a16:creationId xmlns:a16="http://schemas.microsoft.com/office/drawing/2014/main" id="{7F10366D-C437-A9DF-79F3-CE9E396AF96C}"/>
                </a:ext>
              </a:extLst>
            </p:cNvPr>
            <p:cNvSpPr/>
            <p:nvPr/>
          </p:nvSpPr>
          <p:spPr>
            <a:xfrm>
              <a:off x="6937119" y="1035367"/>
              <a:ext cx="54829" cy="53623"/>
            </a:xfrm>
            <a:custGeom>
              <a:avLst/>
              <a:gdLst>
                <a:gd name="connsiteX0" fmla="*/ 716 w 54829"/>
                <a:gd name="connsiteY0" fmla="*/ 18070 h 53623"/>
                <a:gd name="connsiteX1" fmla="*/ 1763 w 54829"/>
                <a:gd name="connsiteY1" fmla="*/ 31324 h 53623"/>
                <a:gd name="connsiteX2" fmla="*/ 3859 w 54829"/>
                <a:gd name="connsiteY2" fmla="*/ 34637 h 53623"/>
                <a:gd name="connsiteX3" fmla="*/ 4049 w 54829"/>
                <a:gd name="connsiteY3" fmla="*/ 35489 h 53623"/>
                <a:gd name="connsiteX4" fmla="*/ 15575 w 54829"/>
                <a:gd name="connsiteY4" fmla="*/ 49974 h 53623"/>
                <a:gd name="connsiteX5" fmla="*/ 34053 w 54829"/>
                <a:gd name="connsiteY5" fmla="*/ 53288 h 53623"/>
                <a:gd name="connsiteX6" fmla="*/ 54818 w 54829"/>
                <a:gd name="connsiteY6" fmla="*/ 26779 h 53623"/>
                <a:gd name="connsiteX7" fmla="*/ 47864 w 54829"/>
                <a:gd name="connsiteY7" fmla="*/ 8886 h 53623"/>
                <a:gd name="connsiteX8" fmla="*/ 30052 w 54829"/>
                <a:gd name="connsiteY8" fmla="*/ 271 h 53623"/>
                <a:gd name="connsiteX9" fmla="*/ 716 w 54829"/>
                <a:gd name="connsiteY9" fmla="*/ 18070 h 5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829" h="53623">
                  <a:moveTo>
                    <a:pt x="716" y="18070"/>
                  </a:moveTo>
                  <a:cubicBezTo>
                    <a:pt x="-523" y="22614"/>
                    <a:pt x="-142" y="27063"/>
                    <a:pt x="1763" y="31324"/>
                  </a:cubicBezTo>
                  <a:cubicBezTo>
                    <a:pt x="2335" y="32554"/>
                    <a:pt x="3001" y="33596"/>
                    <a:pt x="3859" y="34637"/>
                  </a:cubicBezTo>
                  <a:cubicBezTo>
                    <a:pt x="3954" y="34921"/>
                    <a:pt x="3954" y="35205"/>
                    <a:pt x="4049" y="35489"/>
                  </a:cubicBezTo>
                  <a:cubicBezTo>
                    <a:pt x="6050" y="41548"/>
                    <a:pt x="9860" y="46850"/>
                    <a:pt x="15575" y="49974"/>
                  </a:cubicBezTo>
                  <a:cubicBezTo>
                    <a:pt x="21290" y="53193"/>
                    <a:pt x="27576" y="54235"/>
                    <a:pt x="34053" y="53288"/>
                  </a:cubicBezTo>
                  <a:cubicBezTo>
                    <a:pt x="46531" y="51394"/>
                    <a:pt x="55199" y="38898"/>
                    <a:pt x="54818" y="26779"/>
                  </a:cubicBezTo>
                  <a:cubicBezTo>
                    <a:pt x="54627" y="20152"/>
                    <a:pt x="52436" y="13809"/>
                    <a:pt x="47864" y="8886"/>
                  </a:cubicBezTo>
                  <a:cubicBezTo>
                    <a:pt x="43102" y="3774"/>
                    <a:pt x="36815" y="1218"/>
                    <a:pt x="30052" y="271"/>
                  </a:cubicBezTo>
                  <a:cubicBezTo>
                    <a:pt x="17765" y="-1528"/>
                    <a:pt x="3954" y="5762"/>
                    <a:pt x="716" y="18070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28" name="Freeform 3322">
              <a:extLst>
                <a:ext uri="{FF2B5EF4-FFF2-40B4-BE49-F238E27FC236}">
                  <a16:creationId xmlns:a16="http://schemas.microsoft.com/office/drawing/2014/main" id="{72D92821-CBF4-A992-7A1E-839ABA901412}"/>
                </a:ext>
              </a:extLst>
            </p:cNvPr>
            <p:cNvSpPr/>
            <p:nvPr/>
          </p:nvSpPr>
          <p:spPr>
            <a:xfrm>
              <a:off x="6823403" y="901389"/>
              <a:ext cx="61279" cy="61776"/>
            </a:xfrm>
            <a:custGeom>
              <a:avLst/>
              <a:gdLst>
                <a:gd name="connsiteX0" fmla="*/ 893 w 61279"/>
                <a:gd name="connsiteY0" fmla="*/ 22536 h 61776"/>
                <a:gd name="connsiteX1" fmla="*/ 1941 w 61279"/>
                <a:gd name="connsiteY1" fmla="*/ 41186 h 61776"/>
                <a:gd name="connsiteX2" fmla="*/ 15657 w 61279"/>
                <a:gd name="connsiteY2" fmla="*/ 57943 h 61776"/>
                <a:gd name="connsiteX3" fmla="*/ 38422 w 61279"/>
                <a:gd name="connsiteY3" fmla="*/ 60783 h 61776"/>
                <a:gd name="connsiteX4" fmla="*/ 55567 w 61279"/>
                <a:gd name="connsiteY4" fmla="*/ 46488 h 61776"/>
                <a:gd name="connsiteX5" fmla="*/ 57948 w 61279"/>
                <a:gd name="connsiteY5" fmla="*/ 33044 h 61776"/>
                <a:gd name="connsiteX6" fmla="*/ 57948 w 61279"/>
                <a:gd name="connsiteY6" fmla="*/ 33044 h 61776"/>
                <a:gd name="connsiteX7" fmla="*/ 59662 w 61279"/>
                <a:gd name="connsiteY7" fmla="*/ 30488 h 61776"/>
                <a:gd name="connsiteX8" fmla="*/ 60615 w 61279"/>
                <a:gd name="connsiteY8" fmla="*/ 19980 h 61776"/>
                <a:gd name="connsiteX9" fmla="*/ 54138 w 61279"/>
                <a:gd name="connsiteY9" fmla="*/ 9755 h 61776"/>
                <a:gd name="connsiteX10" fmla="*/ 47089 w 61279"/>
                <a:gd name="connsiteY10" fmla="*/ 4359 h 61776"/>
                <a:gd name="connsiteX11" fmla="*/ 29849 w 61279"/>
                <a:gd name="connsiteY11" fmla="*/ 4 h 61776"/>
                <a:gd name="connsiteX12" fmla="*/ 12990 w 61279"/>
                <a:gd name="connsiteY12" fmla="*/ 5021 h 61776"/>
                <a:gd name="connsiteX13" fmla="*/ 893 w 61279"/>
                <a:gd name="connsiteY13" fmla="*/ 22536 h 6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279" h="61776">
                  <a:moveTo>
                    <a:pt x="893" y="22536"/>
                  </a:moveTo>
                  <a:cubicBezTo>
                    <a:pt x="-631" y="28500"/>
                    <a:pt x="-155" y="35506"/>
                    <a:pt x="1941" y="41186"/>
                  </a:cubicBezTo>
                  <a:cubicBezTo>
                    <a:pt x="4608" y="48381"/>
                    <a:pt x="9180" y="53967"/>
                    <a:pt x="15657" y="57943"/>
                  </a:cubicBezTo>
                  <a:cubicBezTo>
                    <a:pt x="22324" y="62109"/>
                    <a:pt x="30897" y="62582"/>
                    <a:pt x="38422" y="60783"/>
                  </a:cubicBezTo>
                  <a:cubicBezTo>
                    <a:pt x="45661" y="58985"/>
                    <a:pt x="52709" y="53399"/>
                    <a:pt x="55567" y="46488"/>
                  </a:cubicBezTo>
                  <a:cubicBezTo>
                    <a:pt x="57376" y="42228"/>
                    <a:pt x="58519" y="37778"/>
                    <a:pt x="57948" y="33044"/>
                  </a:cubicBezTo>
                  <a:lnTo>
                    <a:pt x="57948" y="33044"/>
                  </a:lnTo>
                  <a:cubicBezTo>
                    <a:pt x="58615" y="32287"/>
                    <a:pt x="59281" y="31435"/>
                    <a:pt x="59662" y="30488"/>
                  </a:cubicBezTo>
                  <a:cubicBezTo>
                    <a:pt x="61091" y="27364"/>
                    <a:pt x="61948" y="23293"/>
                    <a:pt x="60615" y="19980"/>
                  </a:cubicBezTo>
                  <a:cubicBezTo>
                    <a:pt x="58901" y="15909"/>
                    <a:pt x="57186" y="13068"/>
                    <a:pt x="54138" y="9755"/>
                  </a:cubicBezTo>
                  <a:cubicBezTo>
                    <a:pt x="52138" y="7577"/>
                    <a:pt x="49566" y="5779"/>
                    <a:pt x="47089" y="4359"/>
                  </a:cubicBezTo>
                  <a:cubicBezTo>
                    <a:pt x="41946" y="1234"/>
                    <a:pt x="35850" y="4"/>
                    <a:pt x="29849" y="4"/>
                  </a:cubicBezTo>
                  <a:cubicBezTo>
                    <a:pt x="24134" y="-91"/>
                    <a:pt x="17752" y="1708"/>
                    <a:pt x="12990" y="5021"/>
                  </a:cubicBezTo>
                  <a:cubicBezTo>
                    <a:pt x="6894" y="9187"/>
                    <a:pt x="2703" y="15246"/>
                    <a:pt x="893" y="2253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29" name="Freeform 3323">
              <a:extLst>
                <a:ext uri="{FF2B5EF4-FFF2-40B4-BE49-F238E27FC236}">
                  <a16:creationId xmlns:a16="http://schemas.microsoft.com/office/drawing/2014/main" id="{C47597A8-3B4C-7438-40A7-739AEB0D2B78}"/>
                </a:ext>
              </a:extLst>
            </p:cNvPr>
            <p:cNvSpPr/>
            <p:nvPr/>
          </p:nvSpPr>
          <p:spPr>
            <a:xfrm>
              <a:off x="6805217" y="947320"/>
              <a:ext cx="51052" cy="64754"/>
            </a:xfrm>
            <a:custGeom>
              <a:avLst/>
              <a:gdLst>
                <a:gd name="connsiteX0" fmla="*/ 411 w 51052"/>
                <a:gd name="connsiteY0" fmla="*/ 36154 h 64754"/>
                <a:gd name="connsiteX1" fmla="*/ 5649 w 51052"/>
                <a:gd name="connsiteY1" fmla="*/ 54236 h 64754"/>
                <a:gd name="connsiteX2" fmla="*/ 29176 w 51052"/>
                <a:gd name="connsiteY2" fmla="*/ 63987 h 64754"/>
                <a:gd name="connsiteX3" fmla="*/ 44416 w 51052"/>
                <a:gd name="connsiteY3" fmla="*/ 46757 h 64754"/>
                <a:gd name="connsiteX4" fmla="*/ 44416 w 51052"/>
                <a:gd name="connsiteY4" fmla="*/ 46662 h 64754"/>
                <a:gd name="connsiteX5" fmla="*/ 49750 w 51052"/>
                <a:gd name="connsiteY5" fmla="*/ 35301 h 64754"/>
                <a:gd name="connsiteX6" fmla="*/ 49274 w 51052"/>
                <a:gd name="connsiteY6" fmla="*/ 17219 h 64754"/>
                <a:gd name="connsiteX7" fmla="*/ 36129 w 51052"/>
                <a:gd name="connsiteY7" fmla="*/ 2261 h 64754"/>
                <a:gd name="connsiteX8" fmla="*/ 13460 w 51052"/>
                <a:gd name="connsiteY8" fmla="*/ 3491 h 64754"/>
                <a:gd name="connsiteX9" fmla="*/ 411 w 51052"/>
                <a:gd name="connsiteY9" fmla="*/ 36154 h 6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64754">
                  <a:moveTo>
                    <a:pt x="411" y="36154"/>
                  </a:moveTo>
                  <a:cubicBezTo>
                    <a:pt x="1268" y="42497"/>
                    <a:pt x="2411" y="48650"/>
                    <a:pt x="5649" y="54236"/>
                  </a:cubicBezTo>
                  <a:cubicBezTo>
                    <a:pt x="10412" y="62189"/>
                    <a:pt x="20032" y="66638"/>
                    <a:pt x="29176" y="63987"/>
                  </a:cubicBezTo>
                  <a:cubicBezTo>
                    <a:pt x="36891" y="61715"/>
                    <a:pt x="42987" y="54615"/>
                    <a:pt x="44416" y="46757"/>
                  </a:cubicBezTo>
                  <a:cubicBezTo>
                    <a:pt x="44416" y="46757"/>
                    <a:pt x="44416" y="46757"/>
                    <a:pt x="44416" y="46662"/>
                  </a:cubicBezTo>
                  <a:cubicBezTo>
                    <a:pt x="46607" y="43159"/>
                    <a:pt x="48417" y="39467"/>
                    <a:pt x="49750" y="35301"/>
                  </a:cubicBezTo>
                  <a:cubicBezTo>
                    <a:pt x="51560" y="29621"/>
                    <a:pt x="51560" y="22710"/>
                    <a:pt x="49274" y="17219"/>
                  </a:cubicBezTo>
                  <a:cubicBezTo>
                    <a:pt x="46702" y="10971"/>
                    <a:pt x="42511" y="5196"/>
                    <a:pt x="36129" y="2261"/>
                  </a:cubicBezTo>
                  <a:cubicBezTo>
                    <a:pt x="28795" y="-1147"/>
                    <a:pt x="20508" y="-674"/>
                    <a:pt x="13460" y="3491"/>
                  </a:cubicBezTo>
                  <a:cubicBezTo>
                    <a:pt x="2220" y="10213"/>
                    <a:pt x="-1304" y="23846"/>
                    <a:pt x="411" y="3615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0" name="Freeform 3324">
              <a:extLst>
                <a:ext uri="{FF2B5EF4-FFF2-40B4-BE49-F238E27FC236}">
                  <a16:creationId xmlns:a16="http://schemas.microsoft.com/office/drawing/2014/main" id="{1C66A5C7-BD6F-DB4F-B0E5-74F41C40C757}"/>
                </a:ext>
              </a:extLst>
            </p:cNvPr>
            <p:cNvSpPr/>
            <p:nvPr/>
          </p:nvSpPr>
          <p:spPr>
            <a:xfrm>
              <a:off x="6751701" y="867832"/>
              <a:ext cx="37129" cy="47168"/>
            </a:xfrm>
            <a:custGeom>
              <a:avLst/>
              <a:gdLst>
                <a:gd name="connsiteX0" fmla="*/ 300 w 37129"/>
                <a:gd name="connsiteY0" fmla="*/ 26365 h 47168"/>
                <a:gd name="connsiteX1" fmla="*/ 4111 w 37129"/>
                <a:gd name="connsiteY1" fmla="*/ 39524 h 47168"/>
                <a:gd name="connsiteX2" fmla="*/ 21256 w 37129"/>
                <a:gd name="connsiteY2" fmla="*/ 46625 h 47168"/>
                <a:gd name="connsiteX3" fmla="*/ 32305 w 37129"/>
                <a:gd name="connsiteY3" fmla="*/ 34128 h 47168"/>
                <a:gd name="connsiteX4" fmla="*/ 32305 w 37129"/>
                <a:gd name="connsiteY4" fmla="*/ 34033 h 47168"/>
                <a:gd name="connsiteX5" fmla="*/ 36210 w 37129"/>
                <a:gd name="connsiteY5" fmla="*/ 25702 h 47168"/>
                <a:gd name="connsiteX6" fmla="*/ 35829 w 37129"/>
                <a:gd name="connsiteY6" fmla="*/ 12543 h 47168"/>
                <a:gd name="connsiteX7" fmla="*/ 26304 w 37129"/>
                <a:gd name="connsiteY7" fmla="*/ 1655 h 47168"/>
                <a:gd name="connsiteX8" fmla="*/ 9825 w 37129"/>
                <a:gd name="connsiteY8" fmla="*/ 2507 h 47168"/>
                <a:gd name="connsiteX9" fmla="*/ 300 w 37129"/>
                <a:gd name="connsiteY9" fmla="*/ 26365 h 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29" h="47168">
                  <a:moveTo>
                    <a:pt x="300" y="26365"/>
                  </a:moveTo>
                  <a:cubicBezTo>
                    <a:pt x="967" y="30909"/>
                    <a:pt x="1729" y="35453"/>
                    <a:pt x="4111" y="39524"/>
                  </a:cubicBezTo>
                  <a:cubicBezTo>
                    <a:pt x="7635" y="45299"/>
                    <a:pt x="14588" y="48518"/>
                    <a:pt x="21256" y="46625"/>
                  </a:cubicBezTo>
                  <a:cubicBezTo>
                    <a:pt x="26875" y="45015"/>
                    <a:pt x="31352" y="39808"/>
                    <a:pt x="32305" y="34128"/>
                  </a:cubicBezTo>
                  <a:cubicBezTo>
                    <a:pt x="32305" y="34128"/>
                    <a:pt x="32305" y="34128"/>
                    <a:pt x="32305" y="34033"/>
                  </a:cubicBezTo>
                  <a:cubicBezTo>
                    <a:pt x="33924" y="31477"/>
                    <a:pt x="35257" y="28826"/>
                    <a:pt x="36210" y="25702"/>
                  </a:cubicBezTo>
                  <a:cubicBezTo>
                    <a:pt x="37448" y="21631"/>
                    <a:pt x="37543" y="16519"/>
                    <a:pt x="35829" y="12543"/>
                  </a:cubicBezTo>
                  <a:cubicBezTo>
                    <a:pt x="33924" y="7998"/>
                    <a:pt x="30876" y="3833"/>
                    <a:pt x="26304" y="1655"/>
                  </a:cubicBezTo>
                  <a:cubicBezTo>
                    <a:pt x="20970" y="-806"/>
                    <a:pt x="14874" y="-522"/>
                    <a:pt x="9825" y="2507"/>
                  </a:cubicBezTo>
                  <a:cubicBezTo>
                    <a:pt x="1539" y="7430"/>
                    <a:pt x="-938" y="17465"/>
                    <a:pt x="300" y="26365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1" name="Freeform 3325">
              <a:extLst>
                <a:ext uri="{FF2B5EF4-FFF2-40B4-BE49-F238E27FC236}">
                  <a16:creationId xmlns:a16="http://schemas.microsoft.com/office/drawing/2014/main" id="{812E477B-2CC7-306E-F70F-0068165F01C5}"/>
                </a:ext>
              </a:extLst>
            </p:cNvPr>
            <p:cNvSpPr/>
            <p:nvPr/>
          </p:nvSpPr>
          <p:spPr>
            <a:xfrm>
              <a:off x="6770004" y="917296"/>
              <a:ext cx="41471" cy="43982"/>
            </a:xfrm>
            <a:custGeom>
              <a:avLst/>
              <a:gdLst>
                <a:gd name="connsiteX0" fmla="*/ 3524 w 41471"/>
                <a:gd name="connsiteY0" fmla="*/ 15527 h 43982"/>
                <a:gd name="connsiteX1" fmla="*/ 0 w 41471"/>
                <a:gd name="connsiteY1" fmla="*/ 28781 h 43982"/>
                <a:gd name="connsiteX2" fmla="*/ 11049 w 41471"/>
                <a:gd name="connsiteY2" fmla="*/ 43550 h 43982"/>
                <a:gd name="connsiteX3" fmla="*/ 27051 w 41471"/>
                <a:gd name="connsiteY3" fmla="*/ 38438 h 43982"/>
                <a:gd name="connsiteX4" fmla="*/ 27051 w 41471"/>
                <a:gd name="connsiteY4" fmla="*/ 38438 h 43982"/>
                <a:gd name="connsiteX5" fmla="*/ 34671 w 41471"/>
                <a:gd name="connsiteY5" fmla="*/ 33326 h 43982"/>
                <a:gd name="connsiteX6" fmla="*/ 41148 w 41471"/>
                <a:gd name="connsiteY6" fmla="*/ 21870 h 43982"/>
                <a:gd name="connsiteX7" fmla="*/ 38576 w 41471"/>
                <a:gd name="connsiteY7" fmla="*/ 7669 h 43982"/>
                <a:gd name="connsiteX8" fmla="*/ 24003 w 41471"/>
                <a:gd name="connsiteY8" fmla="*/ 1 h 43982"/>
                <a:gd name="connsiteX9" fmla="*/ 3524 w 41471"/>
                <a:gd name="connsiteY9" fmla="*/ 15527 h 4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471" h="43982">
                  <a:moveTo>
                    <a:pt x="3524" y="15527"/>
                  </a:moveTo>
                  <a:cubicBezTo>
                    <a:pt x="1714" y="19787"/>
                    <a:pt x="95" y="24048"/>
                    <a:pt x="0" y="28781"/>
                  </a:cubicBezTo>
                  <a:cubicBezTo>
                    <a:pt x="0" y="35503"/>
                    <a:pt x="4286" y="41846"/>
                    <a:pt x="11049" y="43550"/>
                  </a:cubicBezTo>
                  <a:cubicBezTo>
                    <a:pt x="16669" y="44970"/>
                    <a:pt x="23241" y="42793"/>
                    <a:pt x="27051" y="38438"/>
                  </a:cubicBezTo>
                  <a:lnTo>
                    <a:pt x="27051" y="38438"/>
                  </a:lnTo>
                  <a:cubicBezTo>
                    <a:pt x="29718" y="37018"/>
                    <a:pt x="32290" y="35503"/>
                    <a:pt x="34671" y="33326"/>
                  </a:cubicBezTo>
                  <a:cubicBezTo>
                    <a:pt x="37910" y="30486"/>
                    <a:pt x="40481" y="26131"/>
                    <a:pt x="41148" y="21870"/>
                  </a:cubicBezTo>
                  <a:cubicBezTo>
                    <a:pt x="41910" y="16947"/>
                    <a:pt x="41434" y="11835"/>
                    <a:pt x="38576" y="7669"/>
                  </a:cubicBezTo>
                  <a:cubicBezTo>
                    <a:pt x="35242" y="2841"/>
                    <a:pt x="29908" y="1"/>
                    <a:pt x="24003" y="1"/>
                  </a:cubicBezTo>
                  <a:cubicBezTo>
                    <a:pt x="14383" y="-94"/>
                    <a:pt x="7144" y="7196"/>
                    <a:pt x="3524" y="15527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2" name="Freeform 3326">
              <a:extLst>
                <a:ext uri="{FF2B5EF4-FFF2-40B4-BE49-F238E27FC236}">
                  <a16:creationId xmlns:a16="http://schemas.microsoft.com/office/drawing/2014/main" id="{9176E0E1-FF55-0D3E-76C6-B4146F115E05}"/>
                </a:ext>
              </a:extLst>
            </p:cNvPr>
            <p:cNvSpPr/>
            <p:nvPr/>
          </p:nvSpPr>
          <p:spPr>
            <a:xfrm>
              <a:off x="6628047" y="906705"/>
              <a:ext cx="42877" cy="42690"/>
            </a:xfrm>
            <a:custGeom>
              <a:avLst/>
              <a:gdLst>
                <a:gd name="connsiteX0" fmla="*/ 5273 w 42877"/>
                <a:gd name="connsiteY0" fmla="*/ 12864 h 42690"/>
                <a:gd name="connsiteX1" fmla="*/ 130 w 42877"/>
                <a:gd name="connsiteY1" fmla="*/ 25551 h 42690"/>
                <a:gd name="connsiteX2" fmla="*/ 9179 w 42877"/>
                <a:gd name="connsiteY2" fmla="*/ 41645 h 42690"/>
                <a:gd name="connsiteX3" fmla="*/ 25657 w 42877"/>
                <a:gd name="connsiteY3" fmla="*/ 38615 h 42690"/>
                <a:gd name="connsiteX4" fmla="*/ 25657 w 42877"/>
                <a:gd name="connsiteY4" fmla="*/ 38615 h 42690"/>
                <a:gd name="connsiteX5" fmla="*/ 33944 w 42877"/>
                <a:gd name="connsiteY5" fmla="*/ 34544 h 42690"/>
                <a:gd name="connsiteX6" fmla="*/ 41849 w 42877"/>
                <a:gd name="connsiteY6" fmla="*/ 24036 h 42690"/>
                <a:gd name="connsiteX7" fmla="*/ 41183 w 42877"/>
                <a:gd name="connsiteY7" fmla="*/ 9646 h 42690"/>
                <a:gd name="connsiteX8" fmla="*/ 27753 w 42877"/>
                <a:gd name="connsiteY8" fmla="*/ 178 h 42690"/>
                <a:gd name="connsiteX9" fmla="*/ 5273 w 42877"/>
                <a:gd name="connsiteY9" fmla="*/ 12864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77" h="42690">
                  <a:moveTo>
                    <a:pt x="5273" y="12864"/>
                  </a:moveTo>
                  <a:cubicBezTo>
                    <a:pt x="2892" y="16841"/>
                    <a:pt x="701" y="20912"/>
                    <a:pt x="130" y="25551"/>
                  </a:cubicBezTo>
                  <a:cubicBezTo>
                    <a:pt x="-727" y="32272"/>
                    <a:pt x="2702" y="39089"/>
                    <a:pt x="9179" y="41645"/>
                  </a:cubicBezTo>
                  <a:cubicBezTo>
                    <a:pt x="14608" y="43822"/>
                    <a:pt x="21371" y="42497"/>
                    <a:pt x="25657" y="38615"/>
                  </a:cubicBezTo>
                  <a:lnTo>
                    <a:pt x="25657" y="38615"/>
                  </a:lnTo>
                  <a:cubicBezTo>
                    <a:pt x="28514" y="37574"/>
                    <a:pt x="31181" y="36343"/>
                    <a:pt x="33944" y="34544"/>
                  </a:cubicBezTo>
                  <a:cubicBezTo>
                    <a:pt x="37563" y="32083"/>
                    <a:pt x="40706" y="28201"/>
                    <a:pt x="41849" y="24036"/>
                  </a:cubicBezTo>
                  <a:cubicBezTo>
                    <a:pt x="43183" y="19302"/>
                    <a:pt x="43469" y="14190"/>
                    <a:pt x="41183" y="9646"/>
                  </a:cubicBezTo>
                  <a:cubicBezTo>
                    <a:pt x="38516" y="4439"/>
                    <a:pt x="33563" y="936"/>
                    <a:pt x="27753" y="178"/>
                  </a:cubicBezTo>
                  <a:cubicBezTo>
                    <a:pt x="18132" y="-1147"/>
                    <a:pt x="9941" y="5101"/>
                    <a:pt x="5273" y="12864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3" name="Freeform 255">
              <a:extLst>
                <a:ext uri="{FF2B5EF4-FFF2-40B4-BE49-F238E27FC236}">
                  <a16:creationId xmlns:a16="http://schemas.microsoft.com/office/drawing/2014/main" id="{BC6427CF-9B02-6726-8CCD-02308EAFEB01}"/>
                </a:ext>
              </a:extLst>
            </p:cNvPr>
            <p:cNvSpPr/>
            <p:nvPr/>
          </p:nvSpPr>
          <p:spPr>
            <a:xfrm>
              <a:off x="6839076" y="1025632"/>
              <a:ext cx="64660" cy="72104"/>
            </a:xfrm>
            <a:custGeom>
              <a:avLst/>
              <a:gdLst>
                <a:gd name="connsiteX0" fmla="*/ 3318 w 64660"/>
                <a:gd name="connsiteY0" fmla="*/ 21273 h 72104"/>
                <a:gd name="connsiteX1" fmla="*/ 13605 w 64660"/>
                <a:gd name="connsiteY1" fmla="*/ 65674 h 72104"/>
                <a:gd name="connsiteX2" fmla="*/ 25130 w 64660"/>
                <a:gd name="connsiteY2" fmla="*/ 68798 h 72104"/>
                <a:gd name="connsiteX3" fmla="*/ 44370 w 64660"/>
                <a:gd name="connsiteY3" fmla="*/ 67851 h 72104"/>
                <a:gd name="connsiteX4" fmla="*/ 58658 w 64660"/>
                <a:gd name="connsiteY4" fmla="*/ 51094 h 72104"/>
                <a:gd name="connsiteX5" fmla="*/ 64659 w 64660"/>
                <a:gd name="connsiteY5" fmla="*/ 30266 h 72104"/>
                <a:gd name="connsiteX6" fmla="*/ 56467 w 64660"/>
                <a:gd name="connsiteY6" fmla="*/ 9060 h 72104"/>
                <a:gd name="connsiteX7" fmla="*/ 35703 w 64660"/>
                <a:gd name="connsiteY7" fmla="*/ 66 h 72104"/>
                <a:gd name="connsiteX8" fmla="*/ 3318 w 64660"/>
                <a:gd name="connsiteY8" fmla="*/ 21273 h 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60" h="72104">
                  <a:moveTo>
                    <a:pt x="3318" y="21273"/>
                  </a:moveTo>
                  <a:cubicBezTo>
                    <a:pt x="-2588" y="36136"/>
                    <a:pt x="-1445" y="56491"/>
                    <a:pt x="13605" y="65674"/>
                  </a:cubicBezTo>
                  <a:cubicBezTo>
                    <a:pt x="17034" y="67757"/>
                    <a:pt x="21129" y="68798"/>
                    <a:pt x="25130" y="68798"/>
                  </a:cubicBezTo>
                  <a:cubicBezTo>
                    <a:pt x="31036" y="73532"/>
                    <a:pt x="38846" y="73153"/>
                    <a:pt x="44370" y="67851"/>
                  </a:cubicBezTo>
                  <a:cubicBezTo>
                    <a:pt x="49704" y="62645"/>
                    <a:pt x="54753" y="57438"/>
                    <a:pt x="58658" y="51094"/>
                  </a:cubicBezTo>
                  <a:cubicBezTo>
                    <a:pt x="62563" y="44846"/>
                    <a:pt x="64468" y="37651"/>
                    <a:pt x="64659" y="30266"/>
                  </a:cubicBezTo>
                  <a:cubicBezTo>
                    <a:pt x="64754" y="22409"/>
                    <a:pt x="61706" y="14929"/>
                    <a:pt x="56467" y="9060"/>
                  </a:cubicBezTo>
                  <a:cubicBezTo>
                    <a:pt x="51133" y="3095"/>
                    <a:pt x="43513" y="634"/>
                    <a:pt x="35703" y="66"/>
                  </a:cubicBezTo>
                  <a:cubicBezTo>
                    <a:pt x="21701" y="-881"/>
                    <a:pt x="8366" y="8492"/>
                    <a:pt x="3318" y="2127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4" name="Freeform 256">
              <a:extLst>
                <a:ext uri="{FF2B5EF4-FFF2-40B4-BE49-F238E27FC236}">
                  <a16:creationId xmlns:a16="http://schemas.microsoft.com/office/drawing/2014/main" id="{A14AB48F-07F7-9A48-A50C-6D5EBA32EDD6}"/>
                </a:ext>
              </a:extLst>
            </p:cNvPr>
            <p:cNvSpPr/>
            <p:nvPr/>
          </p:nvSpPr>
          <p:spPr>
            <a:xfrm>
              <a:off x="6737429" y="1109051"/>
              <a:ext cx="55156" cy="75034"/>
            </a:xfrm>
            <a:custGeom>
              <a:avLst/>
              <a:gdLst>
                <a:gd name="connsiteX0" fmla="*/ 25526 w 55156"/>
                <a:gd name="connsiteY0" fmla="*/ 53 h 75034"/>
                <a:gd name="connsiteX1" fmla="*/ 5429 w 55156"/>
                <a:gd name="connsiteY1" fmla="*/ 14443 h 75034"/>
                <a:gd name="connsiteX2" fmla="*/ 5429 w 55156"/>
                <a:gd name="connsiteY2" fmla="*/ 14538 h 75034"/>
                <a:gd name="connsiteX3" fmla="*/ 571 w 55156"/>
                <a:gd name="connsiteY3" fmla="*/ 36218 h 75034"/>
                <a:gd name="connsiteX4" fmla="*/ 666 w 55156"/>
                <a:gd name="connsiteY4" fmla="*/ 36407 h 75034"/>
                <a:gd name="connsiteX5" fmla="*/ 761 w 55156"/>
                <a:gd name="connsiteY5" fmla="*/ 36596 h 75034"/>
                <a:gd name="connsiteX6" fmla="*/ 1238 w 55156"/>
                <a:gd name="connsiteY6" fmla="*/ 38111 h 75034"/>
                <a:gd name="connsiteX7" fmla="*/ 2571 w 55156"/>
                <a:gd name="connsiteY7" fmla="*/ 49377 h 75034"/>
                <a:gd name="connsiteX8" fmla="*/ 9143 w 55156"/>
                <a:gd name="connsiteY8" fmla="*/ 65661 h 75034"/>
                <a:gd name="connsiteX9" fmla="*/ 29813 w 55156"/>
                <a:gd name="connsiteY9" fmla="*/ 74939 h 75034"/>
                <a:gd name="connsiteX10" fmla="*/ 49625 w 55156"/>
                <a:gd name="connsiteY10" fmla="*/ 61590 h 75034"/>
                <a:gd name="connsiteX11" fmla="*/ 54482 w 55156"/>
                <a:gd name="connsiteY11" fmla="*/ 43791 h 75034"/>
                <a:gd name="connsiteX12" fmla="*/ 54673 w 55156"/>
                <a:gd name="connsiteY12" fmla="*/ 26277 h 75034"/>
                <a:gd name="connsiteX13" fmla="*/ 45053 w 55156"/>
                <a:gd name="connsiteY13" fmla="*/ 7059 h 75034"/>
                <a:gd name="connsiteX14" fmla="*/ 25526 w 55156"/>
                <a:gd name="connsiteY14" fmla="*/ 53 h 7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156" h="75034">
                  <a:moveTo>
                    <a:pt x="25526" y="53"/>
                  </a:moveTo>
                  <a:cubicBezTo>
                    <a:pt x="16763" y="621"/>
                    <a:pt x="9048" y="6680"/>
                    <a:pt x="5429" y="14443"/>
                  </a:cubicBezTo>
                  <a:cubicBezTo>
                    <a:pt x="5429" y="14443"/>
                    <a:pt x="5429" y="14443"/>
                    <a:pt x="5429" y="14538"/>
                  </a:cubicBezTo>
                  <a:cubicBezTo>
                    <a:pt x="3428" y="15390"/>
                    <a:pt x="-1334" y="33851"/>
                    <a:pt x="571" y="36218"/>
                  </a:cubicBezTo>
                  <a:cubicBezTo>
                    <a:pt x="571" y="36312"/>
                    <a:pt x="571" y="36312"/>
                    <a:pt x="666" y="36407"/>
                  </a:cubicBezTo>
                  <a:cubicBezTo>
                    <a:pt x="-572" y="35082"/>
                    <a:pt x="190" y="35839"/>
                    <a:pt x="761" y="36596"/>
                  </a:cubicBezTo>
                  <a:cubicBezTo>
                    <a:pt x="952" y="37070"/>
                    <a:pt x="1047" y="37543"/>
                    <a:pt x="1238" y="38111"/>
                  </a:cubicBezTo>
                  <a:cubicBezTo>
                    <a:pt x="1809" y="41898"/>
                    <a:pt x="1904" y="45685"/>
                    <a:pt x="2571" y="49377"/>
                  </a:cubicBezTo>
                  <a:cubicBezTo>
                    <a:pt x="3619" y="55152"/>
                    <a:pt x="5333" y="61022"/>
                    <a:pt x="9143" y="65661"/>
                  </a:cubicBezTo>
                  <a:cubicBezTo>
                    <a:pt x="14287" y="71909"/>
                    <a:pt x="21526" y="75696"/>
                    <a:pt x="29813" y="74939"/>
                  </a:cubicBezTo>
                  <a:cubicBezTo>
                    <a:pt x="38290" y="74181"/>
                    <a:pt x="45338" y="68690"/>
                    <a:pt x="49625" y="61590"/>
                  </a:cubicBezTo>
                  <a:cubicBezTo>
                    <a:pt x="52863" y="56288"/>
                    <a:pt x="54006" y="49945"/>
                    <a:pt x="54482" y="43791"/>
                  </a:cubicBezTo>
                  <a:cubicBezTo>
                    <a:pt x="54959" y="38016"/>
                    <a:pt x="55625" y="32052"/>
                    <a:pt x="54673" y="26277"/>
                  </a:cubicBezTo>
                  <a:cubicBezTo>
                    <a:pt x="53339" y="18798"/>
                    <a:pt x="50577" y="12360"/>
                    <a:pt x="45053" y="7059"/>
                  </a:cubicBezTo>
                  <a:cubicBezTo>
                    <a:pt x="39719" y="2325"/>
                    <a:pt x="32480" y="-421"/>
                    <a:pt x="25526" y="53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5" name="Freeform 257">
              <a:extLst>
                <a:ext uri="{FF2B5EF4-FFF2-40B4-BE49-F238E27FC236}">
                  <a16:creationId xmlns:a16="http://schemas.microsoft.com/office/drawing/2014/main" id="{6380DE6B-763B-C42F-47CF-F9A6FFC8B3AD}"/>
                </a:ext>
              </a:extLst>
            </p:cNvPr>
            <p:cNvSpPr/>
            <p:nvPr/>
          </p:nvSpPr>
          <p:spPr>
            <a:xfrm>
              <a:off x="6770783" y="1026230"/>
              <a:ext cx="57138" cy="44939"/>
            </a:xfrm>
            <a:custGeom>
              <a:avLst/>
              <a:gdLst>
                <a:gd name="connsiteX0" fmla="*/ 1125 w 57138"/>
                <a:gd name="connsiteY0" fmla="*/ 33361 h 44939"/>
                <a:gd name="connsiteX1" fmla="*/ 9412 w 57138"/>
                <a:gd name="connsiteY1" fmla="*/ 42828 h 44939"/>
                <a:gd name="connsiteX2" fmla="*/ 19032 w 57138"/>
                <a:gd name="connsiteY2" fmla="*/ 44911 h 44939"/>
                <a:gd name="connsiteX3" fmla="*/ 25510 w 57138"/>
                <a:gd name="connsiteY3" fmla="*/ 43207 h 44939"/>
                <a:gd name="connsiteX4" fmla="*/ 28939 w 57138"/>
                <a:gd name="connsiteY4" fmla="*/ 43585 h 44939"/>
                <a:gd name="connsiteX5" fmla="*/ 41797 w 57138"/>
                <a:gd name="connsiteY5" fmla="*/ 40840 h 44939"/>
                <a:gd name="connsiteX6" fmla="*/ 50179 w 57138"/>
                <a:gd name="connsiteY6" fmla="*/ 35822 h 44939"/>
                <a:gd name="connsiteX7" fmla="*/ 54942 w 57138"/>
                <a:gd name="connsiteY7" fmla="*/ 29763 h 44939"/>
                <a:gd name="connsiteX8" fmla="*/ 57132 w 57138"/>
                <a:gd name="connsiteY8" fmla="*/ 20485 h 44939"/>
                <a:gd name="connsiteX9" fmla="*/ 54561 w 57138"/>
                <a:gd name="connsiteY9" fmla="*/ 11112 h 44939"/>
                <a:gd name="connsiteX10" fmla="*/ 40845 w 57138"/>
                <a:gd name="connsiteY10" fmla="*/ 982 h 44939"/>
                <a:gd name="connsiteX11" fmla="*/ 14556 w 57138"/>
                <a:gd name="connsiteY11" fmla="*/ 6568 h 44939"/>
                <a:gd name="connsiteX12" fmla="*/ 2649 w 57138"/>
                <a:gd name="connsiteY12" fmla="*/ 17077 h 44939"/>
                <a:gd name="connsiteX13" fmla="*/ 1125 w 57138"/>
                <a:gd name="connsiteY13" fmla="*/ 33361 h 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38" h="44939">
                  <a:moveTo>
                    <a:pt x="1125" y="33361"/>
                  </a:moveTo>
                  <a:cubicBezTo>
                    <a:pt x="2745" y="37431"/>
                    <a:pt x="5412" y="40745"/>
                    <a:pt x="9412" y="42828"/>
                  </a:cubicBezTo>
                  <a:cubicBezTo>
                    <a:pt x="12270" y="44343"/>
                    <a:pt x="15794" y="45100"/>
                    <a:pt x="19032" y="44911"/>
                  </a:cubicBezTo>
                  <a:cubicBezTo>
                    <a:pt x="21414" y="44721"/>
                    <a:pt x="23605" y="44153"/>
                    <a:pt x="25510" y="43207"/>
                  </a:cubicBezTo>
                  <a:cubicBezTo>
                    <a:pt x="26653" y="43491"/>
                    <a:pt x="27796" y="43680"/>
                    <a:pt x="28939" y="43585"/>
                  </a:cubicBezTo>
                  <a:cubicBezTo>
                    <a:pt x="33320" y="43017"/>
                    <a:pt x="37797" y="42544"/>
                    <a:pt x="41797" y="40840"/>
                  </a:cubicBezTo>
                  <a:cubicBezTo>
                    <a:pt x="45131" y="39514"/>
                    <a:pt x="47512" y="38094"/>
                    <a:pt x="50179" y="35822"/>
                  </a:cubicBezTo>
                  <a:cubicBezTo>
                    <a:pt x="52084" y="34118"/>
                    <a:pt x="53799" y="31940"/>
                    <a:pt x="54942" y="29763"/>
                  </a:cubicBezTo>
                  <a:cubicBezTo>
                    <a:pt x="56466" y="26733"/>
                    <a:pt x="57037" y="23893"/>
                    <a:pt x="57132" y="20485"/>
                  </a:cubicBezTo>
                  <a:cubicBezTo>
                    <a:pt x="57228" y="17077"/>
                    <a:pt x="56085" y="14047"/>
                    <a:pt x="54561" y="11112"/>
                  </a:cubicBezTo>
                  <a:cubicBezTo>
                    <a:pt x="51798" y="5905"/>
                    <a:pt x="46369" y="2687"/>
                    <a:pt x="40845" y="982"/>
                  </a:cubicBezTo>
                  <a:cubicBezTo>
                    <a:pt x="31510" y="-1952"/>
                    <a:pt x="22366" y="2213"/>
                    <a:pt x="14556" y="6568"/>
                  </a:cubicBezTo>
                  <a:cubicBezTo>
                    <a:pt x="9793" y="9219"/>
                    <a:pt x="5602" y="12438"/>
                    <a:pt x="2649" y="17077"/>
                  </a:cubicBezTo>
                  <a:cubicBezTo>
                    <a:pt x="-113" y="21621"/>
                    <a:pt x="-875" y="28154"/>
                    <a:pt x="1125" y="3336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6" name="Freeform 258">
              <a:extLst>
                <a:ext uri="{FF2B5EF4-FFF2-40B4-BE49-F238E27FC236}">
                  <a16:creationId xmlns:a16="http://schemas.microsoft.com/office/drawing/2014/main" id="{2278C5E6-4180-3EFF-F62B-016D1546CDB8}"/>
                </a:ext>
              </a:extLst>
            </p:cNvPr>
            <p:cNvSpPr/>
            <p:nvPr/>
          </p:nvSpPr>
          <p:spPr>
            <a:xfrm>
              <a:off x="6566729" y="934718"/>
              <a:ext cx="448390" cy="400830"/>
            </a:xfrm>
            <a:custGeom>
              <a:avLst/>
              <a:gdLst>
                <a:gd name="connsiteX0" fmla="*/ 337673 w 448390"/>
                <a:gd name="connsiteY0" fmla="*/ 251923 h 400830"/>
                <a:gd name="connsiteX1" fmla="*/ 267855 w 448390"/>
                <a:gd name="connsiteY1" fmla="*/ 243687 h 400830"/>
                <a:gd name="connsiteX2" fmla="*/ 202037 w 448390"/>
                <a:gd name="connsiteY2" fmla="*/ 271142 h 400830"/>
                <a:gd name="connsiteX3" fmla="*/ 119169 w 448390"/>
                <a:gd name="connsiteY3" fmla="*/ 247190 h 400830"/>
                <a:gd name="connsiteX4" fmla="*/ 61924 w 448390"/>
                <a:gd name="connsiteY4" fmla="*/ 212539 h 400830"/>
                <a:gd name="connsiteX5" fmla="*/ 1917 w 448390"/>
                <a:gd name="connsiteY5" fmla="*/ 228918 h 400830"/>
                <a:gd name="connsiteX6" fmla="*/ 63639 w 448390"/>
                <a:gd name="connsiteY6" fmla="*/ 284869 h 400830"/>
                <a:gd name="connsiteX7" fmla="*/ 116502 w 448390"/>
                <a:gd name="connsiteY7" fmla="*/ 341862 h 400830"/>
                <a:gd name="connsiteX8" fmla="*/ 195655 w 448390"/>
                <a:gd name="connsiteY8" fmla="*/ 334857 h 400830"/>
                <a:gd name="connsiteX9" fmla="*/ 254806 w 448390"/>
                <a:gd name="connsiteY9" fmla="*/ 388063 h 400830"/>
                <a:gd name="connsiteX10" fmla="*/ 327481 w 448390"/>
                <a:gd name="connsiteY10" fmla="*/ 393743 h 400830"/>
                <a:gd name="connsiteX11" fmla="*/ 348341 w 448390"/>
                <a:gd name="connsiteY11" fmla="*/ 322076 h 400830"/>
                <a:gd name="connsiteX12" fmla="*/ 397014 w 448390"/>
                <a:gd name="connsiteY12" fmla="*/ 272183 h 400830"/>
                <a:gd name="connsiteX13" fmla="*/ 447973 w 448390"/>
                <a:gd name="connsiteY13" fmla="*/ 231001 h 400830"/>
                <a:gd name="connsiteX14" fmla="*/ 415683 w 448390"/>
                <a:gd name="connsiteY14" fmla="*/ 148635 h 400830"/>
                <a:gd name="connsiteX15" fmla="*/ 364724 w 448390"/>
                <a:gd name="connsiteY15" fmla="*/ 89844 h 400830"/>
                <a:gd name="connsiteX16" fmla="*/ 343959 w 448390"/>
                <a:gd name="connsiteY16" fmla="*/ 19028 h 400830"/>
                <a:gd name="connsiteX17" fmla="*/ 288715 w 448390"/>
                <a:gd name="connsiteY17" fmla="*/ 93631 h 400830"/>
                <a:gd name="connsiteX18" fmla="*/ 343579 w 448390"/>
                <a:gd name="connsiteY18" fmla="*/ 147783 h 400830"/>
                <a:gd name="connsiteX19" fmla="*/ 334339 w 448390"/>
                <a:gd name="connsiteY19" fmla="*/ 184516 h 400830"/>
                <a:gd name="connsiteX20" fmla="*/ 348817 w 448390"/>
                <a:gd name="connsiteY20" fmla="*/ 216800 h 400830"/>
                <a:gd name="connsiteX21" fmla="*/ 337673 w 448390"/>
                <a:gd name="connsiteY21" fmla="*/ 251923 h 40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8390" h="400830">
                  <a:moveTo>
                    <a:pt x="337673" y="251923"/>
                  </a:moveTo>
                  <a:cubicBezTo>
                    <a:pt x="318909" y="231190"/>
                    <a:pt x="291858" y="238480"/>
                    <a:pt x="267855" y="243687"/>
                  </a:cubicBezTo>
                  <a:cubicBezTo>
                    <a:pt x="238994" y="249935"/>
                    <a:pt x="226897" y="274550"/>
                    <a:pt x="202037" y="271142"/>
                  </a:cubicBezTo>
                  <a:cubicBezTo>
                    <a:pt x="168414" y="266503"/>
                    <a:pt x="155460" y="242551"/>
                    <a:pt x="119169" y="247190"/>
                  </a:cubicBezTo>
                  <a:cubicBezTo>
                    <a:pt x="72783" y="253059"/>
                    <a:pt x="83832" y="244066"/>
                    <a:pt x="61924" y="212539"/>
                  </a:cubicBezTo>
                  <a:cubicBezTo>
                    <a:pt x="43636" y="186126"/>
                    <a:pt x="-10847" y="190197"/>
                    <a:pt x="1917" y="228918"/>
                  </a:cubicBezTo>
                  <a:cubicBezTo>
                    <a:pt x="9918" y="253343"/>
                    <a:pt x="49637" y="262905"/>
                    <a:pt x="63639" y="284869"/>
                  </a:cubicBezTo>
                  <a:cubicBezTo>
                    <a:pt x="79736" y="309958"/>
                    <a:pt x="84784" y="330218"/>
                    <a:pt x="116502" y="341862"/>
                  </a:cubicBezTo>
                  <a:cubicBezTo>
                    <a:pt x="144792" y="352276"/>
                    <a:pt x="171843" y="326431"/>
                    <a:pt x="195655" y="334857"/>
                  </a:cubicBezTo>
                  <a:cubicBezTo>
                    <a:pt x="216325" y="342241"/>
                    <a:pt x="230898" y="376039"/>
                    <a:pt x="254806" y="388063"/>
                  </a:cubicBezTo>
                  <a:cubicBezTo>
                    <a:pt x="273760" y="397530"/>
                    <a:pt x="309860" y="408228"/>
                    <a:pt x="327481" y="393743"/>
                  </a:cubicBezTo>
                  <a:cubicBezTo>
                    <a:pt x="344245" y="379921"/>
                    <a:pt x="338911" y="342904"/>
                    <a:pt x="348341" y="322076"/>
                  </a:cubicBezTo>
                  <a:cubicBezTo>
                    <a:pt x="359866" y="296609"/>
                    <a:pt x="369486" y="282692"/>
                    <a:pt x="397014" y="272183"/>
                  </a:cubicBezTo>
                  <a:cubicBezTo>
                    <a:pt x="420731" y="263095"/>
                    <a:pt x="443972" y="264136"/>
                    <a:pt x="447973" y="231001"/>
                  </a:cubicBezTo>
                  <a:cubicBezTo>
                    <a:pt x="451401" y="202504"/>
                    <a:pt x="433114" y="170315"/>
                    <a:pt x="415683" y="148635"/>
                  </a:cubicBezTo>
                  <a:cubicBezTo>
                    <a:pt x="399776" y="128943"/>
                    <a:pt x="371677" y="114269"/>
                    <a:pt x="364724" y="89844"/>
                  </a:cubicBezTo>
                  <a:cubicBezTo>
                    <a:pt x="357009" y="62767"/>
                    <a:pt x="368629" y="42223"/>
                    <a:pt x="343959" y="19028"/>
                  </a:cubicBezTo>
                  <a:cubicBezTo>
                    <a:pt x="283761" y="-37870"/>
                    <a:pt x="232803" y="46484"/>
                    <a:pt x="288715" y="93631"/>
                  </a:cubicBezTo>
                  <a:cubicBezTo>
                    <a:pt x="309955" y="111524"/>
                    <a:pt x="340911" y="116352"/>
                    <a:pt x="343579" y="147783"/>
                  </a:cubicBezTo>
                  <a:cubicBezTo>
                    <a:pt x="344722" y="161132"/>
                    <a:pt x="333958" y="171925"/>
                    <a:pt x="334339" y="184516"/>
                  </a:cubicBezTo>
                  <a:cubicBezTo>
                    <a:pt x="334720" y="197960"/>
                    <a:pt x="342817" y="205534"/>
                    <a:pt x="348817" y="216800"/>
                  </a:cubicBezTo>
                  <a:cubicBezTo>
                    <a:pt x="355199" y="229013"/>
                    <a:pt x="351484" y="252018"/>
                    <a:pt x="337673" y="251923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7" name="Freeform 259">
              <a:extLst>
                <a:ext uri="{FF2B5EF4-FFF2-40B4-BE49-F238E27FC236}">
                  <a16:creationId xmlns:a16="http://schemas.microsoft.com/office/drawing/2014/main" id="{3CEEE840-9508-271F-7DEA-4784198ACF10}"/>
                </a:ext>
              </a:extLst>
            </p:cNvPr>
            <p:cNvSpPr/>
            <p:nvPr/>
          </p:nvSpPr>
          <p:spPr>
            <a:xfrm rot="-2118194">
              <a:off x="6887421" y="941349"/>
              <a:ext cx="113537" cy="143712"/>
            </a:xfrm>
            <a:custGeom>
              <a:avLst/>
              <a:gdLst>
                <a:gd name="connsiteX0" fmla="*/ 113537 w 113537"/>
                <a:gd name="connsiteY0" fmla="*/ 71856 h 143712"/>
                <a:gd name="connsiteX1" fmla="*/ 56769 w 113537"/>
                <a:gd name="connsiteY1" fmla="*/ 143712 h 143712"/>
                <a:gd name="connsiteX2" fmla="*/ 0 w 113537"/>
                <a:gd name="connsiteY2" fmla="*/ 71856 h 143712"/>
                <a:gd name="connsiteX3" fmla="*/ 56769 w 113537"/>
                <a:gd name="connsiteY3" fmla="*/ 0 h 143712"/>
                <a:gd name="connsiteX4" fmla="*/ 113537 w 113537"/>
                <a:gd name="connsiteY4" fmla="*/ 71856 h 14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37" h="143712">
                  <a:moveTo>
                    <a:pt x="113537" y="71856"/>
                  </a:moveTo>
                  <a:cubicBezTo>
                    <a:pt x="113537" y="111541"/>
                    <a:pt x="88121" y="143712"/>
                    <a:pt x="56769" y="143712"/>
                  </a:cubicBezTo>
                  <a:cubicBezTo>
                    <a:pt x="25416" y="143712"/>
                    <a:pt x="0" y="111541"/>
                    <a:pt x="0" y="71856"/>
                  </a:cubicBezTo>
                  <a:cubicBezTo>
                    <a:pt x="0" y="32171"/>
                    <a:pt x="25417" y="0"/>
                    <a:pt x="56769" y="0"/>
                  </a:cubicBezTo>
                  <a:cubicBezTo>
                    <a:pt x="88121" y="0"/>
                    <a:pt x="113537" y="32171"/>
                    <a:pt x="113537" y="71856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38" name="Freeform 260">
              <a:extLst>
                <a:ext uri="{FF2B5EF4-FFF2-40B4-BE49-F238E27FC236}">
                  <a16:creationId xmlns:a16="http://schemas.microsoft.com/office/drawing/2014/main" id="{F915FEC6-3EA4-267F-A77D-2C480E09740B}"/>
                </a:ext>
              </a:extLst>
            </p:cNvPr>
            <p:cNvSpPr/>
            <p:nvPr/>
          </p:nvSpPr>
          <p:spPr>
            <a:xfrm rot="-2118194">
              <a:off x="6912758" y="973443"/>
              <a:ext cx="62864" cy="79524"/>
            </a:xfrm>
            <a:custGeom>
              <a:avLst/>
              <a:gdLst>
                <a:gd name="connsiteX0" fmla="*/ 62865 w 62864"/>
                <a:gd name="connsiteY0" fmla="*/ 39762 h 79524"/>
                <a:gd name="connsiteX1" fmla="*/ 31432 w 62864"/>
                <a:gd name="connsiteY1" fmla="*/ 79525 h 79524"/>
                <a:gd name="connsiteX2" fmla="*/ 0 w 62864"/>
                <a:gd name="connsiteY2" fmla="*/ 39762 h 79524"/>
                <a:gd name="connsiteX3" fmla="*/ 31432 w 62864"/>
                <a:gd name="connsiteY3" fmla="*/ 0 h 79524"/>
                <a:gd name="connsiteX4" fmla="*/ 62865 w 62864"/>
                <a:gd name="connsiteY4" fmla="*/ 39762 h 7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4" h="79524">
                  <a:moveTo>
                    <a:pt x="62865" y="39762"/>
                  </a:moveTo>
                  <a:cubicBezTo>
                    <a:pt x="62865" y="61722"/>
                    <a:pt x="48792" y="79525"/>
                    <a:pt x="31432" y="79525"/>
                  </a:cubicBezTo>
                  <a:cubicBezTo>
                    <a:pt x="14073" y="79525"/>
                    <a:pt x="0" y="61722"/>
                    <a:pt x="0" y="39762"/>
                  </a:cubicBezTo>
                  <a:cubicBezTo>
                    <a:pt x="0" y="17802"/>
                    <a:pt x="14073" y="0"/>
                    <a:pt x="31432" y="0"/>
                  </a:cubicBezTo>
                  <a:cubicBezTo>
                    <a:pt x="48792" y="0"/>
                    <a:pt x="62865" y="17802"/>
                    <a:pt x="62865" y="3976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41" name="Group 3340">
            <a:extLst>
              <a:ext uri="{FF2B5EF4-FFF2-40B4-BE49-F238E27FC236}">
                <a16:creationId xmlns:a16="http://schemas.microsoft.com/office/drawing/2014/main" id="{7D62FFD5-5342-824A-1976-0E5B810BE3A8}"/>
              </a:ext>
            </a:extLst>
          </p:cNvPr>
          <p:cNvGrpSpPr/>
          <p:nvPr/>
        </p:nvGrpSpPr>
        <p:grpSpPr>
          <a:xfrm>
            <a:off x="10839678" y="3967032"/>
            <a:ext cx="328926" cy="309271"/>
            <a:chOff x="11262029" y="4410489"/>
            <a:chExt cx="360676" cy="377552"/>
          </a:xfrm>
        </p:grpSpPr>
        <p:sp>
          <p:nvSpPr>
            <p:cNvPr id="3342" name="TextBox 3341">
              <a:extLst>
                <a:ext uri="{FF2B5EF4-FFF2-40B4-BE49-F238E27FC236}">
                  <a16:creationId xmlns:a16="http://schemas.microsoft.com/office/drawing/2014/main" id="{E1BA7750-5285-3A40-2416-FDB3C67E701F}"/>
                </a:ext>
              </a:extLst>
            </p:cNvPr>
            <p:cNvSpPr txBox="1"/>
            <p:nvPr/>
          </p:nvSpPr>
          <p:spPr>
            <a:xfrm>
              <a:off x="11262029" y="4618963"/>
              <a:ext cx="360676" cy="16907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9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NK</a:t>
              </a:r>
            </a:p>
          </p:txBody>
        </p:sp>
        <p:grpSp>
          <p:nvGrpSpPr>
            <p:cNvPr id="3343" name="Graphic 6797">
              <a:extLst>
                <a:ext uri="{FF2B5EF4-FFF2-40B4-BE49-F238E27FC236}">
                  <a16:creationId xmlns:a16="http://schemas.microsoft.com/office/drawing/2014/main" id="{F2B18501-BA0C-DB8F-A6DB-E84A1DE301C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51818" y="4410489"/>
              <a:ext cx="181098" cy="180000"/>
              <a:chOff x="5637101" y="843547"/>
              <a:chExt cx="519874" cy="516723"/>
            </a:xfrm>
          </p:grpSpPr>
          <p:sp>
            <p:nvSpPr>
              <p:cNvPr id="3344" name="Freeform 264">
                <a:extLst>
                  <a:ext uri="{FF2B5EF4-FFF2-40B4-BE49-F238E27FC236}">
                    <a16:creationId xmlns:a16="http://schemas.microsoft.com/office/drawing/2014/main" id="{78DC378F-66D8-8D3B-8B0F-ABEE910E70E0}"/>
                  </a:ext>
                </a:extLst>
              </p:cNvPr>
              <p:cNvSpPr/>
              <p:nvPr/>
            </p:nvSpPr>
            <p:spPr>
              <a:xfrm>
                <a:off x="5637101" y="843547"/>
                <a:ext cx="519874" cy="516723"/>
              </a:xfrm>
              <a:custGeom>
                <a:avLst/>
                <a:gdLst>
                  <a:gd name="connsiteX0" fmla="*/ 519875 w 519874"/>
                  <a:gd name="connsiteY0" fmla="*/ 258362 h 516723"/>
                  <a:gd name="connsiteX1" fmla="*/ 259937 w 519874"/>
                  <a:gd name="connsiteY1" fmla="*/ 516724 h 516723"/>
                  <a:gd name="connsiteX2" fmla="*/ 0 w 519874"/>
                  <a:gd name="connsiteY2" fmla="*/ 258362 h 516723"/>
                  <a:gd name="connsiteX3" fmla="*/ 259937 w 519874"/>
                  <a:gd name="connsiteY3" fmla="*/ 0 h 516723"/>
                  <a:gd name="connsiteX4" fmla="*/ 519875 w 519874"/>
                  <a:gd name="connsiteY4" fmla="*/ 258362 h 51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9874" h="516723">
                    <a:moveTo>
                      <a:pt x="519875" y="258362"/>
                    </a:moveTo>
                    <a:cubicBezTo>
                      <a:pt x="519875" y="401051"/>
                      <a:pt x="403497" y="516724"/>
                      <a:pt x="259937" y="516724"/>
                    </a:cubicBezTo>
                    <a:cubicBezTo>
                      <a:pt x="116378" y="516724"/>
                      <a:pt x="0" y="401051"/>
                      <a:pt x="0" y="258362"/>
                    </a:cubicBezTo>
                    <a:cubicBezTo>
                      <a:pt x="0" y="115673"/>
                      <a:pt x="116378" y="0"/>
                      <a:pt x="259937" y="0"/>
                    </a:cubicBezTo>
                    <a:cubicBezTo>
                      <a:pt x="403497" y="0"/>
                      <a:pt x="519875" y="115673"/>
                      <a:pt x="519875" y="258362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45" name="Freeform 265">
                <a:extLst>
                  <a:ext uri="{FF2B5EF4-FFF2-40B4-BE49-F238E27FC236}">
                    <a16:creationId xmlns:a16="http://schemas.microsoft.com/office/drawing/2014/main" id="{757A2DAA-884A-490A-99ED-5F23ECC25EB2}"/>
                  </a:ext>
                </a:extLst>
              </p:cNvPr>
              <p:cNvSpPr/>
              <p:nvPr/>
            </p:nvSpPr>
            <p:spPr>
              <a:xfrm>
                <a:off x="5739494" y="846831"/>
                <a:ext cx="415968" cy="512871"/>
              </a:xfrm>
              <a:custGeom>
                <a:avLst/>
                <a:gdLst>
                  <a:gd name="connsiteX0" fmla="*/ 386334 w 415968"/>
                  <a:gd name="connsiteY0" fmla="*/ 375691 h 512871"/>
                  <a:gd name="connsiteX1" fmla="*/ 394240 w 415968"/>
                  <a:gd name="connsiteY1" fmla="*/ 359028 h 512871"/>
                  <a:gd name="connsiteX2" fmla="*/ 415671 w 415968"/>
                  <a:gd name="connsiteY2" fmla="*/ 270888 h 512871"/>
                  <a:gd name="connsiteX3" fmla="*/ 394240 w 415968"/>
                  <a:gd name="connsiteY3" fmla="*/ 162109 h 512871"/>
                  <a:gd name="connsiteX4" fmla="*/ 284417 w 415968"/>
                  <a:gd name="connsiteY4" fmla="*/ 29188 h 512871"/>
                  <a:gd name="connsiteX5" fmla="*/ 152305 w 415968"/>
                  <a:gd name="connsiteY5" fmla="*/ 124 h 512871"/>
                  <a:gd name="connsiteX6" fmla="*/ 60103 w 415968"/>
                  <a:gd name="connsiteY6" fmla="*/ 20005 h 512871"/>
                  <a:gd name="connsiteX7" fmla="*/ 0 w 415968"/>
                  <a:gd name="connsiteY7" fmla="*/ 54561 h 512871"/>
                  <a:gd name="connsiteX8" fmla="*/ 40291 w 415968"/>
                  <a:gd name="connsiteY8" fmla="*/ 49448 h 512871"/>
                  <a:gd name="connsiteX9" fmla="*/ 149638 w 415968"/>
                  <a:gd name="connsiteY9" fmla="*/ 70087 h 512871"/>
                  <a:gd name="connsiteX10" fmla="*/ 258032 w 415968"/>
                  <a:gd name="connsiteY10" fmla="*/ 205469 h 512871"/>
                  <a:gd name="connsiteX11" fmla="*/ 280797 w 415968"/>
                  <a:gd name="connsiteY11" fmla="*/ 311787 h 512871"/>
                  <a:gd name="connsiteX12" fmla="*/ 259366 w 415968"/>
                  <a:gd name="connsiteY12" fmla="*/ 399927 h 512871"/>
                  <a:gd name="connsiteX13" fmla="*/ 251460 w 415968"/>
                  <a:gd name="connsiteY13" fmla="*/ 416589 h 512871"/>
                  <a:gd name="connsiteX14" fmla="*/ 145733 w 415968"/>
                  <a:gd name="connsiteY14" fmla="*/ 512871 h 512871"/>
                  <a:gd name="connsiteX15" fmla="*/ 240601 w 415968"/>
                  <a:gd name="connsiteY15" fmla="*/ 498292 h 512871"/>
                  <a:gd name="connsiteX16" fmla="*/ 386334 w 415968"/>
                  <a:gd name="connsiteY16" fmla="*/ 375691 h 512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5968" h="512871">
                    <a:moveTo>
                      <a:pt x="386334" y="375691"/>
                    </a:moveTo>
                    <a:cubicBezTo>
                      <a:pt x="389192" y="370294"/>
                      <a:pt x="391763" y="364709"/>
                      <a:pt x="394240" y="359028"/>
                    </a:cubicBezTo>
                    <a:cubicBezTo>
                      <a:pt x="406146" y="331479"/>
                      <a:pt x="413385" y="301373"/>
                      <a:pt x="415671" y="270888"/>
                    </a:cubicBezTo>
                    <a:cubicBezTo>
                      <a:pt x="418243" y="237279"/>
                      <a:pt x="403574" y="194203"/>
                      <a:pt x="394240" y="162109"/>
                    </a:cubicBezTo>
                    <a:cubicBezTo>
                      <a:pt x="376142" y="100098"/>
                      <a:pt x="338138" y="62513"/>
                      <a:pt x="284417" y="29188"/>
                    </a:cubicBezTo>
                    <a:cubicBezTo>
                      <a:pt x="246126" y="5426"/>
                      <a:pt x="198406" y="-1012"/>
                      <a:pt x="152305" y="124"/>
                    </a:cubicBezTo>
                    <a:cubicBezTo>
                      <a:pt x="119253" y="976"/>
                      <a:pt x="78581" y="14609"/>
                      <a:pt x="60103" y="20005"/>
                    </a:cubicBezTo>
                    <a:cubicBezTo>
                      <a:pt x="38767" y="26254"/>
                      <a:pt x="17050" y="47650"/>
                      <a:pt x="0" y="54561"/>
                    </a:cubicBezTo>
                    <a:cubicBezTo>
                      <a:pt x="3048" y="54182"/>
                      <a:pt x="37243" y="49543"/>
                      <a:pt x="40291" y="49448"/>
                    </a:cubicBezTo>
                    <a:cubicBezTo>
                      <a:pt x="86392" y="48312"/>
                      <a:pt x="108299" y="52099"/>
                      <a:pt x="149638" y="70087"/>
                    </a:cubicBezTo>
                    <a:cubicBezTo>
                      <a:pt x="210503" y="96595"/>
                      <a:pt x="239935" y="143458"/>
                      <a:pt x="258032" y="205469"/>
                    </a:cubicBezTo>
                    <a:cubicBezTo>
                      <a:pt x="267367" y="237469"/>
                      <a:pt x="283369" y="278178"/>
                      <a:pt x="280797" y="311787"/>
                    </a:cubicBezTo>
                    <a:cubicBezTo>
                      <a:pt x="278511" y="342271"/>
                      <a:pt x="271272" y="372377"/>
                      <a:pt x="259366" y="399927"/>
                    </a:cubicBezTo>
                    <a:cubicBezTo>
                      <a:pt x="256889" y="405607"/>
                      <a:pt x="254317" y="411098"/>
                      <a:pt x="251460" y="416589"/>
                    </a:cubicBezTo>
                    <a:cubicBezTo>
                      <a:pt x="236315" y="445654"/>
                      <a:pt x="171164" y="495168"/>
                      <a:pt x="145733" y="512871"/>
                    </a:cubicBezTo>
                    <a:cubicBezTo>
                      <a:pt x="168307" y="512682"/>
                      <a:pt x="219551" y="503972"/>
                      <a:pt x="240601" y="498292"/>
                    </a:cubicBezTo>
                    <a:cubicBezTo>
                      <a:pt x="296323" y="483050"/>
                      <a:pt x="358712" y="428423"/>
                      <a:pt x="386334" y="375691"/>
                    </a:cubicBezTo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46" name="Freeform 266">
                <a:extLst>
                  <a:ext uri="{FF2B5EF4-FFF2-40B4-BE49-F238E27FC236}">
                    <a16:creationId xmlns:a16="http://schemas.microsoft.com/office/drawing/2014/main" id="{237EC145-27E2-2717-4447-C8F967705FEF}"/>
                  </a:ext>
                </a:extLst>
              </p:cNvPr>
              <p:cNvSpPr/>
              <p:nvPr/>
            </p:nvSpPr>
            <p:spPr>
              <a:xfrm>
                <a:off x="5733208" y="1037342"/>
                <a:ext cx="323468" cy="293485"/>
              </a:xfrm>
              <a:custGeom>
                <a:avLst/>
                <a:gdLst>
                  <a:gd name="connsiteX0" fmla="*/ 323469 w 323468"/>
                  <a:gd name="connsiteY0" fmla="*/ 146743 h 293485"/>
                  <a:gd name="connsiteX1" fmla="*/ 161735 w 323468"/>
                  <a:gd name="connsiteY1" fmla="*/ 293485 h 293485"/>
                  <a:gd name="connsiteX2" fmla="*/ 0 w 323468"/>
                  <a:gd name="connsiteY2" fmla="*/ 146743 h 293485"/>
                  <a:gd name="connsiteX3" fmla="*/ 161735 w 323468"/>
                  <a:gd name="connsiteY3" fmla="*/ 0 h 293485"/>
                  <a:gd name="connsiteX4" fmla="*/ 323469 w 323468"/>
                  <a:gd name="connsiteY4" fmla="*/ 146743 h 293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468" h="293485">
                    <a:moveTo>
                      <a:pt x="323469" y="146743"/>
                    </a:moveTo>
                    <a:cubicBezTo>
                      <a:pt x="323469" y="227786"/>
                      <a:pt x="251058" y="293485"/>
                      <a:pt x="161735" y="293485"/>
                    </a:cubicBezTo>
                    <a:cubicBezTo>
                      <a:pt x="72411" y="293485"/>
                      <a:pt x="0" y="227786"/>
                      <a:pt x="0" y="146743"/>
                    </a:cubicBezTo>
                    <a:cubicBezTo>
                      <a:pt x="0" y="65699"/>
                      <a:pt x="72411" y="0"/>
                      <a:pt x="161735" y="0"/>
                    </a:cubicBezTo>
                    <a:cubicBezTo>
                      <a:pt x="251058" y="0"/>
                      <a:pt x="323469" y="65699"/>
                      <a:pt x="323469" y="146743"/>
                    </a:cubicBezTo>
                    <a:close/>
                  </a:path>
                </a:pathLst>
              </a:custGeom>
              <a:solidFill>
                <a:srgbClr val="6666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47" name="Freeform 267">
                <a:extLst>
                  <a:ext uri="{FF2B5EF4-FFF2-40B4-BE49-F238E27FC236}">
                    <a16:creationId xmlns:a16="http://schemas.microsoft.com/office/drawing/2014/main" id="{6647F545-7B8C-A76C-EA19-833A07B62532}"/>
                  </a:ext>
                </a:extLst>
              </p:cNvPr>
              <p:cNvSpPr/>
              <p:nvPr/>
            </p:nvSpPr>
            <p:spPr>
              <a:xfrm>
                <a:off x="5822389" y="891443"/>
                <a:ext cx="57531" cy="60373"/>
              </a:xfrm>
              <a:custGeom>
                <a:avLst/>
                <a:gdLst>
                  <a:gd name="connsiteX0" fmla="*/ 258 w 57531"/>
                  <a:gd name="connsiteY0" fmla="*/ 23392 h 60373"/>
                  <a:gd name="connsiteX1" fmla="*/ 4545 w 57531"/>
                  <a:gd name="connsiteY1" fmla="*/ 43463 h 60373"/>
                  <a:gd name="connsiteX2" fmla="*/ 9498 w 57531"/>
                  <a:gd name="connsiteY2" fmla="*/ 49238 h 60373"/>
                  <a:gd name="connsiteX3" fmla="*/ 11307 w 57531"/>
                  <a:gd name="connsiteY3" fmla="*/ 53782 h 60373"/>
                  <a:gd name="connsiteX4" fmla="*/ 20070 w 57531"/>
                  <a:gd name="connsiteY4" fmla="*/ 59936 h 60373"/>
                  <a:gd name="connsiteX5" fmla="*/ 49979 w 57531"/>
                  <a:gd name="connsiteY5" fmla="*/ 49427 h 60373"/>
                  <a:gd name="connsiteX6" fmla="*/ 57218 w 57531"/>
                  <a:gd name="connsiteY6" fmla="*/ 34469 h 60373"/>
                  <a:gd name="connsiteX7" fmla="*/ 53789 w 57531"/>
                  <a:gd name="connsiteY7" fmla="*/ 15061 h 60373"/>
                  <a:gd name="connsiteX8" fmla="*/ 41883 w 57531"/>
                  <a:gd name="connsiteY8" fmla="*/ 3038 h 60373"/>
                  <a:gd name="connsiteX9" fmla="*/ 22356 w 57531"/>
                  <a:gd name="connsiteY9" fmla="*/ 671 h 60373"/>
                  <a:gd name="connsiteX10" fmla="*/ 258 w 57531"/>
                  <a:gd name="connsiteY10" fmla="*/ 23392 h 60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531" h="60373">
                    <a:moveTo>
                      <a:pt x="258" y="23392"/>
                    </a:moveTo>
                    <a:cubicBezTo>
                      <a:pt x="-599" y="30398"/>
                      <a:pt x="639" y="37404"/>
                      <a:pt x="4545" y="43463"/>
                    </a:cubicBezTo>
                    <a:cubicBezTo>
                      <a:pt x="5878" y="45546"/>
                      <a:pt x="7593" y="47534"/>
                      <a:pt x="9498" y="49238"/>
                    </a:cubicBezTo>
                    <a:cubicBezTo>
                      <a:pt x="9783" y="50847"/>
                      <a:pt x="10355" y="52362"/>
                      <a:pt x="11307" y="53782"/>
                    </a:cubicBezTo>
                    <a:cubicBezTo>
                      <a:pt x="13403" y="56717"/>
                      <a:pt x="16451" y="59273"/>
                      <a:pt x="20070" y="59936"/>
                    </a:cubicBezTo>
                    <a:cubicBezTo>
                      <a:pt x="31024" y="61735"/>
                      <a:pt x="42740" y="57948"/>
                      <a:pt x="49979" y="49427"/>
                    </a:cubicBezTo>
                    <a:cubicBezTo>
                      <a:pt x="53598" y="45167"/>
                      <a:pt x="56456" y="39960"/>
                      <a:pt x="57218" y="34469"/>
                    </a:cubicBezTo>
                    <a:cubicBezTo>
                      <a:pt x="58170" y="27558"/>
                      <a:pt x="56932" y="21215"/>
                      <a:pt x="53789" y="15061"/>
                    </a:cubicBezTo>
                    <a:cubicBezTo>
                      <a:pt x="51217" y="10043"/>
                      <a:pt x="46836" y="5783"/>
                      <a:pt x="41883" y="3038"/>
                    </a:cubicBezTo>
                    <a:cubicBezTo>
                      <a:pt x="35787" y="-276"/>
                      <a:pt x="29119" y="-560"/>
                      <a:pt x="22356" y="671"/>
                    </a:cubicBezTo>
                    <a:cubicBezTo>
                      <a:pt x="11498" y="2659"/>
                      <a:pt x="1592" y="12315"/>
                      <a:pt x="258" y="23392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48" name="Freeform 268">
                <a:extLst>
                  <a:ext uri="{FF2B5EF4-FFF2-40B4-BE49-F238E27FC236}">
                    <a16:creationId xmlns:a16="http://schemas.microsoft.com/office/drawing/2014/main" id="{547146A0-87F5-1BA4-36EF-C430440D8E46}"/>
                  </a:ext>
                </a:extLst>
              </p:cNvPr>
              <p:cNvSpPr/>
              <p:nvPr/>
            </p:nvSpPr>
            <p:spPr>
              <a:xfrm>
                <a:off x="5705358" y="1026333"/>
                <a:ext cx="61114" cy="60575"/>
              </a:xfrm>
              <a:custGeom>
                <a:avLst/>
                <a:gdLst>
                  <a:gd name="connsiteX0" fmla="*/ 703 w 61114"/>
                  <a:gd name="connsiteY0" fmla="*/ 23222 h 60575"/>
                  <a:gd name="connsiteX1" fmla="*/ 513 w 61114"/>
                  <a:gd name="connsiteY1" fmla="*/ 34867 h 60575"/>
                  <a:gd name="connsiteX2" fmla="*/ 7180 w 61114"/>
                  <a:gd name="connsiteY2" fmla="*/ 47931 h 60575"/>
                  <a:gd name="connsiteX3" fmla="*/ 18705 w 61114"/>
                  <a:gd name="connsiteY3" fmla="*/ 54559 h 60575"/>
                  <a:gd name="connsiteX4" fmla="*/ 20705 w 61114"/>
                  <a:gd name="connsiteY4" fmla="*/ 54937 h 60575"/>
                  <a:gd name="connsiteX5" fmla="*/ 22515 w 61114"/>
                  <a:gd name="connsiteY5" fmla="*/ 56831 h 60575"/>
                  <a:gd name="connsiteX6" fmla="*/ 32612 w 61114"/>
                  <a:gd name="connsiteY6" fmla="*/ 60523 h 60575"/>
                  <a:gd name="connsiteX7" fmla="*/ 52614 w 61114"/>
                  <a:gd name="connsiteY7" fmla="*/ 51056 h 60575"/>
                  <a:gd name="connsiteX8" fmla="*/ 58139 w 61114"/>
                  <a:gd name="connsiteY8" fmla="*/ 43198 h 60575"/>
                  <a:gd name="connsiteX9" fmla="*/ 61092 w 61114"/>
                  <a:gd name="connsiteY9" fmla="*/ 30701 h 60575"/>
                  <a:gd name="connsiteX10" fmla="*/ 55186 w 61114"/>
                  <a:gd name="connsiteY10" fmla="*/ 12618 h 60575"/>
                  <a:gd name="connsiteX11" fmla="*/ 45471 w 61114"/>
                  <a:gd name="connsiteY11" fmla="*/ 3909 h 60575"/>
                  <a:gd name="connsiteX12" fmla="*/ 42613 w 61114"/>
                  <a:gd name="connsiteY12" fmla="*/ 2489 h 60575"/>
                  <a:gd name="connsiteX13" fmla="*/ 36136 w 61114"/>
                  <a:gd name="connsiteY13" fmla="*/ 406 h 60575"/>
                  <a:gd name="connsiteX14" fmla="*/ 703 w 61114"/>
                  <a:gd name="connsiteY14" fmla="*/ 23222 h 6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114" h="60575">
                    <a:moveTo>
                      <a:pt x="703" y="23222"/>
                    </a:moveTo>
                    <a:cubicBezTo>
                      <a:pt x="-249" y="27103"/>
                      <a:pt x="-154" y="30985"/>
                      <a:pt x="513" y="34867"/>
                    </a:cubicBezTo>
                    <a:cubicBezTo>
                      <a:pt x="1465" y="39884"/>
                      <a:pt x="3656" y="44144"/>
                      <a:pt x="7180" y="47931"/>
                    </a:cubicBezTo>
                    <a:cubicBezTo>
                      <a:pt x="10228" y="51340"/>
                      <a:pt x="14419" y="53233"/>
                      <a:pt x="18705" y="54559"/>
                    </a:cubicBezTo>
                    <a:cubicBezTo>
                      <a:pt x="19372" y="54748"/>
                      <a:pt x="20039" y="54843"/>
                      <a:pt x="20705" y="54937"/>
                    </a:cubicBezTo>
                    <a:cubicBezTo>
                      <a:pt x="21182" y="55600"/>
                      <a:pt x="21753" y="56263"/>
                      <a:pt x="22515" y="56831"/>
                    </a:cubicBezTo>
                    <a:cubicBezTo>
                      <a:pt x="25277" y="59197"/>
                      <a:pt x="28897" y="60902"/>
                      <a:pt x="32612" y="60523"/>
                    </a:cubicBezTo>
                    <a:cubicBezTo>
                      <a:pt x="40232" y="59765"/>
                      <a:pt x="47185" y="56547"/>
                      <a:pt x="52614" y="51056"/>
                    </a:cubicBezTo>
                    <a:cubicBezTo>
                      <a:pt x="54805" y="48783"/>
                      <a:pt x="56805" y="46038"/>
                      <a:pt x="58139" y="43198"/>
                    </a:cubicBezTo>
                    <a:cubicBezTo>
                      <a:pt x="60139" y="38937"/>
                      <a:pt x="60901" y="35245"/>
                      <a:pt x="61092" y="30701"/>
                    </a:cubicBezTo>
                    <a:cubicBezTo>
                      <a:pt x="61377" y="24547"/>
                      <a:pt x="58996" y="17447"/>
                      <a:pt x="55186" y="12618"/>
                    </a:cubicBezTo>
                    <a:cubicBezTo>
                      <a:pt x="52233" y="8926"/>
                      <a:pt x="49566" y="6370"/>
                      <a:pt x="45471" y="3909"/>
                    </a:cubicBezTo>
                    <a:cubicBezTo>
                      <a:pt x="44518" y="3341"/>
                      <a:pt x="43566" y="2867"/>
                      <a:pt x="42613" y="2489"/>
                    </a:cubicBezTo>
                    <a:cubicBezTo>
                      <a:pt x="40517" y="1636"/>
                      <a:pt x="38422" y="784"/>
                      <a:pt x="36136" y="406"/>
                    </a:cubicBezTo>
                    <a:cubicBezTo>
                      <a:pt x="20325" y="-2150"/>
                      <a:pt x="4704" y="7601"/>
                      <a:pt x="703" y="23222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49" name="Freeform 269">
                <a:extLst>
                  <a:ext uri="{FF2B5EF4-FFF2-40B4-BE49-F238E27FC236}">
                    <a16:creationId xmlns:a16="http://schemas.microsoft.com/office/drawing/2014/main" id="{02A26038-D8B0-3A99-8018-56E87B723645}"/>
                  </a:ext>
                </a:extLst>
              </p:cNvPr>
              <p:cNvSpPr/>
              <p:nvPr/>
            </p:nvSpPr>
            <p:spPr>
              <a:xfrm>
                <a:off x="6043681" y="1043201"/>
                <a:ext cx="68581" cy="62370"/>
              </a:xfrm>
              <a:custGeom>
                <a:avLst/>
                <a:gdLst>
                  <a:gd name="connsiteX0" fmla="*/ 137 w 68581"/>
                  <a:gd name="connsiteY0" fmla="*/ 33903 h 62370"/>
                  <a:gd name="connsiteX1" fmla="*/ 5090 w 68581"/>
                  <a:gd name="connsiteY1" fmla="*/ 47726 h 62370"/>
                  <a:gd name="connsiteX2" fmla="*/ 10233 w 68581"/>
                  <a:gd name="connsiteY2" fmla="*/ 52933 h 62370"/>
                  <a:gd name="connsiteX3" fmla="*/ 15567 w 68581"/>
                  <a:gd name="connsiteY3" fmla="*/ 58045 h 62370"/>
                  <a:gd name="connsiteX4" fmla="*/ 45000 w 68581"/>
                  <a:gd name="connsiteY4" fmla="*/ 61264 h 62370"/>
                  <a:gd name="connsiteX5" fmla="*/ 66145 w 68581"/>
                  <a:gd name="connsiteY5" fmla="*/ 44033 h 62370"/>
                  <a:gd name="connsiteX6" fmla="*/ 63668 w 68581"/>
                  <a:gd name="connsiteY6" fmla="*/ 15158 h 62370"/>
                  <a:gd name="connsiteX7" fmla="*/ 39475 w 68581"/>
                  <a:gd name="connsiteY7" fmla="*/ 295 h 62370"/>
                  <a:gd name="connsiteX8" fmla="*/ 23664 w 68581"/>
                  <a:gd name="connsiteY8" fmla="*/ 1431 h 62370"/>
                  <a:gd name="connsiteX9" fmla="*/ 10138 w 68581"/>
                  <a:gd name="connsiteY9" fmla="*/ 9004 h 62370"/>
                  <a:gd name="connsiteX10" fmla="*/ 137 w 68581"/>
                  <a:gd name="connsiteY10" fmla="*/ 33903 h 62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581" h="62370">
                    <a:moveTo>
                      <a:pt x="137" y="33903"/>
                    </a:moveTo>
                    <a:cubicBezTo>
                      <a:pt x="613" y="38732"/>
                      <a:pt x="2042" y="43844"/>
                      <a:pt x="5090" y="47726"/>
                    </a:cubicBezTo>
                    <a:cubicBezTo>
                      <a:pt x="6614" y="49714"/>
                      <a:pt x="8423" y="51418"/>
                      <a:pt x="10233" y="52933"/>
                    </a:cubicBezTo>
                    <a:cubicBezTo>
                      <a:pt x="11472" y="55110"/>
                      <a:pt x="13281" y="57098"/>
                      <a:pt x="15567" y="58045"/>
                    </a:cubicBezTo>
                    <a:cubicBezTo>
                      <a:pt x="25188" y="61832"/>
                      <a:pt x="34808" y="63725"/>
                      <a:pt x="45000" y="61264"/>
                    </a:cubicBezTo>
                    <a:cubicBezTo>
                      <a:pt x="53858" y="59181"/>
                      <a:pt x="62621" y="52554"/>
                      <a:pt x="66145" y="44033"/>
                    </a:cubicBezTo>
                    <a:cubicBezTo>
                      <a:pt x="70050" y="34661"/>
                      <a:pt x="69288" y="23773"/>
                      <a:pt x="63668" y="15158"/>
                    </a:cubicBezTo>
                    <a:cubicBezTo>
                      <a:pt x="58430" y="7111"/>
                      <a:pt x="49095" y="1336"/>
                      <a:pt x="39475" y="295"/>
                    </a:cubicBezTo>
                    <a:cubicBezTo>
                      <a:pt x="34046" y="-274"/>
                      <a:pt x="28997" y="-84"/>
                      <a:pt x="23664" y="1431"/>
                    </a:cubicBezTo>
                    <a:cubicBezTo>
                      <a:pt x="18520" y="2945"/>
                      <a:pt x="14234" y="5596"/>
                      <a:pt x="10138" y="9004"/>
                    </a:cubicBezTo>
                    <a:cubicBezTo>
                      <a:pt x="3280" y="14969"/>
                      <a:pt x="-816" y="24815"/>
                      <a:pt x="137" y="33903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0" name="Freeform 270">
                <a:extLst>
                  <a:ext uri="{FF2B5EF4-FFF2-40B4-BE49-F238E27FC236}">
                    <a16:creationId xmlns:a16="http://schemas.microsoft.com/office/drawing/2014/main" id="{D43CC496-1050-1CF6-3F87-B4687956FA99}"/>
                  </a:ext>
                </a:extLst>
              </p:cNvPr>
              <p:cNvSpPr/>
              <p:nvPr/>
            </p:nvSpPr>
            <p:spPr>
              <a:xfrm>
                <a:off x="6039033" y="965208"/>
                <a:ext cx="55014" cy="53380"/>
              </a:xfrm>
              <a:custGeom>
                <a:avLst/>
                <a:gdLst>
                  <a:gd name="connsiteX0" fmla="*/ 403 w 55014"/>
                  <a:gd name="connsiteY0" fmla="*/ 19780 h 53380"/>
                  <a:gd name="connsiteX1" fmla="*/ 2403 w 55014"/>
                  <a:gd name="connsiteY1" fmla="*/ 32940 h 53380"/>
                  <a:gd name="connsiteX2" fmla="*/ 4689 w 55014"/>
                  <a:gd name="connsiteY2" fmla="*/ 36064 h 53380"/>
                  <a:gd name="connsiteX3" fmla="*/ 4880 w 55014"/>
                  <a:gd name="connsiteY3" fmla="*/ 36916 h 53380"/>
                  <a:gd name="connsiteX4" fmla="*/ 17358 w 55014"/>
                  <a:gd name="connsiteY4" fmla="*/ 50644 h 53380"/>
                  <a:gd name="connsiteX5" fmla="*/ 36027 w 55014"/>
                  <a:gd name="connsiteY5" fmla="*/ 52632 h 53380"/>
                  <a:gd name="connsiteX6" fmla="*/ 54886 w 55014"/>
                  <a:gd name="connsiteY6" fmla="*/ 24798 h 53380"/>
                  <a:gd name="connsiteX7" fmla="*/ 46695 w 55014"/>
                  <a:gd name="connsiteY7" fmla="*/ 7473 h 53380"/>
                  <a:gd name="connsiteX8" fmla="*/ 28311 w 55014"/>
                  <a:gd name="connsiteY8" fmla="*/ 89 h 53380"/>
                  <a:gd name="connsiteX9" fmla="*/ 403 w 55014"/>
                  <a:gd name="connsiteY9" fmla="*/ 19780 h 5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014" h="53380">
                    <a:moveTo>
                      <a:pt x="403" y="19780"/>
                    </a:moveTo>
                    <a:cubicBezTo>
                      <a:pt x="-549" y="24325"/>
                      <a:pt x="213" y="28774"/>
                      <a:pt x="2403" y="32940"/>
                    </a:cubicBezTo>
                    <a:cubicBezTo>
                      <a:pt x="2975" y="34076"/>
                      <a:pt x="3832" y="35117"/>
                      <a:pt x="4689" y="36064"/>
                    </a:cubicBezTo>
                    <a:cubicBezTo>
                      <a:pt x="4785" y="36348"/>
                      <a:pt x="4785" y="36632"/>
                      <a:pt x="4880" y="36916"/>
                    </a:cubicBezTo>
                    <a:cubicBezTo>
                      <a:pt x="7261" y="42881"/>
                      <a:pt x="11452" y="47804"/>
                      <a:pt x="17358" y="50644"/>
                    </a:cubicBezTo>
                    <a:cubicBezTo>
                      <a:pt x="23358" y="53484"/>
                      <a:pt x="29645" y="54052"/>
                      <a:pt x="36027" y="52632"/>
                    </a:cubicBezTo>
                    <a:cubicBezTo>
                      <a:pt x="48314" y="49886"/>
                      <a:pt x="56124" y="36822"/>
                      <a:pt x="54886" y="24798"/>
                    </a:cubicBezTo>
                    <a:cubicBezTo>
                      <a:pt x="54219" y="18266"/>
                      <a:pt x="51552" y="12017"/>
                      <a:pt x="46695" y="7473"/>
                    </a:cubicBezTo>
                    <a:cubicBezTo>
                      <a:pt x="41646" y="2645"/>
                      <a:pt x="35169" y="562"/>
                      <a:pt x="28311" y="89"/>
                    </a:cubicBezTo>
                    <a:cubicBezTo>
                      <a:pt x="16119" y="-953"/>
                      <a:pt x="2880" y="7284"/>
                      <a:pt x="403" y="19780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1" name="Freeform 271">
                <a:extLst>
                  <a:ext uri="{FF2B5EF4-FFF2-40B4-BE49-F238E27FC236}">
                    <a16:creationId xmlns:a16="http://schemas.microsoft.com/office/drawing/2014/main" id="{B178718C-F341-2DFA-8676-4019EBDB9ED0}"/>
                  </a:ext>
                </a:extLst>
              </p:cNvPr>
              <p:cNvSpPr/>
              <p:nvPr/>
            </p:nvSpPr>
            <p:spPr>
              <a:xfrm>
                <a:off x="5965188" y="935418"/>
                <a:ext cx="54829" cy="53598"/>
              </a:xfrm>
              <a:custGeom>
                <a:avLst/>
                <a:gdLst>
                  <a:gd name="connsiteX0" fmla="*/ 716 w 54829"/>
                  <a:gd name="connsiteY0" fmla="*/ 18044 h 53598"/>
                  <a:gd name="connsiteX1" fmla="*/ 1763 w 54829"/>
                  <a:gd name="connsiteY1" fmla="*/ 31298 h 53598"/>
                  <a:gd name="connsiteX2" fmla="*/ 3859 w 54829"/>
                  <a:gd name="connsiteY2" fmla="*/ 34612 h 53598"/>
                  <a:gd name="connsiteX3" fmla="*/ 4049 w 54829"/>
                  <a:gd name="connsiteY3" fmla="*/ 35464 h 53598"/>
                  <a:gd name="connsiteX4" fmla="*/ 15575 w 54829"/>
                  <a:gd name="connsiteY4" fmla="*/ 49949 h 53598"/>
                  <a:gd name="connsiteX5" fmla="*/ 34053 w 54829"/>
                  <a:gd name="connsiteY5" fmla="*/ 53262 h 53598"/>
                  <a:gd name="connsiteX6" fmla="*/ 54818 w 54829"/>
                  <a:gd name="connsiteY6" fmla="*/ 26754 h 53598"/>
                  <a:gd name="connsiteX7" fmla="*/ 47864 w 54829"/>
                  <a:gd name="connsiteY7" fmla="*/ 8861 h 53598"/>
                  <a:gd name="connsiteX8" fmla="*/ 30053 w 54829"/>
                  <a:gd name="connsiteY8" fmla="*/ 246 h 53598"/>
                  <a:gd name="connsiteX9" fmla="*/ 716 w 54829"/>
                  <a:gd name="connsiteY9" fmla="*/ 18044 h 5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29" h="53598">
                    <a:moveTo>
                      <a:pt x="716" y="18044"/>
                    </a:moveTo>
                    <a:cubicBezTo>
                      <a:pt x="-523" y="22589"/>
                      <a:pt x="-142" y="27038"/>
                      <a:pt x="1763" y="31298"/>
                    </a:cubicBezTo>
                    <a:cubicBezTo>
                      <a:pt x="2335" y="32529"/>
                      <a:pt x="3002" y="33571"/>
                      <a:pt x="3859" y="34612"/>
                    </a:cubicBezTo>
                    <a:cubicBezTo>
                      <a:pt x="3954" y="34896"/>
                      <a:pt x="3954" y="35180"/>
                      <a:pt x="4049" y="35464"/>
                    </a:cubicBezTo>
                    <a:cubicBezTo>
                      <a:pt x="6050" y="41523"/>
                      <a:pt x="9860" y="46825"/>
                      <a:pt x="15575" y="49949"/>
                    </a:cubicBezTo>
                    <a:cubicBezTo>
                      <a:pt x="21290" y="53168"/>
                      <a:pt x="27576" y="54209"/>
                      <a:pt x="34053" y="53262"/>
                    </a:cubicBezTo>
                    <a:cubicBezTo>
                      <a:pt x="46531" y="51369"/>
                      <a:pt x="55199" y="38872"/>
                      <a:pt x="54818" y="26754"/>
                    </a:cubicBezTo>
                    <a:cubicBezTo>
                      <a:pt x="54627" y="20127"/>
                      <a:pt x="52436" y="13784"/>
                      <a:pt x="47864" y="8861"/>
                    </a:cubicBezTo>
                    <a:cubicBezTo>
                      <a:pt x="43102" y="3749"/>
                      <a:pt x="36815" y="1192"/>
                      <a:pt x="30053" y="246"/>
                    </a:cubicBezTo>
                    <a:cubicBezTo>
                      <a:pt x="17765" y="-1458"/>
                      <a:pt x="4049" y="5831"/>
                      <a:pt x="716" y="1804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2" name="Freeform 272">
                <a:extLst>
                  <a:ext uri="{FF2B5EF4-FFF2-40B4-BE49-F238E27FC236}">
                    <a16:creationId xmlns:a16="http://schemas.microsoft.com/office/drawing/2014/main" id="{2242CE0A-E245-1DB1-3513-2CFEBBD2974B}"/>
                  </a:ext>
                </a:extLst>
              </p:cNvPr>
              <p:cNvSpPr/>
              <p:nvPr/>
            </p:nvSpPr>
            <p:spPr>
              <a:xfrm>
                <a:off x="5909752" y="863347"/>
                <a:ext cx="54829" cy="53623"/>
              </a:xfrm>
              <a:custGeom>
                <a:avLst/>
                <a:gdLst>
                  <a:gd name="connsiteX0" fmla="*/ 716 w 54829"/>
                  <a:gd name="connsiteY0" fmla="*/ 18070 h 53623"/>
                  <a:gd name="connsiteX1" fmla="*/ 1763 w 54829"/>
                  <a:gd name="connsiteY1" fmla="*/ 31324 h 53623"/>
                  <a:gd name="connsiteX2" fmla="*/ 3859 w 54829"/>
                  <a:gd name="connsiteY2" fmla="*/ 34637 h 53623"/>
                  <a:gd name="connsiteX3" fmla="*/ 4049 w 54829"/>
                  <a:gd name="connsiteY3" fmla="*/ 35489 h 53623"/>
                  <a:gd name="connsiteX4" fmla="*/ 15575 w 54829"/>
                  <a:gd name="connsiteY4" fmla="*/ 49974 h 53623"/>
                  <a:gd name="connsiteX5" fmla="*/ 34053 w 54829"/>
                  <a:gd name="connsiteY5" fmla="*/ 53288 h 53623"/>
                  <a:gd name="connsiteX6" fmla="*/ 54818 w 54829"/>
                  <a:gd name="connsiteY6" fmla="*/ 26779 h 53623"/>
                  <a:gd name="connsiteX7" fmla="*/ 47864 w 54829"/>
                  <a:gd name="connsiteY7" fmla="*/ 8886 h 53623"/>
                  <a:gd name="connsiteX8" fmla="*/ 30053 w 54829"/>
                  <a:gd name="connsiteY8" fmla="*/ 271 h 53623"/>
                  <a:gd name="connsiteX9" fmla="*/ 716 w 54829"/>
                  <a:gd name="connsiteY9" fmla="*/ 18070 h 5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29" h="53623">
                    <a:moveTo>
                      <a:pt x="716" y="18070"/>
                    </a:moveTo>
                    <a:cubicBezTo>
                      <a:pt x="-523" y="22614"/>
                      <a:pt x="-142" y="27063"/>
                      <a:pt x="1763" y="31324"/>
                    </a:cubicBezTo>
                    <a:cubicBezTo>
                      <a:pt x="2335" y="32554"/>
                      <a:pt x="3002" y="33596"/>
                      <a:pt x="3859" y="34637"/>
                    </a:cubicBezTo>
                    <a:cubicBezTo>
                      <a:pt x="3954" y="34921"/>
                      <a:pt x="3954" y="35205"/>
                      <a:pt x="4049" y="35489"/>
                    </a:cubicBezTo>
                    <a:cubicBezTo>
                      <a:pt x="6050" y="41548"/>
                      <a:pt x="9860" y="46850"/>
                      <a:pt x="15575" y="49974"/>
                    </a:cubicBezTo>
                    <a:cubicBezTo>
                      <a:pt x="21290" y="53193"/>
                      <a:pt x="27576" y="54235"/>
                      <a:pt x="34053" y="53288"/>
                    </a:cubicBezTo>
                    <a:cubicBezTo>
                      <a:pt x="46531" y="51394"/>
                      <a:pt x="55199" y="38898"/>
                      <a:pt x="54818" y="26779"/>
                    </a:cubicBezTo>
                    <a:cubicBezTo>
                      <a:pt x="54627" y="20152"/>
                      <a:pt x="52436" y="13809"/>
                      <a:pt x="47864" y="8886"/>
                    </a:cubicBezTo>
                    <a:cubicBezTo>
                      <a:pt x="43102" y="3774"/>
                      <a:pt x="36815" y="1218"/>
                      <a:pt x="30053" y="271"/>
                    </a:cubicBezTo>
                    <a:cubicBezTo>
                      <a:pt x="17765" y="-1528"/>
                      <a:pt x="4049" y="5762"/>
                      <a:pt x="716" y="18070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3" name="Freeform 273">
                <a:extLst>
                  <a:ext uri="{FF2B5EF4-FFF2-40B4-BE49-F238E27FC236}">
                    <a16:creationId xmlns:a16="http://schemas.microsoft.com/office/drawing/2014/main" id="{8A2DC55C-6264-74B0-DCDD-A92C14CC7A12}"/>
                  </a:ext>
                </a:extLst>
              </p:cNvPr>
              <p:cNvSpPr/>
              <p:nvPr/>
            </p:nvSpPr>
            <p:spPr>
              <a:xfrm>
                <a:off x="6073582" y="1145187"/>
                <a:ext cx="54829" cy="53623"/>
              </a:xfrm>
              <a:custGeom>
                <a:avLst/>
                <a:gdLst>
                  <a:gd name="connsiteX0" fmla="*/ 716 w 54829"/>
                  <a:gd name="connsiteY0" fmla="*/ 18070 h 53623"/>
                  <a:gd name="connsiteX1" fmla="*/ 1763 w 54829"/>
                  <a:gd name="connsiteY1" fmla="*/ 31324 h 53623"/>
                  <a:gd name="connsiteX2" fmla="*/ 3859 w 54829"/>
                  <a:gd name="connsiteY2" fmla="*/ 34637 h 53623"/>
                  <a:gd name="connsiteX3" fmla="*/ 4049 w 54829"/>
                  <a:gd name="connsiteY3" fmla="*/ 35489 h 53623"/>
                  <a:gd name="connsiteX4" fmla="*/ 15575 w 54829"/>
                  <a:gd name="connsiteY4" fmla="*/ 49974 h 53623"/>
                  <a:gd name="connsiteX5" fmla="*/ 34053 w 54829"/>
                  <a:gd name="connsiteY5" fmla="*/ 53288 h 53623"/>
                  <a:gd name="connsiteX6" fmla="*/ 54818 w 54829"/>
                  <a:gd name="connsiteY6" fmla="*/ 26779 h 53623"/>
                  <a:gd name="connsiteX7" fmla="*/ 47864 w 54829"/>
                  <a:gd name="connsiteY7" fmla="*/ 8886 h 53623"/>
                  <a:gd name="connsiteX8" fmla="*/ 30053 w 54829"/>
                  <a:gd name="connsiteY8" fmla="*/ 271 h 53623"/>
                  <a:gd name="connsiteX9" fmla="*/ 716 w 54829"/>
                  <a:gd name="connsiteY9" fmla="*/ 18070 h 5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29" h="53623">
                    <a:moveTo>
                      <a:pt x="716" y="18070"/>
                    </a:moveTo>
                    <a:cubicBezTo>
                      <a:pt x="-523" y="22614"/>
                      <a:pt x="-142" y="27063"/>
                      <a:pt x="1763" y="31324"/>
                    </a:cubicBezTo>
                    <a:cubicBezTo>
                      <a:pt x="2335" y="32554"/>
                      <a:pt x="3002" y="33596"/>
                      <a:pt x="3859" y="34637"/>
                    </a:cubicBezTo>
                    <a:cubicBezTo>
                      <a:pt x="3954" y="34921"/>
                      <a:pt x="3954" y="35205"/>
                      <a:pt x="4049" y="35489"/>
                    </a:cubicBezTo>
                    <a:cubicBezTo>
                      <a:pt x="6050" y="41548"/>
                      <a:pt x="9860" y="46850"/>
                      <a:pt x="15575" y="49974"/>
                    </a:cubicBezTo>
                    <a:cubicBezTo>
                      <a:pt x="21290" y="53193"/>
                      <a:pt x="27576" y="54235"/>
                      <a:pt x="34053" y="53288"/>
                    </a:cubicBezTo>
                    <a:cubicBezTo>
                      <a:pt x="46531" y="51394"/>
                      <a:pt x="55199" y="38898"/>
                      <a:pt x="54818" y="26779"/>
                    </a:cubicBezTo>
                    <a:cubicBezTo>
                      <a:pt x="54627" y="20152"/>
                      <a:pt x="52436" y="13809"/>
                      <a:pt x="47864" y="8886"/>
                    </a:cubicBezTo>
                    <a:cubicBezTo>
                      <a:pt x="43102" y="3774"/>
                      <a:pt x="36815" y="1218"/>
                      <a:pt x="30053" y="271"/>
                    </a:cubicBezTo>
                    <a:cubicBezTo>
                      <a:pt x="17765" y="-1528"/>
                      <a:pt x="4049" y="5762"/>
                      <a:pt x="716" y="18070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4" name="Freeform 274">
                <a:extLst>
                  <a:ext uri="{FF2B5EF4-FFF2-40B4-BE49-F238E27FC236}">
                    <a16:creationId xmlns:a16="http://schemas.microsoft.com/office/drawing/2014/main" id="{92E020F9-009F-365A-3273-3A4DEFA4D135}"/>
                  </a:ext>
                </a:extLst>
              </p:cNvPr>
              <p:cNvSpPr/>
              <p:nvPr/>
            </p:nvSpPr>
            <p:spPr>
              <a:xfrm>
                <a:off x="5670389" y="1145187"/>
                <a:ext cx="54829" cy="53623"/>
              </a:xfrm>
              <a:custGeom>
                <a:avLst/>
                <a:gdLst>
                  <a:gd name="connsiteX0" fmla="*/ 716 w 54829"/>
                  <a:gd name="connsiteY0" fmla="*/ 18070 h 53623"/>
                  <a:gd name="connsiteX1" fmla="*/ 1763 w 54829"/>
                  <a:gd name="connsiteY1" fmla="*/ 31324 h 53623"/>
                  <a:gd name="connsiteX2" fmla="*/ 3859 w 54829"/>
                  <a:gd name="connsiteY2" fmla="*/ 34637 h 53623"/>
                  <a:gd name="connsiteX3" fmla="*/ 4049 w 54829"/>
                  <a:gd name="connsiteY3" fmla="*/ 35489 h 53623"/>
                  <a:gd name="connsiteX4" fmla="*/ 15575 w 54829"/>
                  <a:gd name="connsiteY4" fmla="*/ 49974 h 53623"/>
                  <a:gd name="connsiteX5" fmla="*/ 34053 w 54829"/>
                  <a:gd name="connsiteY5" fmla="*/ 53288 h 53623"/>
                  <a:gd name="connsiteX6" fmla="*/ 54818 w 54829"/>
                  <a:gd name="connsiteY6" fmla="*/ 26779 h 53623"/>
                  <a:gd name="connsiteX7" fmla="*/ 47864 w 54829"/>
                  <a:gd name="connsiteY7" fmla="*/ 8886 h 53623"/>
                  <a:gd name="connsiteX8" fmla="*/ 30053 w 54829"/>
                  <a:gd name="connsiteY8" fmla="*/ 271 h 53623"/>
                  <a:gd name="connsiteX9" fmla="*/ 716 w 54829"/>
                  <a:gd name="connsiteY9" fmla="*/ 18070 h 5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29" h="53623">
                    <a:moveTo>
                      <a:pt x="716" y="18070"/>
                    </a:moveTo>
                    <a:cubicBezTo>
                      <a:pt x="-523" y="22614"/>
                      <a:pt x="-142" y="27063"/>
                      <a:pt x="1763" y="31324"/>
                    </a:cubicBezTo>
                    <a:cubicBezTo>
                      <a:pt x="2335" y="32554"/>
                      <a:pt x="3002" y="33596"/>
                      <a:pt x="3859" y="34637"/>
                    </a:cubicBezTo>
                    <a:cubicBezTo>
                      <a:pt x="3954" y="34921"/>
                      <a:pt x="3954" y="35205"/>
                      <a:pt x="4049" y="35489"/>
                    </a:cubicBezTo>
                    <a:cubicBezTo>
                      <a:pt x="6050" y="41548"/>
                      <a:pt x="9860" y="46850"/>
                      <a:pt x="15575" y="49974"/>
                    </a:cubicBezTo>
                    <a:cubicBezTo>
                      <a:pt x="21290" y="53193"/>
                      <a:pt x="27576" y="54235"/>
                      <a:pt x="34053" y="53288"/>
                    </a:cubicBezTo>
                    <a:cubicBezTo>
                      <a:pt x="46531" y="51394"/>
                      <a:pt x="55199" y="38898"/>
                      <a:pt x="54818" y="26779"/>
                    </a:cubicBezTo>
                    <a:cubicBezTo>
                      <a:pt x="54627" y="20152"/>
                      <a:pt x="52436" y="13809"/>
                      <a:pt x="47864" y="8886"/>
                    </a:cubicBezTo>
                    <a:cubicBezTo>
                      <a:pt x="43102" y="3774"/>
                      <a:pt x="36815" y="1218"/>
                      <a:pt x="30053" y="271"/>
                    </a:cubicBezTo>
                    <a:cubicBezTo>
                      <a:pt x="17765" y="-1528"/>
                      <a:pt x="3954" y="5762"/>
                      <a:pt x="716" y="18070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5" name="Freeform 275">
                <a:extLst>
                  <a:ext uri="{FF2B5EF4-FFF2-40B4-BE49-F238E27FC236}">
                    <a16:creationId xmlns:a16="http://schemas.microsoft.com/office/drawing/2014/main" id="{4A943730-3025-01E5-DAA0-262CC703B7B0}"/>
                  </a:ext>
                </a:extLst>
              </p:cNvPr>
              <p:cNvSpPr/>
              <p:nvPr/>
            </p:nvSpPr>
            <p:spPr>
              <a:xfrm>
                <a:off x="5794500" y="982092"/>
                <a:ext cx="54829" cy="53598"/>
              </a:xfrm>
              <a:custGeom>
                <a:avLst/>
                <a:gdLst>
                  <a:gd name="connsiteX0" fmla="*/ 716 w 54829"/>
                  <a:gd name="connsiteY0" fmla="*/ 18044 h 53598"/>
                  <a:gd name="connsiteX1" fmla="*/ 1763 w 54829"/>
                  <a:gd name="connsiteY1" fmla="*/ 31298 h 53598"/>
                  <a:gd name="connsiteX2" fmla="*/ 3859 w 54829"/>
                  <a:gd name="connsiteY2" fmla="*/ 34612 h 53598"/>
                  <a:gd name="connsiteX3" fmla="*/ 4049 w 54829"/>
                  <a:gd name="connsiteY3" fmla="*/ 35464 h 53598"/>
                  <a:gd name="connsiteX4" fmla="*/ 15575 w 54829"/>
                  <a:gd name="connsiteY4" fmla="*/ 49949 h 53598"/>
                  <a:gd name="connsiteX5" fmla="*/ 34053 w 54829"/>
                  <a:gd name="connsiteY5" fmla="*/ 53262 h 53598"/>
                  <a:gd name="connsiteX6" fmla="*/ 54818 w 54829"/>
                  <a:gd name="connsiteY6" fmla="*/ 26754 h 53598"/>
                  <a:gd name="connsiteX7" fmla="*/ 47864 w 54829"/>
                  <a:gd name="connsiteY7" fmla="*/ 8861 h 53598"/>
                  <a:gd name="connsiteX8" fmla="*/ 30053 w 54829"/>
                  <a:gd name="connsiteY8" fmla="*/ 246 h 53598"/>
                  <a:gd name="connsiteX9" fmla="*/ 716 w 54829"/>
                  <a:gd name="connsiteY9" fmla="*/ 18044 h 5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29" h="53598">
                    <a:moveTo>
                      <a:pt x="716" y="18044"/>
                    </a:moveTo>
                    <a:cubicBezTo>
                      <a:pt x="-523" y="22589"/>
                      <a:pt x="-142" y="27038"/>
                      <a:pt x="1763" y="31298"/>
                    </a:cubicBezTo>
                    <a:cubicBezTo>
                      <a:pt x="2335" y="32529"/>
                      <a:pt x="3002" y="33571"/>
                      <a:pt x="3859" y="34612"/>
                    </a:cubicBezTo>
                    <a:cubicBezTo>
                      <a:pt x="3954" y="34896"/>
                      <a:pt x="3954" y="35180"/>
                      <a:pt x="4049" y="35464"/>
                    </a:cubicBezTo>
                    <a:cubicBezTo>
                      <a:pt x="6050" y="41523"/>
                      <a:pt x="9860" y="46825"/>
                      <a:pt x="15575" y="49949"/>
                    </a:cubicBezTo>
                    <a:cubicBezTo>
                      <a:pt x="21290" y="53168"/>
                      <a:pt x="27576" y="54209"/>
                      <a:pt x="34053" y="53262"/>
                    </a:cubicBezTo>
                    <a:cubicBezTo>
                      <a:pt x="46531" y="51369"/>
                      <a:pt x="55199" y="38872"/>
                      <a:pt x="54818" y="26754"/>
                    </a:cubicBezTo>
                    <a:cubicBezTo>
                      <a:pt x="54627" y="20127"/>
                      <a:pt x="52436" y="13784"/>
                      <a:pt x="47864" y="8861"/>
                    </a:cubicBezTo>
                    <a:cubicBezTo>
                      <a:pt x="43102" y="3749"/>
                      <a:pt x="36815" y="1192"/>
                      <a:pt x="30053" y="246"/>
                    </a:cubicBezTo>
                    <a:cubicBezTo>
                      <a:pt x="17765" y="-1458"/>
                      <a:pt x="4049" y="5831"/>
                      <a:pt x="716" y="1804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6" name="Freeform 276">
                <a:extLst>
                  <a:ext uri="{FF2B5EF4-FFF2-40B4-BE49-F238E27FC236}">
                    <a16:creationId xmlns:a16="http://schemas.microsoft.com/office/drawing/2014/main" id="{04EFE305-CAC0-5663-5DC9-3358E4B76742}"/>
                  </a:ext>
                </a:extLst>
              </p:cNvPr>
              <p:cNvSpPr/>
              <p:nvPr/>
            </p:nvSpPr>
            <p:spPr>
              <a:xfrm>
                <a:off x="5893179" y="972694"/>
                <a:ext cx="54829" cy="53623"/>
              </a:xfrm>
              <a:custGeom>
                <a:avLst/>
                <a:gdLst>
                  <a:gd name="connsiteX0" fmla="*/ 716 w 54829"/>
                  <a:gd name="connsiteY0" fmla="*/ 18070 h 53623"/>
                  <a:gd name="connsiteX1" fmla="*/ 1763 w 54829"/>
                  <a:gd name="connsiteY1" fmla="*/ 31324 h 53623"/>
                  <a:gd name="connsiteX2" fmla="*/ 3859 w 54829"/>
                  <a:gd name="connsiteY2" fmla="*/ 34637 h 53623"/>
                  <a:gd name="connsiteX3" fmla="*/ 4049 w 54829"/>
                  <a:gd name="connsiteY3" fmla="*/ 35489 h 53623"/>
                  <a:gd name="connsiteX4" fmla="*/ 15575 w 54829"/>
                  <a:gd name="connsiteY4" fmla="*/ 49974 h 53623"/>
                  <a:gd name="connsiteX5" fmla="*/ 34053 w 54829"/>
                  <a:gd name="connsiteY5" fmla="*/ 53288 h 53623"/>
                  <a:gd name="connsiteX6" fmla="*/ 54818 w 54829"/>
                  <a:gd name="connsiteY6" fmla="*/ 26779 h 53623"/>
                  <a:gd name="connsiteX7" fmla="*/ 47864 w 54829"/>
                  <a:gd name="connsiteY7" fmla="*/ 8886 h 53623"/>
                  <a:gd name="connsiteX8" fmla="*/ 30053 w 54829"/>
                  <a:gd name="connsiteY8" fmla="*/ 271 h 53623"/>
                  <a:gd name="connsiteX9" fmla="*/ 716 w 54829"/>
                  <a:gd name="connsiteY9" fmla="*/ 18070 h 5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29" h="53623">
                    <a:moveTo>
                      <a:pt x="716" y="18070"/>
                    </a:moveTo>
                    <a:cubicBezTo>
                      <a:pt x="-523" y="22614"/>
                      <a:pt x="-142" y="27063"/>
                      <a:pt x="1763" y="31324"/>
                    </a:cubicBezTo>
                    <a:cubicBezTo>
                      <a:pt x="2335" y="32554"/>
                      <a:pt x="3002" y="33596"/>
                      <a:pt x="3859" y="34637"/>
                    </a:cubicBezTo>
                    <a:cubicBezTo>
                      <a:pt x="3954" y="34921"/>
                      <a:pt x="3954" y="35205"/>
                      <a:pt x="4049" y="35489"/>
                    </a:cubicBezTo>
                    <a:cubicBezTo>
                      <a:pt x="6050" y="41548"/>
                      <a:pt x="9860" y="46850"/>
                      <a:pt x="15575" y="49974"/>
                    </a:cubicBezTo>
                    <a:cubicBezTo>
                      <a:pt x="21290" y="53193"/>
                      <a:pt x="27576" y="54235"/>
                      <a:pt x="34053" y="53288"/>
                    </a:cubicBezTo>
                    <a:cubicBezTo>
                      <a:pt x="46531" y="51394"/>
                      <a:pt x="55199" y="38898"/>
                      <a:pt x="54818" y="26779"/>
                    </a:cubicBezTo>
                    <a:cubicBezTo>
                      <a:pt x="54627" y="20152"/>
                      <a:pt x="52436" y="13809"/>
                      <a:pt x="47864" y="8886"/>
                    </a:cubicBezTo>
                    <a:cubicBezTo>
                      <a:pt x="43102" y="3774"/>
                      <a:pt x="36815" y="1218"/>
                      <a:pt x="30053" y="271"/>
                    </a:cubicBezTo>
                    <a:cubicBezTo>
                      <a:pt x="17765" y="-1528"/>
                      <a:pt x="4049" y="5762"/>
                      <a:pt x="716" y="18070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7" name="Freeform 278">
                <a:extLst>
                  <a:ext uri="{FF2B5EF4-FFF2-40B4-BE49-F238E27FC236}">
                    <a16:creationId xmlns:a16="http://schemas.microsoft.com/office/drawing/2014/main" id="{D79B94D4-96B6-DF17-7CDB-2525FEE48EDD}"/>
                  </a:ext>
                </a:extLst>
              </p:cNvPr>
              <p:cNvSpPr/>
              <p:nvPr/>
            </p:nvSpPr>
            <p:spPr>
              <a:xfrm>
                <a:off x="5724586" y="928128"/>
                <a:ext cx="54829" cy="53598"/>
              </a:xfrm>
              <a:custGeom>
                <a:avLst/>
                <a:gdLst>
                  <a:gd name="connsiteX0" fmla="*/ 716 w 54829"/>
                  <a:gd name="connsiteY0" fmla="*/ 18044 h 53598"/>
                  <a:gd name="connsiteX1" fmla="*/ 1763 w 54829"/>
                  <a:gd name="connsiteY1" fmla="*/ 31298 h 53598"/>
                  <a:gd name="connsiteX2" fmla="*/ 3859 w 54829"/>
                  <a:gd name="connsiteY2" fmla="*/ 34612 h 53598"/>
                  <a:gd name="connsiteX3" fmla="*/ 4049 w 54829"/>
                  <a:gd name="connsiteY3" fmla="*/ 35464 h 53598"/>
                  <a:gd name="connsiteX4" fmla="*/ 15575 w 54829"/>
                  <a:gd name="connsiteY4" fmla="*/ 49949 h 53598"/>
                  <a:gd name="connsiteX5" fmla="*/ 34053 w 54829"/>
                  <a:gd name="connsiteY5" fmla="*/ 53262 h 53598"/>
                  <a:gd name="connsiteX6" fmla="*/ 54818 w 54829"/>
                  <a:gd name="connsiteY6" fmla="*/ 26754 h 53598"/>
                  <a:gd name="connsiteX7" fmla="*/ 47864 w 54829"/>
                  <a:gd name="connsiteY7" fmla="*/ 8861 h 53598"/>
                  <a:gd name="connsiteX8" fmla="*/ 30053 w 54829"/>
                  <a:gd name="connsiteY8" fmla="*/ 246 h 53598"/>
                  <a:gd name="connsiteX9" fmla="*/ 716 w 54829"/>
                  <a:gd name="connsiteY9" fmla="*/ 18044 h 5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29" h="53598">
                    <a:moveTo>
                      <a:pt x="716" y="18044"/>
                    </a:moveTo>
                    <a:cubicBezTo>
                      <a:pt x="-523" y="22589"/>
                      <a:pt x="-142" y="27038"/>
                      <a:pt x="1763" y="31298"/>
                    </a:cubicBezTo>
                    <a:cubicBezTo>
                      <a:pt x="2335" y="32529"/>
                      <a:pt x="3002" y="33571"/>
                      <a:pt x="3859" y="34612"/>
                    </a:cubicBezTo>
                    <a:cubicBezTo>
                      <a:pt x="3954" y="34896"/>
                      <a:pt x="3954" y="35180"/>
                      <a:pt x="4049" y="35464"/>
                    </a:cubicBezTo>
                    <a:cubicBezTo>
                      <a:pt x="6050" y="41523"/>
                      <a:pt x="9860" y="46825"/>
                      <a:pt x="15575" y="49949"/>
                    </a:cubicBezTo>
                    <a:cubicBezTo>
                      <a:pt x="21290" y="53168"/>
                      <a:pt x="27576" y="54209"/>
                      <a:pt x="34053" y="53262"/>
                    </a:cubicBezTo>
                    <a:cubicBezTo>
                      <a:pt x="46531" y="51369"/>
                      <a:pt x="55199" y="38872"/>
                      <a:pt x="54818" y="26754"/>
                    </a:cubicBezTo>
                    <a:cubicBezTo>
                      <a:pt x="54627" y="20127"/>
                      <a:pt x="52436" y="13784"/>
                      <a:pt x="47864" y="8861"/>
                    </a:cubicBezTo>
                    <a:cubicBezTo>
                      <a:pt x="43102" y="3749"/>
                      <a:pt x="36815" y="1192"/>
                      <a:pt x="30053" y="246"/>
                    </a:cubicBezTo>
                    <a:cubicBezTo>
                      <a:pt x="17765" y="-1458"/>
                      <a:pt x="4049" y="5831"/>
                      <a:pt x="716" y="18044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8" name="Freeform 279">
                <a:extLst>
                  <a:ext uri="{FF2B5EF4-FFF2-40B4-BE49-F238E27FC236}">
                    <a16:creationId xmlns:a16="http://schemas.microsoft.com/office/drawing/2014/main" id="{2C620704-983A-CEF5-3B6F-73C41627777C}"/>
                  </a:ext>
                </a:extLst>
              </p:cNvPr>
              <p:cNvSpPr/>
              <p:nvPr/>
            </p:nvSpPr>
            <p:spPr>
              <a:xfrm rot="-2118194">
                <a:off x="5956287" y="899392"/>
                <a:ext cx="113537" cy="143712"/>
              </a:xfrm>
              <a:custGeom>
                <a:avLst/>
                <a:gdLst>
                  <a:gd name="connsiteX0" fmla="*/ 113537 w 113537"/>
                  <a:gd name="connsiteY0" fmla="*/ 71856 h 143712"/>
                  <a:gd name="connsiteX1" fmla="*/ 56769 w 113537"/>
                  <a:gd name="connsiteY1" fmla="*/ 143712 h 143712"/>
                  <a:gd name="connsiteX2" fmla="*/ 0 w 113537"/>
                  <a:gd name="connsiteY2" fmla="*/ 71856 h 143712"/>
                  <a:gd name="connsiteX3" fmla="*/ 56769 w 113537"/>
                  <a:gd name="connsiteY3" fmla="*/ 0 h 143712"/>
                  <a:gd name="connsiteX4" fmla="*/ 113537 w 113537"/>
                  <a:gd name="connsiteY4" fmla="*/ 71856 h 143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537" h="143712">
                    <a:moveTo>
                      <a:pt x="113537" y="71856"/>
                    </a:moveTo>
                    <a:cubicBezTo>
                      <a:pt x="113537" y="111541"/>
                      <a:pt x="88121" y="143712"/>
                      <a:pt x="56769" y="143712"/>
                    </a:cubicBezTo>
                    <a:cubicBezTo>
                      <a:pt x="25416" y="143712"/>
                      <a:pt x="0" y="111541"/>
                      <a:pt x="0" y="71856"/>
                    </a:cubicBezTo>
                    <a:cubicBezTo>
                      <a:pt x="0" y="32171"/>
                      <a:pt x="25416" y="0"/>
                      <a:pt x="56769" y="0"/>
                    </a:cubicBezTo>
                    <a:cubicBezTo>
                      <a:pt x="88121" y="0"/>
                      <a:pt x="113537" y="32171"/>
                      <a:pt x="113537" y="71856"/>
                    </a:cubicBez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59" name="Freeform 280">
                <a:extLst>
                  <a:ext uri="{FF2B5EF4-FFF2-40B4-BE49-F238E27FC236}">
                    <a16:creationId xmlns:a16="http://schemas.microsoft.com/office/drawing/2014/main" id="{0C54A2FB-6A6A-44ED-93AA-0BC5732B79C6}"/>
                  </a:ext>
                </a:extLst>
              </p:cNvPr>
              <p:cNvSpPr/>
              <p:nvPr/>
            </p:nvSpPr>
            <p:spPr>
              <a:xfrm rot="-2118194">
                <a:off x="5981624" y="931486"/>
                <a:ext cx="62864" cy="79524"/>
              </a:xfrm>
              <a:custGeom>
                <a:avLst/>
                <a:gdLst>
                  <a:gd name="connsiteX0" fmla="*/ 62865 w 62864"/>
                  <a:gd name="connsiteY0" fmla="*/ 39762 h 79524"/>
                  <a:gd name="connsiteX1" fmla="*/ 31432 w 62864"/>
                  <a:gd name="connsiteY1" fmla="*/ 79525 h 79524"/>
                  <a:gd name="connsiteX2" fmla="*/ 0 w 62864"/>
                  <a:gd name="connsiteY2" fmla="*/ 39762 h 79524"/>
                  <a:gd name="connsiteX3" fmla="*/ 31432 w 62864"/>
                  <a:gd name="connsiteY3" fmla="*/ 0 h 79524"/>
                  <a:gd name="connsiteX4" fmla="*/ 62865 w 62864"/>
                  <a:gd name="connsiteY4" fmla="*/ 39762 h 79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64" h="79524">
                    <a:moveTo>
                      <a:pt x="62865" y="39762"/>
                    </a:moveTo>
                    <a:cubicBezTo>
                      <a:pt x="62865" y="61722"/>
                      <a:pt x="48792" y="79525"/>
                      <a:pt x="31432" y="79525"/>
                    </a:cubicBezTo>
                    <a:cubicBezTo>
                      <a:pt x="14073" y="79525"/>
                      <a:pt x="0" y="61722"/>
                      <a:pt x="0" y="39762"/>
                    </a:cubicBezTo>
                    <a:cubicBezTo>
                      <a:pt x="0" y="17802"/>
                      <a:pt x="14073" y="0"/>
                      <a:pt x="31432" y="0"/>
                    </a:cubicBezTo>
                    <a:cubicBezTo>
                      <a:pt x="48792" y="0"/>
                      <a:pt x="62865" y="17802"/>
                      <a:pt x="62865" y="397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0" name="Picture 9" descr="A picture containing tableware&#10;&#10;Description automatically generated">
            <a:extLst>
              <a:ext uri="{FF2B5EF4-FFF2-40B4-BE49-F238E27FC236}">
                <a16:creationId xmlns:a16="http://schemas.microsoft.com/office/drawing/2014/main" id="{41924892-304E-7CF6-5C90-ADCF005BB7A1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 rot="13102938">
            <a:off x="7970144" y="2214884"/>
            <a:ext cx="341964" cy="430453"/>
          </a:xfrm>
          <a:prstGeom prst="rect">
            <a:avLst/>
          </a:prstGeom>
        </p:spPr>
      </p:pic>
      <p:pic>
        <p:nvPicPr>
          <p:cNvPr id="257" name="Picture 256">
            <a:extLst>
              <a:ext uri="{FF2B5EF4-FFF2-40B4-BE49-F238E27FC236}">
                <a16:creationId xmlns:a16="http://schemas.microsoft.com/office/drawing/2014/main" id="{2902C4E1-AE71-21A0-FFFE-9D2185E09C20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1361416" y="2153976"/>
            <a:ext cx="368888" cy="290559"/>
          </a:xfrm>
          <a:prstGeom prst="rect">
            <a:avLst/>
          </a:prstGeom>
        </p:spPr>
      </p:pic>
      <p:sp>
        <p:nvSpPr>
          <p:cNvPr id="258" name="TextBox 257">
            <a:extLst>
              <a:ext uri="{FF2B5EF4-FFF2-40B4-BE49-F238E27FC236}">
                <a16:creationId xmlns:a16="http://schemas.microsoft.com/office/drawing/2014/main" id="{6C0EED1F-7F7E-F2CE-43E1-466C234A70F3}"/>
              </a:ext>
            </a:extLst>
          </p:cNvPr>
          <p:cNvSpPr txBox="1"/>
          <p:nvPr/>
        </p:nvSpPr>
        <p:spPr>
          <a:xfrm>
            <a:off x="1367441" y="2013092"/>
            <a:ext cx="3414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Viruses</a:t>
            </a:r>
          </a:p>
        </p:txBody>
      </p:sp>
      <p:pic>
        <p:nvPicPr>
          <p:cNvPr id="259" name="Picture 258" descr="A planet in space&#10;&#10;Description automatically generated with low confidence">
            <a:extLst>
              <a:ext uri="{FF2B5EF4-FFF2-40B4-BE49-F238E27FC236}">
                <a16:creationId xmlns:a16="http://schemas.microsoft.com/office/drawing/2014/main" id="{49C70114-286B-4CB8-E082-9F48E67BA459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905452" y="2193922"/>
            <a:ext cx="527793" cy="214096"/>
          </a:xfrm>
          <a:prstGeom prst="rect">
            <a:avLst/>
          </a:prstGeom>
        </p:spPr>
      </p:pic>
      <p:sp>
        <p:nvSpPr>
          <p:cNvPr id="260" name="TextBox 259">
            <a:extLst>
              <a:ext uri="{FF2B5EF4-FFF2-40B4-BE49-F238E27FC236}">
                <a16:creationId xmlns:a16="http://schemas.microsoft.com/office/drawing/2014/main" id="{80DB969E-F4BC-0F62-282D-6D444F522F8E}"/>
              </a:ext>
            </a:extLst>
          </p:cNvPr>
          <p:cNvSpPr txBox="1"/>
          <p:nvPr/>
        </p:nvSpPr>
        <p:spPr>
          <a:xfrm>
            <a:off x="1884693" y="2013092"/>
            <a:ext cx="383118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Bacteria</a:t>
            </a:r>
          </a:p>
        </p:txBody>
      </p:sp>
      <p:pic>
        <p:nvPicPr>
          <p:cNvPr id="261" name="Picture 260" descr="A planet in space&#10;&#10;Description automatically generated with low confidence">
            <a:extLst>
              <a:ext uri="{FF2B5EF4-FFF2-40B4-BE49-F238E27FC236}">
                <a16:creationId xmlns:a16="http://schemas.microsoft.com/office/drawing/2014/main" id="{EFEECE1F-D353-2D82-4CF9-2A1E406567C6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9910959" y="2193922"/>
            <a:ext cx="527793" cy="214096"/>
          </a:xfrm>
          <a:prstGeom prst="rect">
            <a:avLst/>
          </a:prstGeom>
        </p:spPr>
      </p:pic>
      <p:pic>
        <p:nvPicPr>
          <p:cNvPr id="262" name="Picture 261" descr="A picture containing text&#10;&#10;Description automatically generated">
            <a:extLst>
              <a:ext uri="{FF2B5EF4-FFF2-40B4-BE49-F238E27FC236}">
                <a16:creationId xmlns:a16="http://schemas.microsoft.com/office/drawing/2014/main" id="{8E56C6EF-3303-04A1-53C5-38F24DED672C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10585783" y="2157320"/>
            <a:ext cx="283760" cy="275267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6DB66613-D3DD-92CE-456A-392EC5BCD813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4838" y="4585947"/>
            <a:ext cx="10538043" cy="30111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D4AE497-DB16-B8F3-F8DB-0D655527872C}"/>
              </a:ext>
            </a:extLst>
          </p:cNvPr>
          <p:cNvSpPr txBox="1"/>
          <p:nvPr/>
        </p:nvSpPr>
        <p:spPr>
          <a:xfrm rot="1840846">
            <a:off x="5433355" y="3818347"/>
            <a:ext cx="17152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1" i="0" u="none" strike="noStrike" kern="0" cap="none" spc="0" normalizeH="0" baseline="0" noProof="0">
                <a:ln>
                  <a:noFill/>
                </a:ln>
                <a:solidFill>
                  <a:srgbClr val="2491B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IL-5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B73C94-47F6-9C11-00F4-B95A1F70EEF4}"/>
              </a:ext>
            </a:extLst>
          </p:cNvPr>
          <p:cNvSpPr/>
          <p:nvPr/>
        </p:nvSpPr>
        <p:spPr>
          <a:xfrm>
            <a:off x="551427" y="6133110"/>
            <a:ext cx="216000" cy="7393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50876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08C8E1-F7A7-3E16-A658-6F7C78585C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Epithelial inflammation drives common underlying inflammatory processes in the upper and lower airways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A6E9CD5-515C-C4E2-9A79-ED6CF9B23AA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7" y="6283157"/>
            <a:ext cx="10378459" cy="443887"/>
          </a:xfrm>
        </p:spPr>
        <p:txBody>
          <a:bodyPr/>
          <a:lstStyle/>
          <a:p>
            <a:r>
              <a:rPr lang="en-GB" sz="900" b="1" dirty="0">
                <a:latin typeface="Calibri"/>
                <a:ea typeface="Roboto"/>
                <a:cs typeface="Calibri"/>
              </a:rPr>
              <a:t>The information presented in this image has been simplified for illustration purposes only and does not imply clinical benefit or relevance</a:t>
            </a:r>
            <a:br>
              <a:rPr lang="en-GB" sz="900" dirty="0">
                <a:latin typeface="Calibri"/>
                <a:ea typeface="Roboto"/>
                <a:cs typeface="Calibri"/>
              </a:rPr>
            </a:br>
            <a:r>
              <a:rPr lang="en-GB" sz="900" dirty="0">
                <a:latin typeface="Calibri"/>
                <a:ea typeface="Roboto"/>
                <a:cs typeface="Calibri"/>
              </a:rPr>
              <a:t>FeNO, fractional exhaled nitric oxide; IgE, immunoglobulin E; IL, interleukin; TSLP, thymic stromal lymphopoietin</a:t>
            </a:r>
          </a:p>
          <a:p>
            <a:r>
              <a:rPr lang="en-GB" sz="900" dirty="0">
                <a:latin typeface="Calibri"/>
                <a:ea typeface="Roboto"/>
                <a:cs typeface="Calibri"/>
              </a:rPr>
              <a:t>1. Gauvreau GM, et al. Expert </a:t>
            </a:r>
            <a:r>
              <a:rPr lang="en-GB" sz="900" dirty="0" err="1">
                <a:latin typeface="Calibri"/>
                <a:ea typeface="Roboto"/>
                <a:cs typeface="Calibri"/>
              </a:rPr>
              <a:t>Opin</a:t>
            </a:r>
            <a:r>
              <a:rPr lang="en-GB" sz="900" dirty="0">
                <a:latin typeface="Calibri"/>
                <a:ea typeface="Roboto"/>
                <a:cs typeface="Calibri"/>
              </a:rPr>
              <a:t> Ther Targets 2020;24:777–792; 2. </a:t>
            </a:r>
            <a:r>
              <a:rPr lang="en-GB" sz="900" dirty="0" err="1">
                <a:latin typeface="Calibri"/>
                <a:ea typeface="Roboto"/>
                <a:cs typeface="Calibri"/>
              </a:rPr>
              <a:t>Caminati</a:t>
            </a:r>
            <a:r>
              <a:rPr lang="en-GB" sz="900" dirty="0">
                <a:latin typeface="Calibri"/>
                <a:ea typeface="Roboto"/>
                <a:cs typeface="Calibri"/>
              </a:rPr>
              <a:t> M, et al. Allergy 2024;79:1134–1145; 3. 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</a:rPr>
              <a:t>Bousquet J, et al. </a:t>
            </a:r>
            <a:r>
              <a:rPr kumimoji="0" lang="en-GB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</a:rPr>
              <a:t>Nat Rev Dis Primers</a:t>
            </a:r>
            <a:r>
              <a:rPr kumimoji="0" lang="en-GB" sz="9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</a:rPr>
              <a:t> 2020;6:95; 4. </a:t>
            </a:r>
            <a:r>
              <a:rPr lang="en-GB" sz="900" dirty="0"/>
              <a:t>Kato A, et al. J Allergy Clin Immunol </a:t>
            </a:r>
            <a:br>
              <a:rPr lang="en-GB" sz="900" dirty="0"/>
            </a:br>
            <a:r>
              <a:rPr lang="en-GB" sz="900" dirty="0"/>
              <a:t>2022;149:1491–1503; </a:t>
            </a:r>
            <a:r>
              <a:rPr lang="en-GB" sz="900" dirty="0">
                <a:latin typeface="Calibri"/>
                <a:ea typeface="Roboto"/>
                <a:cs typeface="Calibri"/>
              </a:rPr>
              <a:t>5. Porsbjerg CM, et al. </a:t>
            </a:r>
            <a:r>
              <a:rPr lang="en-GB" sz="900" dirty="0" err="1">
                <a:latin typeface="Calibri"/>
                <a:ea typeface="Roboto"/>
                <a:cs typeface="Calibri"/>
              </a:rPr>
              <a:t>Eur</a:t>
            </a:r>
            <a:r>
              <a:rPr lang="en-GB" sz="900" dirty="0">
                <a:latin typeface="Calibri"/>
                <a:ea typeface="Roboto"/>
                <a:cs typeface="Calibri"/>
              </a:rPr>
              <a:t> Respir J 2020;56:2000260; 6</a:t>
            </a:r>
            <a:r>
              <a:rPr lang="en-GB" sz="900" dirty="0"/>
              <a:t>. </a:t>
            </a:r>
            <a:r>
              <a:rPr lang="en-GB" sz="900" dirty="0">
                <a:latin typeface="Calibri"/>
                <a:ea typeface="Roboto"/>
                <a:cs typeface="Calibri"/>
              </a:rPr>
              <a:t>Roan F, et al. J Clin Invest 2019;129:1441–1451; 7. </a:t>
            </a:r>
            <a:r>
              <a:rPr lang="en-GB" sz="900" dirty="0"/>
              <a:t>Hellings PW, </a:t>
            </a:r>
            <a:r>
              <a:rPr lang="en-GB" sz="900" dirty="0" err="1"/>
              <a:t>Steelant</a:t>
            </a:r>
            <a:r>
              <a:rPr lang="en-GB" sz="900" dirty="0"/>
              <a:t> B. J Allergy Clin Immunol</a:t>
            </a:r>
            <a:r>
              <a:rPr lang="en-GB" sz="900" i="1" dirty="0"/>
              <a:t> </a:t>
            </a:r>
            <a:r>
              <a:rPr lang="en-GB" sz="900" dirty="0"/>
              <a:t>2020;145:1499–1509;</a:t>
            </a:r>
            <a:r>
              <a:rPr lang="en-GB" sz="900" dirty="0">
                <a:latin typeface="Calibri"/>
                <a:ea typeface="Roboto"/>
                <a:cs typeface="Calibri"/>
              </a:rPr>
              <a:t> </a:t>
            </a:r>
            <a:br>
              <a:rPr lang="en-GB" sz="900" dirty="0">
                <a:latin typeface="Calibri"/>
                <a:ea typeface="Roboto"/>
                <a:cs typeface="Calibri"/>
              </a:rPr>
            </a:br>
            <a:r>
              <a:rPr lang="en-GB" sz="900" dirty="0">
                <a:latin typeface="Calibri"/>
                <a:ea typeface="Roboto"/>
                <a:cs typeface="Calibri"/>
              </a:rPr>
              <a:t>8. </a:t>
            </a:r>
            <a:r>
              <a:rPr lang="en-GB" sz="900" dirty="0" err="1"/>
              <a:t>Banafea</a:t>
            </a:r>
            <a:r>
              <a:rPr lang="en-GB" sz="900" dirty="0"/>
              <a:t> GH, et al. Bioengineered 2022;13:7049–7064; 9. Weng C-M, et al. Mucosal Immunol 2023;16:685–698</a:t>
            </a:r>
          </a:p>
        </p:txBody>
      </p:sp>
      <p:grpSp>
        <p:nvGrpSpPr>
          <p:cNvPr id="1409" name="Group 1408">
            <a:extLst>
              <a:ext uri="{FF2B5EF4-FFF2-40B4-BE49-F238E27FC236}">
                <a16:creationId xmlns:a16="http://schemas.microsoft.com/office/drawing/2014/main" id="{9840DFCF-F638-BDE4-03F1-5EBA9D3CD483}"/>
              </a:ext>
            </a:extLst>
          </p:cNvPr>
          <p:cNvGrpSpPr/>
          <p:nvPr/>
        </p:nvGrpSpPr>
        <p:grpSpPr>
          <a:xfrm>
            <a:off x="2422257" y="1762613"/>
            <a:ext cx="9571868" cy="766294"/>
            <a:chOff x="2422257" y="1762613"/>
            <a:chExt cx="9571868" cy="76629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E63E2A4-5B18-F18E-647A-7FB55AF1EE1E}"/>
                </a:ext>
              </a:extLst>
            </p:cNvPr>
            <p:cNvGrpSpPr/>
            <p:nvPr/>
          </p:nvGrpSpPr>
          <p:grpSpPr>
            <a:xfrm>
              <a:off x="2422257" y="1827943"/>
              <a:ext cx="9571868" cy="700964"/>
              <a:chOff x="2422257" y="1827943"/>
              <a:chExt cx="9571868" cy="700964"/>
            </a:xfrm>
          </p:grpSpPr>
          <p:sp>
            <p:nvSpPr>
              <p:cNvPr id="5" name="Rectangle: Rounded Corners 4">
                <a:extLst>
                  <a:ext uri="{FF2B5EF4-FFF2-40B4-BE49-F238E27FC236}">
                    <a16:creationId xmlns:a16="http://schemas.microsoft.com/office/drawing/2014/main" id="{D481ED19-C4BD-A306-5924-15C88D2D0817}"/>
                  </a:ext>
                </a:extLst>
              </p:cNvPr>
              <p:cNvSpPr/>
              <p:nvPr/>
            </p:nvSpPr>
            <p:spPr>
              <a:xfrm>
                <a:off x="3256270" y="1914151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F917F921-5A0E-F1EF-B29F-381C22E28209}"/>
                  </a:ext>
                </a:extLst>
              </p:cNvPr>
              <p:cNvSpPr/>
              <p:nvPr/>
            </p:nvSpPr>
            <p:spPr>
              <a:xfrm>
                <a:off x="3316975" y="2090883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CD8494C8-39B2-66F1-8BB5-F6BC21BC4928}"/>
                  </a:ext>
                </a:extLst>
              </p:cNvPr>
              <p:cNvSpPr/>
              <p:nvPr/>
            </p:nvSpPr>
            <p:spPr>
              <a:xfrm>
                <a:off x="3322178" y="1876248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B295953-55E9-BF3D-286A-C4DF6674BB1F}"/>
                  </a:ext>
                </a:extLst>
              </p:cNvPr>
              <p:cNvSpPr/>
              <p:nvPr/>
            </p:nvSpPr>
            <p:spPr>
              <a:xfrm>
                <a:off x="3404826" y="1835314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F47858DC-9F5F-5F34-C980-43E75D9347AC}"/>
                  </a:ext>
                </a:extLst>
              </p:cNvPr>
              <p:cNvSpPr/>
              <p:nvPr/>
            </p:nvSpPr>
            <p:spPr>
              <a:xfrm>
                <a:off x="4587129" y="1914977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A86FAA4B-4348-666D-E0C1-B3696F19B2E5}"/>
                  </a:ext>
                </a:extLst>
              </p:cNvPr>
              <p:cNvSpPr/>
              <p:nvPr/>
            </p:nvSpPr>
            <p:spPr>
              <a:xfrm>
                <a:off x="4647834" y="2091709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30FE7EC1-2BE4-29BB-4D52-3075DB485E01}"/>
                  </a:ext>
                </a:extLst>
              </p:cNvPr>
              <p:cNvSpPr/>
              <p:nvPr/>
            </p:nvSpPr>
            <p:spPr>
              <a:xfrm>
                <a:off x="4653037" y="1877074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72931785-802E-CDEA-9A5F-A8854FC4B34E}"/>
                  </a:ext>
                </a:extLst>
              </p:cNvPr>
              <p:cNvSpPr/>
              <p:nvPr/>
            </p:nvSpPr>
            <p:spPr>
              <a:xfrm>
                <a:off x="4735685" y="1836140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D9F85925-F9DB-7F56-2170-A484CBAB0385}"/>
                  </a:ext>
                </a:extLst>
              </p:cNvPr>
              <p:cNvSpPr/>
              <p:nvPr/>
            </p:nvSpPr>
            <p:spPr>
              <a:xfrm>
                <a:off x="5089064" y="1921784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425F8C83-1807-0865-FA1F-F197E4ADD260}"/>
                  </a:ext>
                </a:extLst>
              </p:cNvPr>
              <p:cNvSpPr/>
              <p:nvPr/>
            </p:nvSpPr>
            <p:spPr>
              <a:xfrm>
                <a:off x="5149769" y="2098516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C67D70C9-7DE7-EC35-359A-8BF7936A087A}"/>
                  </a:ext>
                </a:extLst>
              </p:cNvPr>
              <p:cNvSpPr/>
              <p:nvPr/>
            </p:nvSpPr>
            <p:spPr>
              <a:xfrm>
                <a:off x="5154972" y="1883881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46E1889-B255-D827-CBC0-064E45B220AB}"/>
                  </a:ext>
                </a:extLst>
              </p:cNvPr>
              <p:cNvSpPr/>
              <p:nvPr/>
            </p:nvSpPr>
            <p:spPr>
              <a:xfrm>
                <a:off x="5237620" y="1842947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id="{085FABB8-E2FB-AEB5-BAD3-4352A2B7622A}"/>
                  </a:ext>
                </a:extLst>
              </p:cNvPr>
              <p:cNvSpPr/>
              <p:nvPr/>
            </p:nvSpPr>
            <p:spPr>
              <a:xfrm>
                <a:off x="6651318" y="1928596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40E40A90-921B-C447-2896-E41B7E969A26}"/>
                  </a:ext>
                </a:extLst>
              </p:cNvPr>
              <p:cNvSpPr/>
              <p:nvPr/>
            </p:nvSpPr>
            <p:spPr>
              <a:xfrm>
                <a:off x="6712023" y="2105328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85341E3D-9858-D7C4-AD8C-4DB261AD026A}"/>
                  </a:ext>
                </a:extLst>
              </p:cNvPr>
              <p:cNvSpPr/>
              <p:nvPr/>
            </p:nvSpPr>
            <p:spPr>
              <a:xfrm>
                <a:off x="6717226" y="1890693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361AA948-BB93-8B4D-E058-025EAB1AD2B8}"/>
                  </a:ext>
                </a:extLst>
              </p:cNvPr>
              <p:cNvSpPr/>
              <p:nvPr/>
            </p:nvSpPr>
            <p:spPr>
              <a:xfrm>
                <a:off x="6799874" y="1849759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28DB09CF-4061-47A8-E8DC-F27A90B16961}"/>
                  </a:ext>
                </a:extLst>
              </p:cNvPr>
              <p:cNvSpPr/>
              <p:nvPr/>
            </p:nvSpPr>
            <p:spPr>
              <a:xfrm>
                <a:off x="8782653" y="1914977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CADFF825-B1EA-D06B-9C51-D203CD4FA174}"/>
                  </a:ext>
                </a:extLst>
              </p:cNvPr>
              <p:cNvSpPr/>
              <p:nvPr/>
            </p:nvSpPr>
            <p:spPr>
              <a:xfrm>
                <a:off x="8843358" y="2091709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2FE59556-707B-B055-9210-722BF352B0F0}"/>
                  </a:ext>
                </a:extLst>
              </p:cNvPr>
              <p:cNvSpPr/>
              <p:nvPr/>
            </p:nvSpPr>
            <p:spPr>
              <a:xfrm>
                <a:off x="8848561" y="1877074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5B30BEF7-4E15-9E94-2BE5-E4E8963714EB}"/>
                  </a:ext>
                </a:extLst>
              </p:cNvPr>
              <p:cNvSpPr/>
              <p:nvPr/>
            </p:nvSpPr>
            <p:spPr>
              <a:xfrm>
                <a:off x="8931209" y="1836140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Rectangle: Rounded Corners 34">
                <a:extLst>
                  <a:ext uri="{FF2B5EF4-FFF2-40B4-BE49-F238E27FC236}">
                    <a16:creationId xmlns:a16="http://schemas.microsoft.com/office/drawing/2014/main" id="{09274676-06AE-7234-E40B-DFC402B0A89B}"/>
                  </a:ext>
                </a:extLst>
              </p:cNvPr>
              <p:cNvSpPr/>
              <p:nvPr/>
            </p:nvSpPr>
            <p:spPr>
              <a:xfrm>
                <a:off x="9806947" y="1914977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61171CE1-3483-7E8E-AD52-749AA9503C59}"/>
                  </a:ext>
                </a:extLst>
              </p:cNvPr>
              <p:cNvSpPr/>
              <p:nvPr/>
            </p:nvSpPr>
            <p:spPr>
              <a:xfrm>
                <a:off x="9867652" y="2091709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969C941C-712C-CD9F-E2AD-223D6587C1F4}"/>
                  </a:ext>
                </a:extLst>
              </p:cNvPr>
              <p:cNvSpPr/>
              <p:nvPr/>
            </p:nvSpPr>
            <p:spPr>
              <a:xfrm>
                <a:off x="9872855" y="1877074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677FAE70-11C0-7364-7020-493EC89FFA9B}"/>
                  </a:ext>
                </a:extLst>
              </p:cNvPr>
              <p:cNvSpPr/>
              <p:nvPr/>
            </p:nvSpPr>
            <p:spPr>
              <a:xfrm>
                <a:off x="9955503" y="1836140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1" name="Rectangle: Rounded Corners 40">
                <a:extLst>
                  <a:ext uri="{FF2B5EF4-FFF2-40B4-BE49-F238E27FC236}">
                    <a16:creationId xmlns:a16="http://schemas.microsoft.com/office/drawing/2014/main" id="{D1BB3914-8727-33E1-3E26-E1453EBBD090}"/>
                  </a:ext>
                </a:extLst>
              </p:cNvPr>
              <p:cNvSpPr/>
              <p:nvPr/>
            </p:nvSpPr>
            <p:spPr>
              <a:xfrm>
                <a:off x="10306322" y="1907629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8B90973E-9446-7C01-CA7A-3BC8E8492C09}"/>
                  </a:ext>
                </a:extLst>
              </p:cNvPr>
              <p:cNvSpPr/>
              <p:nvPr/>
            </p:nvSpPr>
            <p:spPr>
              <a:xfrm>
                <a:off x="10367027" y="2084361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B4C87B19-F00F-8F8E-233B-D69AA3C48617}"/>
                  </a:ext>
                </a:extLst>
              </p:cNvPr>
              <p:cNvSpPr/>
              <p:nvPr/>
            </p:nvSpPr>
            <p:spPr>
              <a:xfrm>
                <a:off x="10372230" y="1869726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44D730A8-728E-F826-2D8C-7358EBDCBB48}"/>
                  </a:ext>
                </a:extLst>
              </p:cNvPr>
              <p:cNvSpPr/>
              <p:nvPr/>
            </p:nvSpPr>
            <p:spPr>
              <a:xfrm>
                <a:off x="10454878" y="1828792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34B4B93B-7823-39BD-4CEB-94795844E8C1}"/>
                  </a:ext>
                </a:extLst>
              </p:cNvPr>
              <p:cNvSpPr/>
              <p:nvPr/>
            </p:nvSpPr>
            <p:spPr>
              <a:xfrm>
                <a:off x="10545818" y="1914977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FC742046-14F0-B9B1-9EAF-AE8C64AD9726}"/>
                  </a:ext>
                </a:extLst>
              </p:cNvPr>
              <p:cNvSpPr/>
              <p:nvPr/>
            </p:nvSpPr>
            <p:spPr>
              <a:xfrm>
                <a:off x="10606523" y="2091709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3B023D50-6F6A-7438-6CD1-6013E812BB1E}"/>
                  </a:ext>
                </a:extLst>
              </p:cNvPr>
              <p:cNvSpPr/>
              <p:nvPr/>
            </p:nvSpPr>
            <p:spPr>
              <a:xfrm>
                <a:off x="10611726" y="1877074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8733E91F-AC7E-4C43-408F-FA4B8366937A}"/>
                  </a:ext>
                </a:extLst>
              </p:cNvPr>
              <p:cNvSpPr/>
              <p:nvPr/>
            </p:nvSpPr>
            <p:spPr>
              <a:xfrm>
                <a:off x="10694374" y="1836140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964308FA-CCD8-9F81-55C0-38DA973D61EF}"/>
                  </a:ext>
                </a:extLst>
              </p:cNvPr>
              <p:cNvSpPr/>
              <p:nvPr/>
            </p:nvSpPr>
            <p:spPr>
              <a:xfrm>
                <a:off x="11017893" y="1906780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DA0B1CE6-B757-849D-346B-4563E70C48D2}"/>
                  </a:ext>
                </a:extLst>
              </p:cNvPr>
              <p:cNvSpPr/>
              <p:nvPr/>
            </p:nvSpPr>
            <p:spPr>
              <a:xfrm>
                <a:off x="11078598" y="2083512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018CC035-9530-BC7D-FCF9-61E8EFAA550E}"/>
                  </a:ext>
                </a:extLst>
              </p:cNvPr>
              <p:cNvSpPr/>
              <p:nvPr/>
            </p:nvSpPr>
            <p:spPr>
              <a:xfrm>
                <a:off x="11083801" y="1868877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56D5FB2-D98A-B397-2A9F-5827F6BC7538}"/>
                  </a:ext>
                </a:extLst>
              </p:cNvPr>
              <p:cNvSpPr/>
              <p:nvPr/>
            </p:nvSpPr>
            <p:spPr>
              <a:xfrm>
                <a:off x="11166449" y="1827943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9" name="Rectangle: Rounded Corners 58">
                <a:extLst>
                  <a:ext uri="{FF2B5EF4-FFF2-40B4-BE49-F238E27FC236}">
                    <a16:creationId xmlns:a16="http://schemas.microsoft.com/office/drawing/2014/main" id="{DA8D5ACD-7D00-DE64-0434-4C84DDBE4DEC}"/>
                  </a:ext>
                </a:extLst>
              </p:cNvPr>
              <p:cNvSpPr/>
              <p:nvPr/>
            </p:nvSpPr>
            <p:spPr>
              <a:xfrm>
                <a:off x="11257389" y="1914128"/>
                <a:ext cx="245880" cy="37389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A29027CF-FD6C-2E37-C3AB-BDC5EE8910EA}"/>
                  </a:ext>
                </a:extLst>
              </p:cNvPr>
              <p:cNvSpPr/>
              <p:nvPr/>
            </p:nvSpPr>
            <p:spPr>
              <a:xfrm>
                <a:off x="11318094" y="2090860"/>
                <a:ext cx="124470" cy="10924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E3103C7F-5A51-12F7-DD42-948262F499CD}"/>
                  </a:ext>
                </a:extLst>
              </p:cNvPr>
              <p:cNvSpPr/>
              <p:nvPr/>
            </p:nvSpPr>
            <p:spPr>
              <a:xfrm>
                <a:off x="11323297" y="1876225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D115A51D-E5F3-6C4A-6511-15748B31B700}"/>
                  </a:ext>
                </a:extLst>
              </p:cNvPr>
              <p:cNvSpPr/>
              <p:nvPr/>
            </p:nvSpPr>
            <p:spPr>
              <a:xfrm>
                <a:off x="11405945" y="1835291"/>
                <a:ext cx="76654" cy="81868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C534E6BD-9CFA-97A7-53FE-AF180B76A3D6}"/>
                  </a:ext>
                </a:extLst>
              </p:cNvPr>
              <p:cNvSpPr txBox="1"/>
              <p:nvPr/>
            </p:nvSpPr>
            <p:spPr>
              <a:xfrm>
                <a:off x="10630386" y="2210393"/>
                <a:ext cx="1363739" cy="286364"/>
              </a:xfrm>
              <a:prstGeom prst="roundRect">
                <a:avLst>
                  <a:gd name="adj" fmla="val 50000"/>
                </a:avLst>
              </a:prstGeom>
              <a:noFill/>
              <a:ln>
                <a:noFill/>
              </a:ln>
            </p:spPr>
            <p:txBody>
              <a:bodyPr wrap="square" lIns="91440" tIns="18288" rIns="91440" bIns="18288" rtlCol="0" anchor="ctr">
                <a:spAutoFit/>
              </a:bodyPr>
              <a:lstStyle>
                <a:defPPr>
                  <a:defRPr lang="en-US"/>
                </a:defPPr>
                <a:lvl1pPr marR="0" lvl="0" indent="0" algn="ctr" defTabSz="685783" fontAlgn="auto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830051"/>
                  </a:buClr>
                  <a:buSzTx/>
                  <a:buFontTx/>
                  <a:buNone/>
                  <a:tabLst/>
                  <a:defRPr kumimoji="0" sz="1200" b="1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cs typeface="Arial" panose="020B0604020202020204" pitchFamily="34" charset="0"/>
                  </a:defRPr>
                </a:lvl1pPr>
              </a:lstStyle>
              <a:p>
                <a:pPr marL="0" marR="0" lvl="0" indent="0" algn="ctr" defTabSz="685783" rtl="0" eaLnBrk="1" fontAlgn="auto" latinLnBrk="0" hangingPunct="1">
                  <a:lnSpc>
                    <a:spcPts val="13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830051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50" b="1" i="0" u="none" strike="noStrike" kern="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+mn-lt"/>
                    <a:ea typeface="+mn-ea"/>
                    <a:cs typeface="Arial" panose="020B0604020202020204" pitchFamily="34" charset="0"/>
                  </a:rPr>
                  <a:t>Goblet cells</a:t>
                </a: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B87B183-11C8-335C-DA74-1795BFD49637}"/>
                  </a:ext>
                </a:extLst>
              </p:cNvPr>
              <p:cNvSpPr/>
              <p:nvPr/>
            </p:nvSpPr>
            <p:spPr>
              <a:xfrm>
                <a:off x="2455879" y="1884450"/>
                <a:ext cx="24744" cy="119601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401466D-E300-6D36-BAE5-6CDFBAE6E519}"/>
                  </a:ext>
                </a:extLst>
              </p:cNvPr>
              <p:cNvSpPr/>
              <p:nvPr/>
            </p:nvSpPr>
            <p:spPr>
              <a:xfrm>
                <a:off x="2485122" y="1876975"/>
                <a:ext cx="24745" cy="110257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63562FB-423D-A6E2-FBDA-582B6AF39FF9}"/>
                  </a:ext>
                </a:extLst>
              </p:cNvPr>
              <p:cNvSpPr/>
              <p:nvPr/>
            </p:nvSpPr>
            <p:spPr>
              <a:xfrm>
                <a:off x="2510917" y="1874172"/>
                <a:ext cx="21445" cy="107454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F8B34BF1-D6C5-DB6C-483A-560351CA0485}"/>
                  </a:ext>
                </a:extLst>
              </p:cNvPr>
              <p:cNvSpPr/>
              <p:nvPr/>
            </p:nvSpPr>
            <p:spPr>
              <a:xfrm>
                <a:off x="2537985" y="1870434"/>
                <a:ext cx="21403" cy="11492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426BAD2F-112D-600C-D304-1565FA5B3CCE}"/>
                  </a:ext>
                </a:extLst>
              </p:cNvPr>
              <p:cNvSpPr/>
              <p:nvPr/>
            </p:nvSpPr>
            <p:spPr>
              <a:xfrm>
                <a:off x="2563854" y="1869500"/>
                <a:ext cx="26436" cy="111192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0FFCB109-9CB4-18D2-C6E7-80F8A4980A98}"/>
                  </a:ext>
                </a:extLst>
              </p:cNvPr>
              <p:cNvSpPr/>
              <p:nvPr/>
            </p:nvSpPr>
            <p:spPr>
              <a:xfrm>
                <a:off x="2588598" y="1871369"/>
                <a:ext cx="21370" cy="111192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D9CDBEA-3B61-6EDE-8D54-17AA0FB19739}"/>
                  </a:ext>
                </a:extLst>
              </p:cNvPr>
              <p:cNvSpPr/>
              <p:nvPr/>
            </p:nvSpPr>
            <p:spPr>
              <a:xfrm>
                <a:off x="2616717" y="1876041"/>
                <a:ext cx="20245" cy="112126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678761D4-8728-A339-E405-4E08EAC06277}"/>
                  </a:ext>
                </a:extLst>
              </p:cNvPr>
              <p:cNvSpPr/>
              <p:nvPr/>
            </p:nvSpPr>
            <p:spPr>
              <a:xfrm>
                <a:off x="2641461" y="1878844"/>
                <a:ext cx="15746" cy="112126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Rectangle: Rounded Corners 238">
                <a:extLst>
                  <a:ext uri="{FF2B5EF4-FFF2-40B4-BE49-F238E27FC236}">
                    <a16:creationId xmlns:a16="http://schemas.microsoft.com/office/drawing/2014/main" id="{7BB6D804-C58D-9237-A35E-CA70F28BC611}"/>
                  </a:ext>
                </a:extLst>
              </p:cNvPr>
              <p:cNvSpPr/>
              <p:nvPr/>
            </p:nvSpPr>
            <p:spPr>
              <a:xfrm>
                <a:off x="2422257" y="1971524"/>
                <a:ext cx="273627" cy="320972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DFE37F36-F648-A00D-7357-6DF975B65513}"/>
                  </a:ext>
                </a:extLst>
              </p:cNvPr>
              <p:cNvSpPr/>
              <p:nvPr/>
            </p:nvSpPr>
            <p:spPr>
              <a:xfrm>
                <a:off x="2487773" y="2135094"/>
                <a:ext cx="140190" cy="94915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30C7498A-C6D9-D792-7A8F-7CE64DA4099A}"/>
                  </a:ext>
                </a:extLst>
              </p:cNvPr>
              <p:cNvSpPr/>
              <p:nvPr/>
            </p:nvSpPr>
            <p:spPr>
              <a:xfrm>
                <a:off x="3016510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E62A073C-43C6-F53C-348A-2D4FE1E6BAC9}"/>
                  </a:ext>
                </a:extLst>
              </p:cNvPr>
              <p:cNvSpPr/>
              <p:nvPr/>
            </p:nvSpPr>
            <p:spPr>
              <a:xfrm>
                <a:off x="3045752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D6EE4C5-24E3-84F5-84A9-4DF436A1BA8D}"/>
                  </a:ext>
                </a:extLst>
              </p:cNvPr>
              <p:cNvSpPr/>
              <p:nvPr/>
            </p:nvSpPr>
            <p:spPr>
              <a:xfrm>
                <a:off x="3071547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293E91BC-B216-5E1A-EA6C-6ACED0E998FC}"/>
                  </a:ext>
                </a:extLst>
              </p:cNvPr>
              <p:cNvSpPr/>
              <p:nvPr/>
            </p:nvSpPr>
            <p:spPr>
              <a:xfrm>
                <a:off x="3098615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292105A1-CC70-0DE0-3B8F-14334B7B69E3}"/>
                  </a:ext>
                </a:extLst>
              </p:cNvPr>
              <p:cNvSpPr/>
              <p:nvPr/>
            </p:nvSpPr>
            <p:spPr>
              <a:xfrm>
                <a:off x="3124484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FE798AA-BE1A-E3A5-244D-63EFF0498DC8}"/>
                  </a:ext>
                </a:extLst>
              </p:cNvPr>
              <p:cNvSpPr/>
              <p:nvPr/>
            </p:nvSpPr>
            <p:spPr>
              <a:xfrm>
                <a:off x="3149228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FAA57572-F9DD-7B2B-8C17-E2EB81DCA5BA}"/>
                  </a:ext>
                </a:extLst>
              </p:cNvPr>
              <p:cNvSpPr/>
              <p:nvPr/>
            </p:nvSpPr>
            <p:spPr>
              <a:xfrm>
                <a:off x="3177347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59676E91-D0D1-9297-AF4C-F73940D8E0ED}"/>
                  </a:ext>
                </a:extLst>
              </p:cNvPr>
              <p:cNvSpPr/>
              <p:nvPr/>
            </p:nvSpPr>
            <p:spPr>
              <a:xfrm>
                <a:off x="3202091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2A8694F-98EF-21EF-4322-6647AF84B4FA}"/>
                  </a:ext>
                </a:extLst>
              </p:cNvPr>
              <p:cNvSpPr/>
              <p:nvPr/>
            </p:nvSpPr>
            <p:spPr>
              <a:xfrm>
                <a:off x="3224393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Rectangle: Rounded Corners 251">
                <a:extLst>
                  <a:ext uri="{FF2B5EF4-FFF2-40B4-BE49-F238E27FC236}">
                    <a16:creationId xmlns:a16="http://schemas.microsoft.com/office/drawing/2014/main" id="{5C547267-1FAB-0CCB-C94C-0AF4E03C2CA7}"/>
                  </a:ext>
                </a:extLst>
              </p:cNvPr>
              <p:cNvSpPr/>
              <p:nvPr/>
            </p:nvSpPr>
            <p:spPr>
              <a:xfrm>
                <a:off x="2993973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id="{58250045-9003-D49A-AB43-55E3805D81D1}"/>
                  </a:ext>
                </a:extLst>
              </p:cNvPr>
              <p:cNvSpPr/>
              <p:nvPr/>
            </p:nvSpPr>
            <p:spPr>
              <a:xfrm>
                <a:off x="3059489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9DD3A26-96B9-20FA-50A8-6E1FE2CDAC85}"/>
                  </a:ext>
                </a:extLst>
              </p:cNvPr>
              <p:cNvSpPr/>
              <p:nvPr/>
            </p:nvSpPr>
            <p:spPr>
              <a:xfrm>
                <a:off x="4068379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257DD5EE-B01D-EE1A-525C-48113DE65500}"/>
                  </a:ext>
                </a:extLst>
              </p:cNvPr>
              <p:cNvSpPr/>
              <p:nvPr/>
            </p:nvSpPr>
            <p:spPr>
              <a:xfrm>
                <a:off x="4097622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BF755655-498F-2667-8AC8-60B25946897F}"/>
                  </a:ext>
                </a:extLst>
              </p:cNvPr>
              <p:cNvSpPr/>
              <p:nvPr/>
            </p:nvSpPr>
            <p:spPr>
              <a:xfrm>
                <a:off x="4123416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98C67E67-BC17-9B8E-552B-2F181DDCE419}"/>
                  </a:ext>
                </a:extLst>
              </p:cNvPr>
              <p:cNvSpPr/>
              <p:nvPr/>
            </p:nvSpPr>
            <p:spPr>
              <a:xfrm>
                <a:off x="4150485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7EC2B901-52A2-FDDD-BA14-0738155DB102}"/>
                  </a:ext>
                </a:extLst>
              </p:cNvPr>
              <p:cNvSpPr/>
              <p:nvPr/>
            </p:nvSpPr>
            <p:spPr>
              <a:xfrm>
                <a:off x="4176354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232C773B-12E3-9646-0310-FC94A2F5DD1A}"/>
                  </a:ext>
                </a:extLst>
              </p:cNvPr>
              <p:cNvSpPr/>
              <p:nvPr/>
            </p:nvSpPr>
            <p:spPr>
              <a:xfrm>
                <a:off x="4201098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6798918A-8787-A865-C17D-151C5454F26C}"/>
                  </a:ext>
                </a:extLst>
              </p:cNvPr>
              <p:cNvSpPr/>
              <p:nvPr/>
            </p:nvSpPr>
            <p:spPr>
              <a:xfrm>
                <a:off x="4229217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18F7BE70-89AA-BAA2-2E08-F1B9A6945ED4}"/>
                  </a:ext>
                </a:extLst>
              </p:cNvPr>
              <p:cNvSpPr/>
              <p:nvPr/>
            </p:nvSpPr>
            <p:spPr>
              <a:xfrm>
                <a:off x="4253961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654BB108-CC45-3F8E-460E-F7F9FDEA794E}"/>
                  </a:ext>
                </a:extLst>
              </p:cNvPr>
              <p:cNvSpPr/>
              <p:nvPr/>
            </p:nvSpPr>
            <p:spPr>
              <a:xfrm>
                <a:off x="4276263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5" name="Rectangle: Rounded Corners 264">
                <a:extLst>
                  <a:ext uri="{FF2B5EF4-FFF2-40B4-BE49-F238E27FC236}">
                    <a16:creationId xmlns:a16="http://schemas.microsoft.com/office/drawing/2014/main" id="{F734DB7F-0269-003D-B81B-D83296A1854F}"/>
                  </a:ext>
                </a:extLst>
              </p:cNvPr>
              <p:cNvSpPr/>
              <p:nvPr/>
            </p:nvSpPr>
            <p:spPr>
              <a:xfrm>
                <a:off x="4042241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E3A032EF-70EE-241A-C3D8-1309D444C5FE}"/>
                  </a:ext>
                </a:extLst>
              </p:cNvPr>
              <p:cNvSpPr/>
              <p:nvPr/>
            </p:nvSpPr>
            <p:spPr>
              <a:xfrm>
                <a:off x="4107757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4AC71B9C-1AF6-66B5-87A5-43E73F7EACD7}"/>
                  </a:ext>
                </a:extLst>
              </p:cNvPr>
              <p:cNvSpPr/>
              <p:nvPr/>
            </p:nvSpPr>
            <p:spPr>
              <a:xfrm>
                <a:off x="4341579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A66FBFA-86AD-6D7E-DDBB-7194104AB364}"/>
                  </a:ext>
                </a:extLst>
              </p:cNvPr>
              <p:cNvSpPr/>
              <p:nvPr/>
            </p:nvSpPr>
            <p:spPr>
              <a:xfrm>
                <a:off x="4370822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60D8F71-A2AE-5DC2-2C51-42C7ECA4589D}"/>
                  </a:ext>
                </a:extLst>
              </p:cNvPr>
              <p:cNvSpPr/>
              <p:nvPr/>
            </p:nvSpPr>
            <p:spPr>
              <a:xfrm>
                <a:off x="4396616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6D64E9B1-C017-F016-038F-835F8C4638EB}"/>
                  </a:ext>
                </a:extLst>
              </p:cNvPr>
              <p:cNvSpPr/>
              <p:nvPr/>
            </p:nvSpPr>
            <p:spPr>
              <a:xfrm>
                <a:off x="4423684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934C1EB3-0F0E-6549-E8A6-0E2C66B7C2D7}"/>
                  </a:ext>
                </a:extLst>
              </p:cNvPr>
              <p:cNvSpPr/>
              <p:nvPr/>
            </p:nvSpPr>
            <p:spPr>
              <a:xfrm>
                <a:off x="4449554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C050AC8D-506B-F771-E512-FFED54FE33D0}"/>
                  </a:ext>
                </a:extLst>
              </p:cNvPr>
              <p:cNvSpPr/>
              <p:nvPr/>
            </p:nvSpPr>
            <p:spPr>
              <a:xfrm>
                <a:off x="4474298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BB9C0B85-88F1-500D-CE1C-07AA22B88F82}"/>
                  </a:ext>
                </a:extLst>
              </p:cNvPr>
              <p:cNvSpPr/>
              <p:nvPr/>
            </p:nvSpPr>
            <p:spPr>
              <a:xfrm>
                <a:off x="4502416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78E1EBF0-7DCA-437F-7B1D-92CEA57E72CC}"/>
                  </a:ext>
                </a:extLst>
              </p:cNvPr>
              <p:cNvSpPr/>
              <p:nvPr/>
            </p:nvSpPr>
            <p:spPr>
              <a:xfrm>
                <a:off x="4527160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0C268640-980D-ACCC-052C-486E8F3E377F}"/>
                  </a:ext>
                </a:extLst>
              </p:cNvPr>
              <p:cNvSpPr/>
              <p:nvPr/>
            </p:nvSpPr>
            <p:spPr>
              <a:xfrm>
                <a:off x="4549463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Rectangle: Rounded Corners 277">
                <a:extLst>
                  <a:ext uri="{FF2B5EF4-FFF2-40B4-BE49-F238E27FC236}">
                    <a16:creationId xmlns:a16="http://schemas.microsoft.com/office/drawing/2014/main" id="{17FFEAB9-F2C9-7308-CF95-BCC169D2C428}"/>
                  </a:ext>
                </a:extLst>
              </p:cNvPr>
              <p:cNvSpPr/>
              <p:nvPr/>
            </p:nvSpPr>
            <p:spPr>
              <a:xfrm>
                <a:off x="4316957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C0691912-EFEA-4137-DD8E-47FD650F2B93}"/>
                  </a:ext>
                </a:extLst>
              </p:cNvPr>
              <p:cNvSpPr/>
              <p:nvPr/>
            </p:nvSpPr>
            <p:spPr>
              <a:xfrm>
                <a:off x="4382473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9239D6F1-45DB-CFAE-1B4D-25018C9B7C71}"/>
                  </a:ext>
                </a:extLst>
              </p:cNvPr>
              <p:cNvSpPr/>
              <p:nvPr/>
            </p:nvSpPr>
            <p:spPr>
              <a:xfrm>
                <a:off x="4846850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851ADDA-FB10-E790-32DE-6B6CA439A88B}"/>
                  </a:ext>
                </a:extLst>
              </p:cNvPr>
              <p:cNvSpPr/>
              <p:nvPr/>
            </p:nvSpPr>
            <p:spPr>
              <a:xfrm>
                <a:off x="4876092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C71EA2F-F0F0-3343-4CCC-7245979BEADD}"/>
                  </a:ext>
                </a:extLst>
              </p:cNvPr>
              <p:cNvSpPr/>
              <p:nvPr/>
            </p:nvSpPr>
            <p:spPr>
              <a:xfrm>
                <a:off x="4901887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1CED7E38-66B6-368E-05C9-8C42F3224612}"/>
                  </a:ext>
                </a:extLst>
              </p:cNvPr>
              <p:cNvSpPr/>
              <p:nvPr/>
            </p:nvSpPr>
            <p:spPr>
              <a:xfrm>
                <a:off x="4928955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FABED67-DF4B-12EC-6A10-E23510B77100}"/>
                  </a:ext>
                </a:extLst>
              </p:cNvPr>
              <p:cNvSpPr/>
              <p:nvPr/>
            </p:nvSpPr>
            <p:spPr>
              <a:xfrm>
                <a:off x="4954824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AFB6B225-FC9E-9DBF-B493-6E5C5C37F083}"/>
                  </a:ext>
                </a:extLst>
              </p:cNvPr>
              <p:cNvSpPr/>
              <p:nvPr/>
            </p:nvSpPr>
            <p:spPr>
              <a:xfrm>
                <a:off x="4979569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4F59DD8D-AEA4-63D8-9CA6-475834948AAB}"/>
                  </a:ext>
                </a:extLst>
              </p:cNvPr>
              <p:cNvSpPr/>
              <p:nvPr/>
            </p:nvSpPr>
            <p:spPr>
              <a:xfrm>
                <a:off x="5007687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7599CD1C-5800-7368-A6D5-97F9F2F41A60}"/>
                  </a:ext>
                </a:extLst>
              </p:cNvPr>
              <p:cNvSpPr/>
              <p:nvPr/>
            </p:nvSpPr>
            <p:spPr>
              <a:xfrm>
                <a:off x="5032431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DC1B189F-DD7D-31C1-61AD-516F2F9E9B94}"/>
                  </a:ext>
                </a:extLst>
              </p:cNvPr>
              <p:cNvSpPr/>
              <p:nvPr/>
            </p:nvSpPr>
            <p:spPr>
              <a:xfrm>
                <a:off x="5054733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Rectangle: Rounded Corners 290">
                <a:extLst>
                  <a:ext uri="{FF2B5EF4-FFF2-40B4-BE49-F238E27FC236}">
                    <a16:creationId xmlns:a16="http://schemas.microsoft.com/office/drawing/2014/main" id="{9F996792-AC5B-A236-DCB9-0555E5AA0959}"/>
                  </a:ext>
                </a:extLst>
              </p:cNvPr>
              <p:cNvSpPr/>
              <p:nvPr/>
            </p:nvSpPr>
            <p:spPr>
              <a:xfrm>
                <a:off x="4822955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Oval 291">
                <a:extLst>
                  <a:ext uri="{FF2B5EF4-FFF2-40B4-BE49-F238E27FC236}">
                    <a16:creationId xmlns:a16="http://schemas.microsoft.com/office/drawing/2014/main" id="{72D52199-2F23-D7B0-8869-F3F5B12800AE}"/>
                  </a:ext>
                </a:extLst>
              </p:cNvPr>
              <p:cNvSpPr/>
              <p:nvPr/>
            </p:nvSpPr>
            <p:spPr>
              <a:xfrm>
                <a:off x="4888471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8819952A-86E8-D3F5-2D6C-1401BEAE1FE4}"/>
                  </a:ext>
                </a:extLst>
              </p:cNvPr>
              <p:cNvSpPr/>
              <p:nvPr/>
            </p:nvSpPr>
            <p:spPr>
              <a:xfrm>
                <a:off x="5603232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08AF339-4B0B-C156-C9A5-EE09D2B630EC}"/>
                  </a:ext>
                </a:extLst>
              </p:cNvPr>
              <p:cNvSpPr/>
              <p:nvPr/>
            </p:nvSpPr>
            <p:spPr>
              <a:xfrm>
                <a:off x="5632475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18FE953C-EA05-BDEE-9CB7-828C30559E82}"/>
                  </a:ext>
                </a:extLst>
              </p:cNvPr>
              <p:cNvSpPr/>
              <p:nvPr/>
            </p:nvSpPr>
            <p:spPr>
              <a:xfrm>
                <a:off x="5658269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F31A34AF-022F-FF86-EAB6-AFB7D6E9D033}"/>
                  </a:ext>
                </a:extLst>
              </p:cNvPr>
              <p:cNvSpPr/>
              <p:nvPr/>
            </p:nvSpPr>
            <p:spPr>
              <a:xfrm>
                <a:off x="5685337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0CFEAD63-04EA-A890-AFED-0CED1C2CF877}"/>
                  </a:ext>
                </a:extLst>
              </p:cNvPr>
              <p:cNvSpPr/>
              <p:nvPr/>
            </p:nvSpPr>
            <p:spPr>
              <a:xfrm>
                <a:off x="5711207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11772B6F-8233-3080-114E-F1C3E7F1F2F7}"/>
                  </a:ext>
                </a:extLst>
              </p:cNvPr>
              <p:cNvSpPr/>
              <p:nvPr/>
            </p:nvSpPr>
            <p:spPr>
              <a:xfrm>
                <a:off x="5735951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2E120153-FD6C-2B55-DA1D-F4F907E9ECB5}"/>
                  </a:ext>
                </a:extLst>
              </p:cNvPr>
              <p:cNvSpPr/>
              <p:nvPr/>
            </p:nvSpPr>
            <p:spPr>
              <a:xfrm>
                <a:off x="5764069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FC80F37-E7A8-7F46-DDEE-BF388930483D}"/>
                  </a:ext>
                </a:extLst>
              </p:cNvPr>
              <p:cNvSpPr/>
              <p:nvPr/>
            </p:nvSpPr>
            <p:spPr>
              <a:xfrm>
                <a:off x="5788813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2A84A7A3-6E13-70E8-EFEC-7A2F2861DC69}"/>
                  </a:ext>
                </a:extLst>
              </p:cNvPr>
              <p:cNvSpPr/>
              <p:nvPr/>
            </p:nvSpPr>
            <p:spPr>
              <a:xfrm>
                <a:off x="5811116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Rectangle: Rounded Corners 303">
                <a:extLst>
                  <a:ext uri="{FF2B5EF4-FFF2-40B4-BE49-F238E27FC236}">
                    <a16:creationId xmlns:a16="http://schemas.microsoft.com/office/drawing/2014/main" id="{F2DA6560-0F44-0496-9A38-39F6F0B33596}"/>
                  </a:ext>
                </a:extLst>
              </p:cNvPr>
              <p:cNvSpPr/>
              <p:nvPr/>
            </p:nvSpPr>
            <p:spPr>
              <a:xfrm>
                <a:off x="5577910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E6291110-A64A-B4E2-68F3-C1EB27F2C707}"/>
                  </a:ext>
                </a:extLst>
              </p:cNvPr>
              <p:cNvSpPr/>
              <p:nvPr/>
            </p:nvSpPr>
            <p:spPr>
              <a:xfrm>
                <a:off x="5643426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4E31A06C-0B9B-4487-E602-52E01151560B}"/>
                  </a:ext>
                </a:extLst>
              </p:cNvPr>
              <p:cNvSpPr/>
              <p:nvPr/>
            </p:nvSpPr>
            <p:spPr>
              <a:xfrm>
                <a:off x="5861336" y="1895417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444C0F53-8FEF-E779-37CD-1FABCD010C89}"/>
                  </a:ext>
                </a:extLst>
              </p:cNvPr>
              <p:cNvSpPr/>
              <p:nvPr/>
            </p:nvSpPr>
            <p:spPr>
              <a:xfrm>
                <a:off x="5890579" y="1887941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907EE01D-17A4-D0D9-0084-04769A6D7A8B}"/>
                  </a:ext>
                </a:extLst>
              </p:cNvPr>
              <p:cNvSpPr/>
              <p:nvPr/>
            </p:nvSpPr>
            <p:spPr>
              <a:xfrm>
                <a:off x="5916373" y="1885138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F75642F-E290-0754-3227-5785706F2A20}"/>
                  </a:ext>
                </a:extLst>
              </p:cNvPr>
              <p:cNvSpPr/>
              <p:nvPr/>
            </p:nvSpPr>
            <p:spPr>
              <a:xfrm>
                <a:off x="5943441" y="1881400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69287785-EC22-71CE-15E8-B24020625C3A}"/>
                  </a:ext>
                </a:extLst>
              </p:cNvPr>
              <p:cNvSpPr/>
              <p:nvPr/>
            </p:nvSpPr>
            <p:spPr>
              <a:xfrm>
                <a:off x="5969311" y="1880466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66ECA45F-B2CB-1FE7-DBFC-87CF367AC887}"/>
                  </a:ext>
                </a:extLst>
              </p:cNvPr>
              <p:cNvSpPr/>
              <p:nvPr/>
            </p:nvSpPr>
            <p:spPr>
              <a:xfrm>
                <a:off x="5994055" y="1882335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27B153F3-26E9-D981-0977-1709763DA952}"/>
                  </a:ext>
                </a:extLst>
              </p:cNvPr>
              <p:cNvSpPr/>
              <p:nvPr/>
            </p:nvSpPr>
            <p:spPr>
              <a:xfrm>
                <a:off x="6022173" y="1887007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86478CBC-7FF8-6AC7-A69F-693D4EC5FA90}"/>
                  </a:ext>
                </a:extLst>
              </p:cNvPr>
              <p:cNvSpPr/>
              <p:nvPr/>
            </p:nvSpPr>
            <p:spPr>
              <a:xfrm>
                <a:off x="6046917" y="1889810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16D50BBB-CFED-56F0-764C-47E799CE2AF2}"/>
                  </a:ext>
                </a:extLst>
              </p:cNvPr>
              <p:cNvSpPr/>
              <p:nvPr/>
            </p:nvSpPr>
            <p:spPr>
              <a:xfrm>
                <a:off x="6069220" y="1905695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Rectangle: Rounded Corners 316">
                <a:extLst>
                  <a:ext uri="{FF2B5EF4-FFF2-40B4-BE49-F238E27FC236}">
                    <a16:creationId xmlns:a16="http://schemas.microsoft.com/office/drawing/2014/main" id="{40946CBF-EB63-E62D-D716-85ECF1F663B0}"/>
                  </a:ext>
                </a:extLst>
              </p:cNvPr>
              <p:cNvSpPr/>
              <p:nvPr/>
            </p:nvSpPr>
            <p:spPr>
              <a:xfrm>
                <a:off x="5849768" y="1982491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622C2BF-D2F4-3357-5F64-75D1F34A26EF}"/>
                  </a:ext>
                </a:extLst>
              </p:cNvPr>
              <p:cNvSpPr/>
              <p:nvPr/>
            </p:nvSpPr>
            <p:spPr>
              <a:xfrm>
                <a:off x="5915284" y="2146063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6BA25526-AFB2-3E27-70CE-729D5BBD7A34}"/>
                  </a:ext>
                </a:extLst>
              </p:cNvPr>
              <p:cNvSpPr/>
              <p:nvPr/>
            </p:nvSpPr>
            <p:spPr>
              <a:xfrm>
                <a:off x="6131091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3A6E1A6F-6501-C081-C092-B9B0CCE06715}"/>
                  </a:ext>
                </a:extLst>
              </p:cNvPr>
              <p:cNvSpPr/>
              <p:nvPr/>
            </p:nvSpPr>
            <p:spPr>
              <a:xfrm>
                <a:off x="6160334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2887F45-EBFE-91BD-1CD2-9B8774C68DB1}"/>
                  </a:ext>
                </a:extLst>
              </p:cNvPr>
              <p:cNvSpPr/>
              <p:nvPr/>
            </p:nvSpPr>
            <p:spPr>
              <a:xfrm>
                <a:off x="6186128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925D9608-144B-ECCD-E777-2B4B378641F6}"/>
                  </a:ext>
                </a:extLst>
              </p:cNvPr>
              <p:cNvSpPr/>
              <p:nvPr/>
            </p:nvSpPr>
            <p:spPr>
              <a:xfrm>
                <a:off x="6213196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ADC2C931-6101-ECBF-0A27-409ACEB53D8D}"/>
                  </a:ext>
                </a:extLst>
              </p:cNvPr>
              <p:cNvSpPr/>
              <p:nvPr/>
            </p:nvSpPr>
            <p:spPr>
              <a:xfrm>
                <a:off x="6239066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FCD4095B-F76A-5EDE-AEA2-BBB59A1C894B}"/>
                  </a:ext>
                </a:extLst>
              </p:cNvPr>
              <p:cNvSpPr/>
              <p:nvPr/>
            </p:nvSpPr>
            <p:spPr>
              <a:xfrm>
                <a:off x="6263810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3EC53002-0A7B-6002-A320-35FCEEA19F0C}"/>
                  </a:ext>
                </a:extLst>
              </p:cNvPr>
              <p:cNvSpPr/>
              <p:nvPr/>
            </p:nvSpPr>
            <p:spPr>
              <a:xfrm>
                <a:off x="6291928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65712E94-8360-3EA6-BC22-F45D08CA29EB}"/>
                  </a:ext>
                </a:extLst>
              </p:cNvPr>
              <p:cNvSpPr/>
              <p:nvPr/>
            </p:nvSpPr>
            <p:spPr>
              <a:xfrm>
                <a:off x="6316673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E50FEF4-AFAC-D81C-E1CB-2799312F27BD}"/>
                  </a:ext>
                </a:extLst>
              </p:cNvPr>
              <p:cNvSpPr/>
              <p:nvPr/>
            </p:nvSpPr>
            <p:spPr>
              <a:xfrm>
                <a:off x="6338975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Rectangle: Rounded Corners 329">
                <a:extLst>
                  <a:ext uri="{FF2B5EF4-FFF2-40B4-BE49-F238E27FC236}">
                    <a16:creationId xmlns:a16="http://schemas.microsoft.com/office/drawing/2014/main" id="{11E1E955-1FB6-32C0-528B-33BE0026959C}"/>
                  </a:ext>
                </a:extLst>
              </p:cNvPr>
              <p:cNvSpPr/>
              <p:nvPr/>
            </p:nvSpPr>
            <p:spPr>
              <a:xfrm>
                <a:off x="6108791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B9109F6E-1DC2-EE84-861A-1A179DF4AECE}"/>
                  </a:ext>
                </a:extLst>
              </p:cNvPr>
              <p:cNvSpPr/>
              <p:nvPr/>
            </p:nvSpPr>
            <p:spPr>
              <a:xfrm>
                <a:off x="6174307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1C108C4-99A9-146D-88F9-ED767A66E895}"/>
                  </a:ext>
                </a:extLst>
              </p:cNvPr>
              <p:cNvSpPr/>
              <p:nvPr/>
            </p:nvSpPr>
            <p:spPr>
              <a:xfrm>
                <a:off x="6441711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121C9DC1-1F46-0E3B-B44A-7E38C92BA61B}"/>
                  </a:ext>
                </a:extLst>
              </p:cNvPr>
              <p:cNvSpPr/>
              <p:nvPr/>
            </p:nvSpPr>
            <p:spPr>
              <a:xfrm>
                <a:off x="6470954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E54A0113-06AA-62F8-FA75-62C08C520232}"/>
                  </a:ext>
                </a:extLst>
              </p:cNvPr>
              <p:cNvSpPr/>
              <p:nvPr/>
            </p:nvSpPr>
            <p:spPr>
              <a:xfrm>
                <a:off x="6496748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DA473525-D2C7-9BB4-71C2-B92B403025E9}"/>
                  </a:ext>
                </a:extLst>
              </p:cNvPr>
              <p:cNvSpPr/>
              <p:nvPr/>
            </p:nvSpPr>
            <p:spPr>
              <a:xfrm>
                <a:off x="6523816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CA43EE11-8B07-C2D2-891F-443A5EC1BAFD}"/>
                  </a:ext>
                </a:extLst>
              </p:cNvPr>
              <p:cNvSpPr/>
              <p:nvPr/>
            </p:nvSpPr>
            <p:spPr>
              <a:xfrm>
                <a:off x="6549686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182963F3-E136-1A81-FAAE-CAA21138AB2C}"/>
                  </a:ext>
                </a:extLst>
              </p:cNvPr>
              <p:cNvSpPr/>
              <p:nvPr/>
            </p:nvSpPr>
            <p:spPr>
              <a:xfrm>
                <a:off x="6574430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7945847C-B94E-C87C-5B06-1BB89A0DF099}"/>
                  </a:ext>
                </a:extLst>
              </p:cNvPr>
              <p:cNvSpPr/>
              <p:nvPr/>
            </p:nvSpPr>
            <p:spPr>
              <a:xfrm>
                <a:off x="6602548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FF6618A2-3116-C049-CF0D-9463916C9D98}"/>
                  </a:ext>
                </a:extLst>
              </p:cNvPr>
              <p:cNvSpPr/>
              <p:nvPr/>
            </p:nvSpPr>
            <p:spPr>
              <a:xfrm>
                <a:off x="6627292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3F1DF03D-60E8-EC1A-99DC-87C96BE42595}"/>
                  </a:ext>
                </a:extLst>
              </p:cNvPr>
              <p:cNvSpPr/>
              <p:nvPr/>
            </p:nvSpPr>
            <p:spPr>
              <a:xfrm>
                <a:off x="6649594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3" name="Rectangle: Rounded Corners 342">
                <a:extLst>
                  <a:ext uri="{FF2B5EF4-FFF2-40B4-BE49-F238E27FC236}">
                    <a16:creationId xmlns:a16="http://schemas.microsoft.com/office/drawing/2014/main" id="{2B61C24E-66F4-6D6E-3736-92138868BF78}"/>
                  </a:ext>
                </a:extLst>
              </p:cNvPr>
              <p:cNvSpPr/>
              <p:nvPr/>
            </p:nvSpPr>
            <p:spPr>
              <a:xfrm>
                <a:off x="6383535" y="1971532"/>
                <a:ext cx="273626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C83CF329-B710-D50A-E1B1-0EECA9383DE7}"/>
                  </a:ext>
                </a:extLst>
              </p:cNvPr>
              <p:cNvSpPr/>
              <p:nvPr/>
            </p:nvSpPr>
            <p:spPr>
              <a:xfrm>
                <a:off x="6449051" y="2135104"/>
                <a:ext cx="140189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0FB547CC-1138-D192-06F3-AC8B04971024}"/>
                  </a:ext>
                </a:extLst>
              </p:cNvPr>
              <p:cNvSpPr/>
              <p:nvPr/>
            </p:nvSpPr>
            <p:spPr>
              <a:xfrm>
                <a:off x="6908976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008EBAD1-049A-565B-932D-E237E9A1B1C2}"/>
                  </a:ext>
                </a:extLst>
              </p:cNvPr>
              <p:cNvSpPr/>
              <p:nvPr/>
            </p:nvSpPr>
            <p:spPr>
              <a:xfrm>
                <a:off x="6938219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144E022B-B442-1FA9-BA27-C6A755965563}"/>
                  </a:ext>
                </a:extLst>
              </p:cNvPr>
              <p:cNvSpPr/>
              <p:nvPr/>
            </p:nvSpPr>
            <p:spPr>
              <a:xfrm>
                <a:off x="6964013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FCD947B7-066A-0B7E-CBD0-93018CF52DFF}"/>
                  </a:ext>
                </a:extLst>
              </p:cNvPr>
              <p:cNvSpPr/>
              <p:nvPr/>
            </p:nvSpPr>
            <p:spPr>
              <a:xfrm>
                <a:off x="6991082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66F701E4-7D61-291D-30C2-BFE079847172}"/>
                  </a:ext>
                </a:extLst>
              </p:cNvPr>
              <p:cNvSpPr/>
              <p:nvPr/>
            </p:nvSpPr>
            <p:spPr>
              <a:xfrm>
                <a:off x="7016951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ECEDF5D2-D415-F18F-19D8-AB41A5F66C8E}"/>
                  </a:ext>
                </a:extLst>
              </p:cNvPr>
              <p:cNvSpPr/>
              <p:nvPr/>
            </p:nvSpPr>
            <p:spPr>
              <a:xfrm>
                <a:off x="7041695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2FD8BB62-9D2D-CC94-48DB-9D8BF341EAD1}"/>
                  </a:ext>
                </a:extLst>
              </p:cNvPr>
              <p:cNvSpPr/>
              <p:nvPr/>
            </p:nvSpPr>
            <p:spPr>
              <a:xfrm>
                <a:off x="7069814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9C7FFE88-EFC6-FAC3-9736-0637AEBC29AE}"/>
                  </a:ext>
                </a:extLst>
              </p:cNvPr>
              <p:cNvSpPr/>
              <p:nvPr/>
            </p:nvSpPr>
            <p:spPr>
              <a:xfrm>
                <a:off x="7094558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1401D968-5660-7188-B778-1D7E895FE98D}"/>
                  </a:ext>
                </a:extLst>
              </p:cNvPr>
              <p:cNvSpPr/>
              <p:nvPr/>
            </p:nvSpPr>
            <p:spPr>
              <a:xfrm>
                <a:off x="7116860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6" name="Rectangle: Rounded Corners 355">
                <a:extLst>
                  <a:ext uri="{FF2B5EF4-FFF2-40B4-BE49-F238E27FC236}">
                    <a16:creationId xmlns:a16="http://schemas.microsoft.com/office/drawing/2014/main" id="{8AB8CFD7-03D6-0C3B-FCBB-5B96722923AE}"/>
                  </a:ext>
                </a:extLst>
              </p:cNvPr>
              <p:cNvSpPr/>
              <p:nvPr/>
            </p:nvSpPr>
            <p:spPr>
              <a:xfrm>
                <a:off x="6898774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74C32AFD-50F6-2D5D-380F-C9AD900F1890}"/>
                  </a:ext>
                </a:extLst>
              </p:cNvPr>
              <p:cNvSpPr/>
              <p:nvPr/>
            </p:nvSpPr>
            <p:spPr>
              <a:xfrm>
                <a:off x="6964290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2B424409-3AF5-B980-94A8-2ED6242C0B3A}"/>
                  </a:ext>
                </a:extLst>
              </p:cNvPr>
              <p:cNvSpPr/>
              <p:nvPr/>
            </p:nvSpPr>
            <p:spPr>
              <a:xfrm>
                <a:off x="7189720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21C9ABC-5F94-CD40-F350-4CB9D31463B6}"/>
                  </a:ext>
                </a:extLst>
              </p:cNvPr>
              <p:cNvSpPr/>
              <p:nvPr/>
            </p:nvSpPr>
            <p:spPr>
              <a:xfrm>
                <a:off x="7218963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15FA1BE8-7DC2-D250-F135-5426C3846DE5}"/>
                  </a:ext>
                </a:extLst>
              </p:cNvPr>
              <p:cNvSpPr/>
              <p:nvPr/>
            </p:nvSpPr>
            <p:spPr>
              <a:xfrm>
                <a:off x="7244757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40EB396-FB54-77B6-E613-FA546B8B335D}"/>
                  </a:ext>
                </a:extLst>
              </p:cNvPr>
              <p:cNvSpPr/>
              <p:nvPr/>
            </p:nvSpPr>
            <p:spPr>
              <a:xfrm>
                <a:off x="7271825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5570BCC7-C318-4F10-3AA4-2AEBF1ED8B4C}"/>
                  </a:ext>
                </a:extLst>
              </p:cNvPr>
              <p:cNvSpPr/>
              <p:nvPr/>
            </p:nvSpPr>
            <p:spPr>
              <a:xfrm>
                <a:off x="7297695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4AB58FE1-CF5F-55AB-5226-A5A2A267C2F6}"/>
                  </a:ext>
                </a:extLst>
              </p:cNvPr>
              <p:cNvSpPr/>
              <p:nvPr/>
            </p:nvSpPr>
            <p:spPr>
              <a:xfrm>
                <a:off x="7322439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569922F2-139F-3095-7507-413D7B1B9763}"/>
                  </a:ext>
                </a:extLst>
              </p:cNvPr>
              <p:cNvSpPr/>
              <p:nvPr/>
            </p:nvSpPr>
            <p:spPr>
              <a:xfrm>
                <a:off x="7350557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EAF79482-4380-575C-CAA3-611CA1B28360}"/>
                  </a:ext>
                </a:extLst>
              </p:cNvPr>
              <p:cNvSpPr/>
              <p:nvPr/>
            </p:nvSpPr>
            <p:spPr>
              <a:xfrm>
                <a:off x="7375301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029E2AE3-D4ED-1245-1E3E-C4D336FC5D1D}"/>
                  </a:ext>
                </a:extLst>
              </p:cNvPr>
              <p:cNvSpPr/>
              <p:nvPr/>
            </p:nvSpPr>
            <p:spPr>
              <a:xfrm>
                <a:off x="7397604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Rectangle: Rounded Corners 368">
                <a:extLst>
                  <a:ext uri="{FF2B5EF4-FFF2-40B4-BE49-F238E27FC236}">
                    <a16:creationId xmlns:a16="http://schemas.microsoft.com/office/drawing/2014/main" id="{F842637F-0DDB-BC37-59D2-7C4493BB2B51}"/>
                  </a:ext>
                </a:extLst>
              </p:cNvPr>
              <p:cNvSpPr/>
              <p:nvPr/>
            </p:nvSpPr>
            <p:spPr>
              <a:xfrm>
                <a:off x="7164031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C1E929FB-9817-6926-92DC-D6DB286937EA}"/>
                  </a:ext>
                </a:extLst>
              </p:cNvPr>
              <p:cNvSpPr/>
              <p:nvPr/>
            </p:nvSpPr>
            <p:spPr>
              <a:xfrm>
                <a:off x="7229547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948C151B-929B-94A2-BA1A-397CF9122258}"/>
                  </a:ext>
                </a:extLst>
              </p:cNvPr>
              <p:cNvSpPr/>
              <p:nvPr/>
            </p:nvSpPr>
            <p:spPr>
              <a:xfrm>
                <a:off x="2739434" y="1884440"/>
                <a:ext cx="24744" cy="119600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E8C1D0F2-68E2-3593-7477-DB7A960298BD}"/>
                  </a:ext>
                </a:extLst>
              </p:cNvPr>
              <p:cNvSpPr/>
              <p:nvPr/>
            </p:nvSpPr>
            <p:spPr>
              <a:xfrm>
                <a:off x="2768677" y="1876965"/>
                <a:ext cx="24745" cy="110256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8740F46D-8093-7374-E07F-604C426FFF0B}"/>
                  </a:ext>
                </a:extLst>
              </p:cNvPr>
              <p:cNvSpPr/>
              <p:nvPr/>
            </p:nvSpPr>
            <p:spPr>
              <a:xfrm>
                <a:off x="2794472" y="1874162"/>
                <a:ext cx="21445" cy="107453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E00B9B03-CDC0-895C-1FCE-701ED6CFFFA2}"/>
                  </a:ext>
                </a:extLst>
              </p:cNvPr>
              <p:cNvSpPr/>
              <p:nvPr/>
            </p:nvSpPr>
            <p:spPr>
              <a:xfrm>
                <a:off x="2821540" y="1870424"/>
                <a:ext cx="21403" cy="11492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F71AFAF-D812-28D9-4D31-2ED3C4A0C09F}"/>
                  </a:ext>
                </a:extLst>
              </p:cNvPr>
              <p:cNvSpPr/>
              <p:nvPr/>
            </p:nvSpPr>
            <p:spPr>
              <a:xfrm>
                <a:off x="2847410" y="1869490"/>
                <a:ext cx="26437" cy="111190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70BB4A51-A4B4-4004-38B2-1C3E16CC7A3B}"/>
                  </a:ext>
                </a:extLst>
              </p:cNvPr>
              <p:cNvSpPr/>
              <p:nvPr/>
            </p:nvSpPr>
            <p:spPr>
              <a:xfrm>
                <a:off x="2872154" y="1871359"/>
                <a:ext cx="21370" cy="111190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C5F94D96-E3FB-9DB4-A311-56F9A73A8C31}"/>
                  </a:ext>
                </a:extLst>
              </p:cNvPr>
              <p:cNvSpPr/>
              <p:nvPr/>
            </p:nvSpPr>
            <p:spPr>
              <a:xfrm>
                <a:off x="2900273" y="1876030"/>
                <a:ext cx="20245" cy="112125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9E50FEA1-FC4C-A6EA-34AE-6030013F3768}"/>
                  </a:ext>
                </a:extLst>
              </p:cNvPr>
              <p:cNvSpPr/>
              <p:nvPr/>
            </p:nvSpPr>
            <p:spPr>
              <a:xfrm>
                <a:off x="2925017" y="1878834"/>
                <a:ext cx="15747" cy="112125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371DB2A7-B7D1-0EC0-2D88-BF97884A1D29}"/>
                  </a:ext>
                </a:extLst>
              </p:cNvPr>
              <p:cNvSpPr/>
              <p:nvPr/>
            </p:nvSpPr>
            <p:spPr>
              <a:xfrm>
                <a:off x="2947320" y="1894718"/>
                <a:ext cx="22687" cy="113059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81238DB8-F551-1716-640F-9FE467801BE4}"/>
                  </a:ext>
                </a:extLst>
              </p:cNvPr>
              <p:cNvSpPr/>
              <p:nvPr/>
            </p:nvSpPr>
            <p:spPr>
              <a:xfrm>
                <a:off x="2822315" y="1863883"/>
                <a:ext cx="21403" cy="11492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DE7E9F28-76A7-5177-F361-94A5CBDE6986}"/>
                  </a:ext>
                </a:extLst>
              </p:cNvPr>
              <p:cNvSpPr/>
              <p:nvPr/>
            </p:nvSpPr>
            <p:spPr>
              <a:xfrm>
                <a:off x="2848185" y="1862949"/>
                <a:ext cx="26437" cy="111191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25E65C3C-7CC6-C669-A606-124B512E15D8}"/>
                  </a:ext>
                </a:extLst>
              </p:cNvPr>
              <p:cNvSpPr/>
              <p:nvPr/>
            </p:nvSpPr>
            <p:spPr>
              <a:xfrm>
                <a:off x="2872929" y="1864818"/>
                <a:ext cx="21370" cy="111191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9497F680-7332-E965-A43E-73141888FFB1}"/>
                  </a:ext>
                </a:extLst>
              </p:cNvPr>
              <p:cNvSpPr/>
              <p:nvPr/>
            </p:nvSpPr>
            <p:spPr>
              <a:xfrm>
                <a:off x="2901048" y="1869489"/>
                <a:ext cx="20245" cy="112125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46C03CE2-E1D5-4582-C87C-8DEC87AC2126}"/>
                  </a:ext>
                </a:extLst>
              </p:cNvPr>
              <p:cNvSpPr/>
              <p:nvPr/>
            </p:nvSpPr>
            <p:spPr>
              <a:xfrm>
                <a:off x="2925792" y="1872293"/>
                <a:ext cx="15747" cy="112125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D7437EC0-0901-E420-4FDE-8B41C3ABCAD7}"/>
                  </a:ext>
                </a:extLst>
              </p:cNvPr>
              <p:cNvSpPr/>
              <p:nvPr/>
            </p:nvSpPr>
            <p:spPr>
              <a:xfrm>
                <a:off x="2948095" y="1888177"/>
                <a:ext cx="22687" cy="113059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Rectangle: Rounded Corners 382">
                <a:extLst>
                  <a:ext uri="{FF2B5EF4-FFF2-40B4-BE49-F238E27FC236}">
                    <a16:creationId xmlns:a16="http://schemas.microsoft.com/office/drawing/2014/main" id="{AE5CC7F2-067C-781F-4876-3489BFB56FE1}"/>
                  </a:ext>
                </a:extLst>
              </p:cNvPr>
              <p:cNvSpPr/>
              <p:nvPr/>
            </p:nvSpPr>
            <p:spPr>
              <a:xfrm>
                <a:off x="2726701" y="1971512"/>
                <a:ext cx="273630" cy="32096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F2EAEC57-38D6-8BE8-2181-71855BC7949B}"/>
                  </a:ext>
                </a:extLst>
              </p:cNvPr>
              <p:cNvSpPr/>
              <p:nvPr/>
            </p:nvSpPr>
            <p:spPr>
              <a:xfrm>
                <a:off x="2792218" y="2135080"/>
                <a:ext cx="140192" cy="949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6ECBF7C5-D301-21A2-27BE-C13DF79C7CD9}"/>
                  </a:ext>
                </a:extLst>
              </p:cNvPr>
              <p:cNvSpPr/>
              <p:nvPr/>
            </p:nvSpPr>
            <p:spPr>
              <a:xfrm>
                <a:off x="2740209" y="1877899"/>
                <a:ext cx="24744" cy="119600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9396CEB-BA53-B297-8285-BC47D01DA4C3}"/>
                  </a:ext>
                </a:extLst>
              </p:cNvPr>
              <p:cNvSpPr/>
              <p:nvPr/>
            </p:nvSpPr>
            <p:spPr>
              <a:xfrm>
                <a:off x="2769452" y="1870424"/>
                <a:ext cx="24745" cy="110256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5577B3D4-9A9D-6B0A-EEA8-80CE2A94A8C9}"/>
                  </a:ext>
                </a:extLst>
              </p:cNvPr>
              <p:cNvSpPr/>
              <p:nvPr/>
            </p:nvSpPr>
            <p:spPr>
              <a:xfrm>
                <a:off x="2795246" y="1867621"/>
                <a:ext cx="21445" cy="107453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3C117D0B-475A-C2B9-9D8F-C4B8766E31FC}"/>
                  </a:ext>
                </a:extLst>
              </p:cNvPr>
              <p:cNvSpPr/>
              <p:nvPr/>
            </p:nvSpPr>
            <p:spPr>
              <a:xfrm>
                <a:off x="2450762" y="1851059"/>
                <a:ext cx="554561" cy="677848"/>
              </a:xfrm>
              <a:custGeom>
                <a:avLst/>
                <a:gdLst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33914 w 1034979"/>
                  <a:gd name="connsiteY25" fmla="*/ 900267 h 1509906"/>
                  <a:gd name="connsiteX26" fmla="*/ 116769 w 1034979"/>
                  <a:gd name="connsiteY26" fmla="*/ 896457 h 1509906"/>
                  <a:gd name="connsiteX27" fmla="*/ 111054 w 1034979"/>
                  <a:gd name="connsiteY27" fmla="*/ 890742 h 1509906"/>
                  <a:gd name="connsiteX28" fmla="*/ 101529 w 1034979"/>
                  <a:gd name="connsiteY28" fmla="*/ 873597 h 1509906"/>
                  <a:gd name="connsiteX29" fmla="*/ 84384 w 1034979"/>
                  <a:gd name="connsiteY29" fmla="*/ 865977 h 1509906"/>
                  <a:gd name="connsiteX30" fmla="*/ 78669 w 1034979"/>
                  <a:gd name="connsiteY30" fmla="*/ 864072 h 1509906"/>
                  <a:gd name="connsiteX31" fmla="*/ 59619 w 1034979"/>
                  <a:gd name="connsiteY31" fmla="*/ 867882 h 1509906"/>
                  <a:gd name="connsiteX32" fmla="*/ 53904 w 1034979"/>
                  <a:gd name="connsiteY32" fmla="*/ 871692 h 1509906"/>
                  <a:gd name="connsiteX33" fmla="*/ 50094 w 1034979"/>
                  <a:gd name="connsiteY33" fmla="*/ 877407 h 1509906"/>
                  <a:gd name="connsiteX34" fmla="*/ 46284 w 1034979"/>
                  <a:gd name="connsiteY34" fmla="*/ 888837 h 1509906"/>
                  <a:gd name="connsiteX35" fmla="*/ 50094 w 1034979"/>
                  <a:gd name="connsiteY35" fmla="*/ 926937 h 1509906"/>
                  <a:gd name="connsiteX36" fmla="*/ 53904 w 1034979"/>
                  <a:gd name="connsiteY36" fmla="*/ 932652 h 1509906"/>
                  <a:gd name="connsiteX37" fmla="*/ 59619 w 1034979"/>
                  <a:gd name="connsiteY37" fmla="*/ 936462 h 1509906"/>
                  <a:gd name="connsiteX38" fmla="*/ 63429 w 1034979"/>
                  <a:gd name="connsiteY38" fmla="*/ 942177 h 1509906"/>
                  <a:gd name="connsiteX39" fmla="*/ 80574 w 1034979"/>
                  <a:gd name="connsiteY39" fmla="*/ 951702 h 1509906"/>
                  <a:gd name="connsiteX40" fmla="*/ 103434 w 1034979"/>
                  <a:gd name="connsiteY40" fmla="*/ 953607 h 1509906"/>
                  <a:gd name="connsiteX41" fmla="*/ 124389 w 1034979"/>
                  <a:gd name="connsiteY41" fmla="*/ 959322 h 1509906"/>
                  <a:gd name="connsiteX42" fmla="*/ 130104 w 1034979"/>
                  <a:gd name="connsiteY42" fmla="*/ 961227 h 1509906"/>
                  <a:gd name="connsiteX43" fmla="*/ 135819 w 1034979"/>
                  <a:gd name="connsiteY43" fmla="*/ 966942 h 1509906"/>
                  <a:gd name="connsiteX44" fmla="*/ 143439 w 1034979"/>
                  <a:gd name="connsiteY44" fmla="*/ 968847 h 1509906"/>
                  <a:gd name="connsiteX45" fmla="*/ 166299 w 1034979"/>
                  <a:gd name="connsiteY45" fmla="*/ 972657 h 1509906"/>
                  <a:gd name="connsiteX46" fmla="*/ 191064 w 1034979"/>
                  <a:gd name="connsiteY46" fmla="*/ 978372 h 1509906"/>
                  <a:gd name="connsiteX47" fmla="*/ 208209 w 1034979"/>
                  <a:gd name="connsiteY47" fmla="*/ 984087 h 1509906"/>
                  <a:gd name="connsiteX48" fmla="*/ 213924 w 1034979"/>
                  <a:gd name="connsiteY48" fmla="*/ 985992 h 1509906"/>
                  <a:gd name="connsiteX49" fmla="*/ 229164 w 1034979"/>
                  <a:gd name="connsiteY49" fmla="*/ 989802 h 1509906"/>
                  <a:gd name="connsiteX50" fmla="*/ 248214 w 1034979"/>
                  <a:gd name="connsiteY50" fmla="*/ 995517 h 1509906"/>
                  <a:gd name="connsiteX51" fmla="*/ 253929 w 1034979"/>
                  <a:gd name="connsiteY51" fmla="*/ 999327 h 1509906"/>
                  <a:gd name="connsiteX52" fmla="*/ 267264 w 1034979"/>
                  <a:gd name="connsiteY52" fmla="*/ 1014567 h 1509906"/>
                  <a:gd name="connsiteX53" fmla="*/ 272979 w 1034979"/>
                  <a:gd name="connsiteY53" fmla="*/ 1033617 h 1509906"/>
                  <a:gd name="connsiteX54" fmla="*/ 274884 w 1034979"/>
                  <a:gd name="connsiteY54" fmla="*/ 1039332 h 1509906"/>
                  <a:gd name="connsiteX55" fmla="*/ 276789 w 1034979"/>
                  <a:gd name="connsiteY55" fmla="*/ 1045047 h 1509906"/>
                  <a:gd name="connsiteX56" fmla="*/ 278694 w 1034979"/>
                  <a:gd name="connsiteY56" fmla="*/ 1069812 h 1509906"/>
                  <a:gd name="connsiteX57" fmla="*/ 280599 w 1034979"/>
                  <a:gd name="connsiteY57" fmla="*/ 1075527 h 1509906"/>
                  <a:gd name="connsiteX58" fmla="*/ 278694 w 1034979"/>
                  <a:gd name="connsiteY58" fmla="*/ 1094577 h 1509906"/>
                  <a:gd name="connsiteX59" fmla="*/ 276789 w 1034979"/>
                  <a:gd name="connsiteY59" fmla="*/ 1104102 h 1509906"/>
                  <a:gd name="connsiteX60" fmla="*/ 263454 w 1034979"/>
                  <a:gd name="connsiteY60" fmla="*/ 1117437 h 1509906"/>
                  <a:gd name="connsiteX61" fmla="*/ 252024 w 1034979"/>
                  <a:gd name="connsiteY61" fmla="*/ 1125057 h 1509906"/>
                  <a:gd name="connsiteX62" fmla="*/ 240594 w 1034979"/>
                  <a:gd name="connsiteY62" fmla="*/ 1128867 h 1509906"/>
                  <a:gd name="connsiteX63" fmla="*/ 126294 w 1034979"/>
                  <a:gd name="connsiteY63" fmla="*/ 1128867 h 1509906"/>
                  <a:gd name="connsiteX64" fmla="*/ 120579 w 1034979"/>
                  <a:gd name="connsiteY64" fmla="*/ 1130772 h 1509906"/>
                  <a:gd name="connsiteX65" fmla="*/ 105339 w 1034979"/>
                  <a:gd name="connsiteY65" fmla="*/ 1132677 h 1509906"/>
                  <a:gd name="connsiteX66" fmla="*/ 88194 w 1034979"/>
                  <a:gd name="connsiteY66" fmla="*/ 1138392 h 1509906"/>
                  <a:gd name="connsiteX67" fmla="*/ 82479 w 1034979"/>
                  <a:gd name="connsiteY67" fmla="*/ 1140297 h 1509906"/>
                  <a:gd name="connsiteX68" fmla="*/ 76764 w 1034979"/>
                  <a:gd name="connsiteY68" fmla="*/ 1144107 h 1509906"/>
                  <a:gd name="connsiteX69" fmla="*/ 65334 w 1034979"/>
                  <a:gd name="connsiteY69" fmla="*/ 1146012 h 1509906"/>
                  <a:gd name="connsiteX70" fmla="*/ 27234 w 1034979"/>
                  <a:gd name="connsiteY70" fmla="*/ 1147917 h 1509906"/>
                  <a:gd name="connsiteX71" fmla="*/ 15804 w 1034979"/>
                  <a:gd name="connsiteY71" fmla="*/ 1153632 h 1509906"/>
                  <a:gd name="connsiteX72" fmla="*/ 6279 w 1034979"/>
                  <a:gd name="connsiteY72" fmla="*/ 1163157 h 1509906"/>
                  <a:gd name="connsiteX73" fmla="*/ 4374 w 1034979"/>
                  <a:gd name="connsiteY73" fmla="*/ 1168872 h 1509906"/>
                  <a:gd name="connsiteX74" fmla="*/ 564 w 1034979"/>
                  <a:gd name="connsiteY74" fmla="*/ 1174587 h 1509906"/>
                  <a:gd name="connsiteX75" fmla="*/ 6279 w 1034979"/>
                  <a:gd name="connsiteY75" fmla="*/ 1206972 h 1509906"/>
                  <a:gd name="connsiteX76" fmla="*/ 11994 w 1034979"/>
                  <a:gd name="connsiteY76" fmla="*/ 1210782 h 1509906"/>
                  <a:gd name="connsiteX77" fmla="*/ 17709 w 1034979"/>
                  <a:gd name="connsiteY77" fmla="*/ 1212687 h 1509906"/>
                  <a:gd name="connsiteX78" fmla="*/ 145344 w 1034979"/>
                  <a:gd name="connsiteY78" fmla="*/ 1210782 h 1509906"/>
                  <a:gd name="connsiteX79" fmla="*/ 152964 w 1034979"/>
                  <a:gd name="connsiteY79" fmla="*/ 1208877 h 1509906"/>
                  <a:gd name="connsiteX80" fmla="*/ 303459 w 1034979"/>
                  <a:gd name="connsiteY80" fmla="*/ 1203162 h 1509906"/>
                  <a:gd name="connsiteX81" fmla="*/ 318699 w 1034979"/>
                  <a:gd name="connsiteY81" fmla="*/ 1210782 h 1509906"/>
                  <a:gd name="connsiteX82" fmla="*/ 330129 w 1034979"/>
                  <a:gd name="connsiteY82" fmla="*/ 1216497 h 1509906"/>
                  <a:gd name="connsiteX83" fmla="*/ 333939 w 1034979"/>
                  <a:gd name="connsiteY83" fmla="*/ 1222212 h 1509906"/>
                  <a:gd name="connsiteX84" fmla="*/ 339654 w 1034979"/>
                  <a:gd name="connsiteY84" fmla="*/ 1224117 h 1509906"/>
                  <a:gd name="connsiteX85" fmla="*/ 351084 w 1034979"/>
                  <a:gd name="connsiteY85" fmla="*/ 1231737 h 1509906"/>
                  <a:gd name="connsiteX86" fmla="*/ 356799 w 1034979"/>
                  <a:gd name="connsiteY86" fmla="*/ 1235547 h 1509906"/>
                  <a:gd name="connsiteX87" fmla="*/ 360609 w 1034979"/>
                  <a:gd name="connsiteY87" fmla="*/ 1241262 h 1509906"/>
                  <a:gd name="connsiteX88" fmla="*/ 366324 w 1034979"/>
                  <a:gd name="connsiteY88" fmla="*/ 1252692 h 1509906"/>
                  <a:gd name="connsiteX89" fmla="*/ 362514 w 1034979"/>
                  <a:gd name="connsiteY89" fmla="*/ 1279362 h 1509906"/>
                  <a:gd name="connsiteX90" fmla="*/ 358704 w 1034979"/>
                  <a:gd name="connsiteY90" fmla="*/ 1285077 h 1509906"/>
                  <a:gd name="connsiteX91" fmla="*/ 356799 w 1034979"/>
                  <a:gd name="connsiteY91" fmla="*/ 1290792 h 1509906"/>
                  <a:gd name="connsiteX92" fmla="*/ 352989 w 1034979"/>
                  <a:gd name="connsiteY92" fmla="*/ 1296507 h 1509906"/>
                  <a:gd name="connsiteX93" fmla="*/ 351084 w 1034979"/>
                  <a:gd name="connsiteY93" fmla="*/ 1302222 h 1509906"/>
                  <a:gd name="connsiteX94" fmla="*/ 347274 w 1034979"/>
                  <a:gd name="connsiteY94" fmla="*/ 1307937 h 1509906"/>
                  <a:gd name="connsiteX95" fmla="*/ 330129 w 1034979"/>
                  <a:gd name="connsiteY95" fmla="*/ 1374612 h 1509906"/>
                  <a:gd name="connsiteX96" fmla="*/ 328224 w 1034979"/>
                  <a:gd name="connsiteY96" fmla="*/ 1426047 h 1509906"/>
                  <a:gd name="connsiteX97" fmla="*/ 330129 w 1034979"/>
                  <a:gd name="connsiteY97" fmla="*/ 1450812 h 1509906"/>
                  <a:gd name="connsiteX98" fmla="*/ 332034 w 1034979"/>
                  <a:gd name="connsiteY98" fmla="*/ 1456527 h 1509906"/>
                  <a:gd name="connsiteX99" fmla="*/ 335844 w 1034979"/>
                  <a:gd name="connsiteY99" fmla="*/ 1460337 h 1509906"/>
                  <a:gd name="connsiteX100" fmla="*/ 364419 w 1034979"/>
                  <a:gd name="connsiteY100" fmla="*/ 1506057 h 1509906"/>
                  <a:gd name="connsiteX101" fmla="*/ 387279 w 1034979"/>
                  <a:gd name="connsiteY101" fmla="*/ 1507962 h 1509906"/>
                  <a:gd name="connsiteX102" fmla="*/ 392994 w 1034979"/>
                  <a:gd name="connsiteY102" fmla="*/ 1502247 h 1509906"/>
                  <a:gd name="connsiteX103" fmla="*/ 394899 w 1034979"/>
                  <a:gd name="connsiteY103" fmla="*/ 1490817 h 1509906"/>
                  <a:gd name="connsiteX104" fmla="*/ 396804 w 1034979"/>
                  <a:gd name="connsiteY104" fmla="*/ 1485102 h 1509906"/>
                  <a:gd name="connsiteX105" fmla="*/ 398709 w 1034979"/>
                  <a:gd name="connsiteY105" fmla="*/ 1467957 h 1509906"/>
                  <a:gd name="connsiteX106" fmla="*/ 400614 w 1034979"/>
                  <a:gd name="connsiteY106" fmla="*/ 1454622 h 1509906"/>
                  <a:gd name="connsiteX107" fmla="*/ 404424 w 1034979"/>
                  <a:gd name="connsiteY107" fmla="*/ 1397472 h 1509906"/>
                  <a:gd name="connsiteX108" fmla="*/ 410139 w 1034979"/>
                  <a:gd name="connsiteY108" fmla="*/ 1386042 h 1509906"/>
                  <a:gd name="connsiteX109" fmla="*/ 413949 w 1034979"/>
                  <a:gd name="connsiteY109" fmla="*/ 1372707 h 1509906"/>
                  <a:gd name="connsiteX110" fmla="*/ 415854 w 1034979"/>
                  <a:gd name="connsiteY110" fmla="*/ 1366992 h 1509906"/>
                  <a:gd name="connsiteX111" fmla="*/ 417759 w 1034979"/>
                  <a:gd name="connsiteY111" fmla="*/ 1353657 h 1509906"/>
                  <a:gd name="connsiteX112" fmla="*/ 421569 w 1034979"/>
                  <a:gd name="connsiteY112" fmla="*/ 1342227 h 1509906"/>
                  <a:gd name="connsiteX113" fmla="*/ 427284 w 1034979"/>
                  <a:gd name="connsiteY113" fmla="*/ 1328892 h 1509906"/>
                  <a:gd name="connsiteX114" fmla="*/ 436809 w 1034979"/>
                  <a:gd name="connsiteY114" fmla="*/ 1317462 h 1509906"/>
                  <a:gd name="connsiteX115" fmla="*/ 450144 w 1034979"/>
                  <a:gd name="connsiteY115" fmla="*/ 1302222 h 1509906"/>
                  <a:gd name="connsiteX116" fmla="*/ 457764 w 1034979"/>
                  <a:gd name="connsiteY116" fmla="*/ 1290792 h 1509906"/>
                  <a:gd name="connsiteX117" fmla="*/ 461574 w 1034979"/>
                  <a:gd name="connsiteY117" fmla="*/ 1279362 h 1509906"/>
                  <a:gd name="connsiteX118" fmla="*/ 465384 w 1034979"/>
                  <a:gd name="connsiteY118" fmla="*/ 1264122 h 1509906"/>
                  <a:gd name="connsiteX119" fmla="*/ 467289 w 1034979"/>
                  <a:gd name="connsiteY119" fmla="*/ 1258407 h 1509906"/>
                  <a:gd name="connsiteX120" fmla="*/ 507294 w 1034979"/>
                  <a:gd name="connsiteY120" fmla="*/ 1252692 h 1509906"/>
                  <a:gd name="connsiteX121" fmla="*/ 535869 w 1034979"/>
                  <a:gd name="connsiteY121" fmla="*/ 1243167 h 1509906"/>
                  <a:gd name="connsiteX122" fmla="*/ 541584 w 1034979"/>
                  <a:gd name="connsiteY122" fmla="*/ 1241262 h 1509906"/>
                  <a:gd name="connsiteX123" fmla="*/ 547299 w 1034979"/>
                  <a:gd name="connsiteY123" fmla="*/ 1239357 h 1509906"/>
                  <a:gd name="connsiteX124" fmla="*/ 554919 w 1034979"/>
                  <a:gd name="connsiteY124" fmla="*/ 1237452 h 1509906"/>
                  <a:gd name="connsiteX125" fmla="*/ 573969 w 1034979"/>
                  <a:gd name="connsiteY125" fmla="*/ 1229832 h 1509906"/>
                  <a:gd name="connsiteX126" fmla="*/ 585399 w 1034979"/>
                  <a:gd name="connsiteY126" fmla="*/ 1226022 h 1509906"/>
                  <a:gd name="connsiteX127" fmla="*/ 720654 w 1034979"/>
                  <a:gd name="connsiteY127" fmla="*/ 1309842 h 1509906"/>
                  <a:gd name="connsiteX128" fmla="*/ 733989 w 1034979"/>
                  <a:gd name="connsiteY128" fmla="*/ 1319367 h 1509906"/>
                  <a:gd name="connsiteX129" fmla="*/ 743514 w 1034979"/>
                  <a:gd name="connsiteY129" fmla="*/ 1321272 h 1509906"/>
                  <a:gd name="connsiteX130" fmla="*/ 749229 w 1034979"/>
                  <a:gd name="connsiteY130" fmla="*/ 1323177 h 1509906"/>
                  <a:gd name="connsiteX131" fmla="*/ 762564 w 1034979"/>
                  <a:gd name="connsiteY131" fmla="*/ 1328892 h 1509906"/>
                  <a:gd name="connsiteX132" fmla="*/ 777804 w 1034979"/>
                  <a:gd name="connsiteY132" fmla="*/ 1326987 h 1509906"/>
                  <a:gd name="connsiteX133" fmla="*/ 789234 w 1034979"/>
                  <a:gd name="connsiteY133" fmla="*/ 1321272 h 1509906"/>
                  <a:gd name="connsiteX134" fmla="*/ 794949 w 1034979"/>
                  <a:gd name="connsiteY134" fmla="*/ 1319367 h 1509906"/>
                  <a:gd name="connsiteX135" fmla="*/ 802569 w 1034979"/>
                  <a:gd name="connsiteY135" fmla="*/ 1302222 h 1509906"/>
                  <a:gd name="connsiteX136" fmla="*/ 800664 w 1034979"/>
                  <a:gd name="connsiteY136" fmla="*/ 1277457 h 1509906"/>
                  <a:gd name="connsiteX137" fmla="*/ 798759 w 1034979"/>
                  <a:gd name="connsiteY137" fmla="*/ 1271742 h 1509906"/>
                  <a:gd name="connsiteX138" fmla="*/ 796854 w 1034979"/>
                  <a:gd name="connsiteY138" fmla="*/ 1264122 h 1509906"/>
                  <a:gd name="connsiteX139" fmla="*/ 783519 w 1034979"/>
                  <a:gd name="connsiteY139" fmla="*/ 1246977 h 1509906"/>
                  <a:gd name="connsiteX140" fmla="*/ 773994 w 1034979"/>
                  <a:gd name="connsiteY140" fmla="*/ 1241262 h 1509906"/>
                  <a:gd name="connsiteX141" fmla="*/ 648264 w 1034979"/>
                  <a:gd name="connsiteY141" fmla="*/ 1149822 h 1509906"/>
                  <a:gd name="connsiteX142" fmla="*/ 644454 w 1034979"/>
                  <a:gd name="connsiteY142" fmla="*/ 1132677 h 1509906"/>
                  <a:gd name="connsiteX143" fmla="*/ 646359 w 1034979"/>
                  <a:gd name="connsiteY143" fmla="*/ 1125057 h 1509906"/>
                  <a:gd name="connsiteX144" fmla="*/ 650169 w 1034979"/>
                  <a:gd name="connsiteY144" fmla="*/ 1107912 h 1509906"/>
                  <a:gd name="connsiteX145" fmla="*/ 653979 w 1034979"/>
                  <a:gd name="connsiteY145" fmla="*/ 1102197 h 1509906"/>
                  <a:gd name="connsiteX146" fmla="*/ 655884 w 1034979"/>
                  <a:gd name="connsiteY146" fmla="*/ 1096482 h 1509906"/>
                  <a:gd name="connsiteX147" fmla="*/ 661599 w 1034979"/>
                  <a:gd name="connsiteY147" fmla="*/ 1094577 h 1509906"/>
                  <a:gd name="connsiteX148" fmla="*/ 671124 w 1034979"/>
                  <a:gd name="connsiteY148" fmla="*/ 1083147 h 1509906"/>
                  <a:gd name="connsiteX149" fmla="*/ 724464 w 1034979"/>
                  <a:gd name="connsiteY149" fmla="*/ 1075527 h 1509906"/>
                  <a:gd name="connsiteX150" fmla="*/ 842574 w 1034979"/>
                  <a:gd name="connsiteY150" fmla="*/ 1077432 h 1509906"/>
                  <a:gd name="connsiteX151" fmla="*/ 871149 w 1034979"/>
                  <a:gd name="connsiteY151" fmla="*/ 1079337 h 1509906"/>
                  <a:gd name="connsiteX152" fmla="*/ 899724 w 1034979"/>
                  <a:gd name="connsiteY152" fmla="*/ 1085052 h 1509906"/>
                  <a:gd name="connsiteX153" fmla="*/ 922584 w 1034979"/>
                  <a:gd name="connsiteY153" fmla="*/ 1088862 h 1509906"/>
                  <a:gd name="connsiteX154" fmla="*/ 951159 w 1034979"/>
                  <a:gd name="connsiteY154" fmla="*/ 1094577 h 1509906"/>
                  <a:gd name="connsiteX155" fmla="*/ 956874 w 1034979"/>
                  <a:gd name="connsiteY155" fmla="*/ 1094577 h 1509906"/>
                  <a:gd name="connsiteX156" fmla="*/ 1002594 w 1034979"/>
                  <a:gd name="connsiteY156" fmla="*/ 1092672 h 1509906"/>
                  <a:gd name="connsiteX157" fmla="*/ 1031169 w 1034979"/>
                  <a:gd name="connsiteY157" fmla="*/ 1085052 h 1509906"/>
                  <a:gd name="connsiteX158" fmla="*/ 1034979 w 1034979"/>
                  <a:gd name="connsiteY158" fmla="*/ 1079337 h 1509906"/>
                  <a:gd name="connsiteX159" fmla="*/ 1033074 w 1034979"/>
                  <a:gd name="connsiteY159" fmla="*/ 1060287 h 1509906"/>
                  <a:gd name="connsiteX160" fmla="*/ 1027359 w 1034979"/>
                  <a:gd name="connsiteY160" fmla="*/ 1056477 h 1509906"/>
                  <a:gd name="connsiteX161" fmla="*/ 1012119 w 1034979"/>
                  <a:gd name="connsiteY161" fmla="*/ 1054572 h 1509906"/>
                  <a:gd name="connsiteX162" fmla="*/ 1006404 w 1034979"/>
                  <a:gd name="connsiteY162" fmla="*/ 1052667 h 1509906"/>
                  <a:gd name="connsiteX163" fmla="*/ 998784 w 1034979"/>
                  <a:gd name="connsiteY163" fmla="*/ 1050762 h 1509906"/>
                  <a:gd name="connsiteX164" fmla="*/ 987354 w 1034979"/>
                  <a:gd name="connsiteY164" fmla="*/ 1043142 h 1509906"/>
                  <a:gd name="connsiteX165" fmla="*/ 975924 w 1034979"/>
                  <a:gd name="connsiteY165" fmla="*/ 1039332 h 1509906"/>
                  <a:gd name="connsiteX166" fmla="*/ 970209 w 1034979"/>
                  <a:gd name="connsiteY166" fmla="*/ 1037427 h 1509906"/>
                  <a:gd name="connsiteX167" fmla="*/ 962589 w 1034979"/>
                  <a:gd name="connsiteY167" fmla="*/ 1035522 h 1509906"/>
                  <a:gd name="connsiteX168" fmla="*/ 956874 w 1034979"/>
                  <a:gd name="connsiteY168" fmla="*/ 1033617 h 1509906"/>
                  <a:gd name="connsiteX169" fmla="*/ 935919 w 1034979"/>
                  <a:gd name="connsiteY169" fmla="*/ 1027902 h 1509906"/>
                  <a:gd name="connsiteX170" fmla="*/ 930204 w 1034979"/>
                  <a:gd name="connsiteY170" fmla="*/ 1025997 h 1509906"/>
                  <a:gd name="connsiteX171" fmla="*/ 825429 w 1034979"/>
                  <a:gd name="connsiteY171" fmla="*/ 1027902 h 1509906"/>
                  <a:gd name="connsiteX172" fmla="*/ 819714 w 1034979"/>
                  <a:gd name="connsiteY172" fmla="*/ 1029807 h 1509906"/>
                  <a:gd name="connsiteX173" fmla="*/ 730179 w 1034979"/>
                  <a:gd name="connsiteY173" fmla="*/ 1031712 h 1509906"/>
                  <a:gd name="connsiteX174" fmla="*/ 716844 w 1034979"/>
                  <a:gd name="connsiteY174" fmla="*/ 1035522 h 1509906"/>
                  <a:gd name="connsiteX175" fmla="*/ 695889 w 1034979"/>
                  <a:gd name="connsiteY175" fmla="*/ 1037427 h 1509906"/>
                  <a:gd name="connsiteX176" fmla="*/ 669219 w 1034979"/>
                  <a:gd name="connsiteY176" fmla="*/ 1039332 h 1509906"/>
                  <a:gd name="connsiteX177" fmla="*/ 669219 w 1034979"/>
                  <a:gd name="connsiteY177" fmla="*/ 1039332 h 1509906"/>
                  <a:gd name="connsiteX178" fmla="*/ 646359 w 1034979"/>
                  <a:gd name="connsiteY178" fmla="*/ 1043142 h 1509906"/>
                  <a:gd name="connsiteX179" fmla="*/ 642549 w 1034979"/>
                  <a:gd name="connsiteY179" fmla="*/ 1031712 h 1509906"/>
                  <a:gd name="connsiteX180" fmla="*/ 640644 w 1034979"/>
                  <a:gd name="connsiteY180" fmla="*/ 1025997 h 1509906"/>
                  <a:gd name="connsiteX181" fmla="*/ 642549 w 1034979"/>
                  <a:gd name="connsiteY181" fmla="*/ 1008852 h 1509906"/>
                  <a:gd name="connsiteX182" fmla="*/ 644454 w 1034979"/>
                  <a:gd name="connsiteY182" fmla="*/ 1003137 h 1509906"/>
                  <a:gd name="connsiteX183" fmla="*/ 661599 w 1034979"/>
                  <a:gd name="connsiteY183" fmla="*/ 993612 h 1509906"/>
                  <a:gd name="connsiteX184" fmla="*/ 673029 w 1034979"/>
                  <a:gd name="connsiteY184" fmla="*/ 985992 h 1509906"/>
                  <a:gd name="connsiteX185" fmla="*/ 674934 w 1034979"/>
                  <a:gd name="connsiteY185" fmla="*/ 980277 h 1509906"/>
                  <a:gd name="connsiteX186" fmla="*/ 680649 w 1034979"/>
                  <a:gd name="connsiteY186" fmla="*/ 978372 h 1509906"/>
                  <a:gd name="connsiteX187" fmla="*/ 686364 w 1034979"/>
                  <a:gd name="connsiteY187" fmla="*/ 974562 h 1509906"/>
                  <a:gd name="connsiteX188" fmla="*/ 695889 w 1034979"/>
                  <a:gd name="connsiteY188" fmla="*/ 965037 h 1509906"/>
                  <a:gd name="connsiteX189" fmla="*/ 705414 w 1034979"/>
                  <a:gd name="connsiteY189" fmla="*/ 953607 h 1509906"/>
                  <a:gd name="connsiteX190" fmla="*/ 716844 w 1034979"/>
                  <a:gd name="connsiteY190" fmla="*/ 945987 h 1509906"/>
                  <a:gd name="connsiteX191" fmla="*/ 732084 w 1034979"/>
                  <a:gd name="connsiteY191" fmla="*/ 932652 h 1509906"/>
                  <a:gd name="connsiteX192" fmla="*/ 741609 w 1034979"/>
                  <a:gd name="connsiteY192" fmla="*/ 921222 h 1509906"/>
                  <a:gd name="connsiteX193" fmla="*/ 753039 w 1034979"/>
                  <a:gd name="connsiteY193" fmla="*/ 911697 h 1509906"/>
                  <a:gd name="connsiteX194" fmla="*/ 758754 w 1034979"/>
                  <a:gd name="connsiteY194" fmla="*/ 900267 h 1509906"/>
                  <a:gd name="connsiteX195" fmla="*/ 760659 w 1034979"/>
                  <a:gd name="connsiteY195" fmla="*/ 894552 h 1509906"/>
                  <a:gd name="connsiteX196" fmla="*/ 766374 w 1034979"/>
                  <a:gd name="connsiteY196" fmla="*/ 883122 h 1509906"/>
                  <a:gd name="connsiteX197" fmla="*/ 764469 w 1034979"/>
                  <a:gd name="connsiteY197" fmla="*/ 867882 h 1509906"/>
                  <a:gd name="connsiteX198" fmla="*/ 758754 w 1034979"/>
                  <a:gd name="connsiteY198" fmla="*/ 865977 h 1509906"/>
                  <a:gd name="connsiteX199" fmla="*/ 737799 w 1034979"/>
                  <a:gd name="connsiteY199" fmla="*/ 867882 h 1509906"/>
                  <a:gd name="connsiteX200" fmla="*/ 732084 w 1034979"/>
                  <a:gd name="connsiteY200" fmla="*/ 871692 h 1509906"/>
                  <a:gd name="connsiteX201" fmla="*/ 720654 w 1034979"/>
                  <a:gd name="connsiteY201" fmla="*/ 875502 h 1509906"/>
                  <a:gd name="connsiteX202" fmla="*/ 716844 w 1034979"/>
                  <a:gd name="connsiteY202" fmla="*/ 881217 h 1509906"/>
                  <a:gd name="connsiteX203" fmla="*/ 711129 w 1034979"/>
                  <a:gd name="connsiteY203" fmla="*/ 883122 h 1509906"/>
                  <a:gd name="connsiteX204" fmla="*/ 705414 w 1034979"/>
                  <a:gd name="connsiteY204" fmla="*/ 886932 h 1509906"/>
                  <a:gd name="connsiteX205" fmla="*/ 699699 w 1034979"/>
                  <a:gd name="connsiteY205" fmla="*/ 892647 h 1509906"/>
                  <a:gd name="connsiteX206" fmla="*/ 692079 w 1034979"/>
                  <a:gd name="connsiteY206" fmla="*/ 896457 h 1509906"/>
                  <a:gd name="connsiteX207" fmla="*/ 650169 w 1034979"/>
                  <a:gd name="connsiteY207" fmla="*/ 925032 h 1509906"/>
                  <a:gd name="connsiteX208" fmla="*/ 636834 w 1034979"/>
                  <a:gd name="connsiteY208" fmla="*/ 936462 h 1509906"/>
                  <a:gd name="connsiteX209" fmla="*/ 627309 w 1034979"/>
                  <a:gd name="connsiteY209" fmla="*/ 953607 h 1509906"/>
                  <a:gd name="connsiteX210" fmla="*/ 602544 w 1034979"/>
                  <a:gd name="connsiteY210" fmla="*/ 959322 h 1509906"/>
                  <a:gd name="connsiteX211" fmla="*/ 589209 w 1034979"/>
                  <a:gd name="connsiteY211" fmla="*/ 963132 h 1509906"/>
                  <a:gd name="connsiteX212" fmla="*/ 573969 w 1034979"/>
                  <a:gd name="connsiteY212" fmla="*/ 961227 h 1509906"/>
                  <a:gd name="connsiteX213" fmla="*/ 562539 w 1034979"/>
                  <a:gd name="connsiteY213" fmla="*/ 957417 h 1509906"/>
                  <a:gd name="connsiteX214" fmla="*/ 551109 w 1034979"/>
                  <a:gd name="connsiteY214" fmla="*/ 953607 h 1509906"/>
                  <a:gd name="connsiteX215" fmla="*/ 539679 w 1034979"/>
                  <a:gd name="connsiteY215" fmla="*/ 949797 h 1509906"/>
                  <a:gd name="connsiteX216" fmla="*/ 533964 w 1034979"/>
                  <a:gd name="connsiteY216" fmla="*/ 947892 h 1509906"/>
                  <a:gd name="connsiteX217" fmla="*/ 528249 w 1034979"/>
                  <a:gd name="connsiteY217" fmla="*/ 944082 h 1509906"/>
                  <a:gd name="connsiteX218" fmla="*/ 516819 w 1034979"/>
                  <a:gd name="connsiteY218" fmla="*/ 938367 h 1509906"/>
                  <a:gd name="connsiteX219" fmla="*/ 509199 w 1034979"/>
                  <a:gd name="connsiteY219" fmla="*/ 926937 h 1509906"/>
                  <a:gd name="connsiteX220" fmla="*/ 505389 w 1034979"/>
                  <a:gd name="connsiteY220" fmla="*/ 905982 h 1509906"/>
                  <a:gd name="connsiteX221" fmla="*/ 507294 w 1034979"/>
                  <a:gd name="connsiteY221" fmla="*/ 841212 h 1509906"/>
                  <a:gd name="connsiteX222" fmla="*/ 513009 w 1034979"/>
                  <a:gd name="connsiteY222" fmla="*/ 827877 h 1509906"/>
                  <a:gd name="connsiteX223" fmla="*/ 503484 w 1034979"/>
                  <a:gd name="connsiteY223" fmla="*/ 351627 h 1509906"/>
                  <a:gd name="connsiteX224" fmla="*/ 499674 w 1034979"/>
                  <a:gd name="connsiteY224" fmla="*/ 60162 h 1509906"/>
                  <a:gd name="connsiteX225" fmla="*/ 490149 w 1034979"/>
                  <a:gd name="connsiteY225" fmla="*/ 33492 h 1509906"/>
                  <a:gd name="connsiteX226" fmla="*/ 488244 w 1034979"/>
                  <a:gd name="connsiteY226" fmla="*/ 27777 h 1509906"/>
                  <a:gd name="connsiteX227" fmla="*/ 484434 w 1034979"/>
                  <a:gd name="connsiteY227" fmla="*/ 22062 h 1509906"/>
                  <a:gd name="connsiteX228" fmla="*/ 478719 w 1034979"/>
                  <a:gd name="connsiteY228" fmla="*/ 10632 h 1509906"/>
                  <a:gd name="connsiteX229" fmla="*/ 473004 w 1034979"/>
                  <a:gd name="connsiteY229" fmla="*/ 6822 h 1509906"/>
                  <a:gd name="connsiteX230" fmla="*/ 469194 w 1034979"/>
                  <a:gd name="connsiteY230" fmla="*/ 1107 h 1509906"/>
                  <a:gd name="connsiteX231" fmla="*/ 429189 w 1034979"/>
                  <a:gd name="connsiteY231" fmla="*/ 4917 h 1509906"/>
                  <a:gd name="connsiteX232" fmla="*/ 421569 w 1034979"/>
                  <a:gd name="connsiteY232" fmla="*/ 16347 h 1509906"/>
                  <a:gd name="connsiteX233" fmla="*/ 417759 w 1034979"/>
                  <a:gd name="connsiteY233" fmla="*/ 22062 h 1509906"/>
                  <a:gd name="connsiteX234" fmla="*/ 419664 w 1034979"/>
                  <a:gd name="connsiteY234" fmla="*/ 54447 h 1509906"/>
                  <a:gd name="connsiteX235" fmla="*/ 423474 w 1034979"/>
                  <a:gd name="connsiteY235" fmla="*/ 65877 h 1509906"/>
                  <a:gd name="connsiteX236" fmla="*/ 425379 w 1034979"/>
                  <a:gd name="connsiteY236" fmla="*/ 71592 h 1509906"/>
                  <a:gd name="connsiteX237" fmla="*/ 425379 w 1034979"/>
                  <a:gd name="connsiteY237" fmla="*/ 77307 h 1509906"/>
                  <a:gd name="connsiteX238" fmla="*/ 429189 w 1034979"/>
                  <a:gd name="connsiteY238" fmla="*/ 231612 h 1509906"/>
                  <a:gd name="connsiteX239" fmla="*/ 440619 w 1034979"/>
                  <a:gd name="connsiteY239" fmla="*/ 414492 h 1509906"/>
                  <a:gd name="connsiteX240" fmla="*/ 425379 w 1034979"/>
                  <a:gd name="connsiteY240" fmla="*/ 711672 h 1509906"/>
                  <a:gd name="connsiteX241" fmla="*/ 417759 w 1034979"/>
                  <a:gd name="connsiteY241" fmla="*/ 839307 h 1509906"/>
                  <a:gd name="connsiteX242" fmla="*/ 413949 w 1034979"/>
                  <a:gd name="connsiteY242" fmla="*/ 856452 h 1509906"/>
                  <a:gd name="connsiteX243" fmla="*/ 417759 w 1034979"/>
                  <a:gd name="connsiteY243" fmla="*/ 877407 h 1509906"/>
                  <a:gd name="connsiteX244" fmla="*/ 421569 w 1034979"/>
                  <a:gd name="connsiteY244" fmla="*/ 883122 h 1509906"/>
                  <a:gd name="connsiteX245" fmla="*/ 425379 w 1034979"/>
                  <a:gd name="connsiteY245" fmla="*/ 894552 h 1509906"/>
                  <a:gd name="connsiteX246" fmla="*/ 423474 w 1034979"/>
                  <a:gd name="connsiteY246" fmla="*/ 921222 h 1509906"/>
                  <a:gd name="connsiteX247" fmla="*/ 417759 w 1034979"/>
                  <a:gd name="connsiteY247" fmla="*/ 923127 h 1509906"/>
                  <a:gd name="connsiteX248" fmla="*/ 412044 w 1034979"/>
                  <a:gd name="connsiteY248" fmla="*/ 926937 h 1509906"/>
                  <a:gd name="connsiteX249" fmla="*/ 421569 w 1034979"/>
                  <a:gd name="connsiteY24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16769 w 1034979"/>
                  <a:gd name="connsiteY25" fmla="*/ 896457 h 1509906"/>
                  <a:gd name="connsiteX26" fmla="*/ 111054 w 1034979"/>
                  <a:gd name="connsiteY26" fmla="*/ 890742 h 1509906"/>
                  <a:gd name="connsiteX27" fmla="*/ 101529 w 1034979"/>
                  <a:gd name="connsiteY27" fmla="*/ 873597 h 1509906"/>
                  <a:gd name="connsiteX28" fmla="*/ 84384 w 1034979"/>
                  <a:gd name="connsiteY28" fmla="*/ 865977 h 1509906"/>
                  <a:gd name="connsiteX29" fmla="*/ 78669 w 1034979"/>
                  <a:gd name="connsiteY29" fmla="*/ 864072 h 1509906"/>
                  <a:gd name="connsiteX30" fmla="*/ 59619 w 1034979"/>
                  <a:gd name="connsiteY30" fmla="*/ 867882 h 1509906"/>
                  <a:gd name="connsiteX31" fmla="*/ 53904 w 1034979"/>
                  <a:gd name="connsiteY31" fmla="*/ 871692 h 1509906"/>
                  <a:gd name="connsiteX32" fmla="*/ 50094 w 1034979"/>
                  <a:gd name="connsiteY32" fmla="*/ 877407 h 1509906"/>
                  <a:gd name="connsiteX33" fmla="*/ 46284 w 1034979"/>
                  <a:gd name="connsiteY33" fmla="*/ 888837 h 1509906"/>
                  <a:gd name="connsiteX34" fmla="*/ 50094 w 1034979"/>
                  <a:gd name="connsiteY34" fmla="*/ 926937 h 1509906"/>
                  <a:gd name="connsiteX35" fmla="*/ 53904 w 1034979"/>
                  <a:gd name="connsiteY35" fmla="*/ 932652 h 1509906"/>
                  <a:gd name="connsiteX36" fmla="*/ 59619 w 1034979"/>
                  <a:gd name="connsiteY36" fmla="*/ 936462 h 1509906"/>
                  <a:gd name="connsiteX37" fmla="*/ 63429 w 1034979"/>
                  <a:gd name="connsiteY37" fmla="*/ 942177 h 1509906"/>
                  <a:gd name="connsiteX38" fmla="*/ 80574 w 1034979"/>
                  <a:gd name="connsiteY38" fmla="*/ 951702 h 1509906"/>
                  <a:gd name="connsiteX39" fmla="*/ 103434 w 1034979"/>
                  <a:gd name="connsiteY39" fmla="*/ 953607 h 1509906"/>
                  <a:gd name="connsiteX40" fmla="*/ 124389 w 1034979"/>
                  <a:gd name="connsiteY40" fmla="*/ 959322 h 1509906"/>
                  <a:gd name="connsiteX41" fmla="*/ 130104 w 1034979"/>
                  <a:gd name="connsiteY41" fmla="*/ 961227 h 1509906"/>
                  <a:gd name="connsiteX42" fmla="*/ 135819 w 1034979"/>
                  <a:gd name="connsiteY42" fmla="*/ 966942 h 1509906"/>
                  <a:gd name="connsiteX43" fmla="*/ 143439 w 1034979"/>
                  <a:gd name="connsiteY43" fmla="*/ 968847 h 1509906"/>
                  <a:gd name="connsiteX44" fmla="*/ 166299 w 1034979"/>
                  <a:gd name="connsiteY44" fmla="*/ 972657 h 1509906"/>
                  <a:gd name="connsiteX45" fmla="*/ 191064 w 1034979"/>
                  <a:gd name="connsiteY45" fmla="*/ 978372 h 1509906"/>
                  <a:gd name="connsiteX46" fmla="*/ 208209 w 1034979"/>
                  <a:gd name="connsiteY46" fmla="*/ 984087 h 1509906"/>
                  <a:gd name="connsiteX47" fmla="*/ 213924 w 1034979"/>
                  <a:gd name="connsiteY47" fmla="*/ 985992 h 1509906"/>
                  <a:gd name="connsiteX48" fmla="*/ 229164 w 1034979"/>
                  <a:gd name="connsiteY48" fmla="*/ 989802 h 1509906"/>
                  <a:gd name="connsiteX49" fmla="*/ 248214 w 1034979"/>
                  <a:gd name="connsiteY49" fmla="*/ 995517 h 1509906"/>
                  <a:gd name="connsiteX50" fmla="*/ 253929 w 1034979"/>
                  <a:gd name="connsiteY50" fmla="*/ 999327 h 1509906"/>
                  <a:gd name="connsiteX51" fmla="*/ 267264 w 1034979"/>
                  <a:gd name="connsiteY51" fmla="*/ 1014567 h 1509906"/>
                  <a:gd name="connsiteX52" fmla="*/ 272979 w 1034979"/>
                  <a:gd name="connsiteY52" fmla="*/ 1033617 h 1509906"/>
                  <a:gd name="connsiteX53" fmla="*/ 274884 w 1034979"/>
                  <a:gd name="connsiteY53" fmla="*/ 1039332 h 1509906"/>
                  <a:gd name="connsiteX54" fmla="*/ 276789 w 1034979"/>
                  <a:gd name="connsiteY54" fmla="*/ 1045047 h 1509906"/>
                  <a:gd name="connsiteX55" fmla="*/ 278694 w 1034979"/>
                  <a:gd name="connsiteY55" fmla="*/ 1069812 h 1509906"/>
                  <a:gd name="connsiteX56" fmla="*/ 280599 w 1034979"/>
                  <a:gd name="connsiteY56" fmla="*/ 1075527 h 1509906"/>
                  <a:gd name="connsiteX57" fmla="*/ 278694 w 1034979"/>
                  <a:gd name="connsiteY57" fmla="*/ 1094577 h 1509906"/>
                  <a:gd name="connsiteX58" fmla="*/ 276789 w 1034979"/>
                  <a:gd name="connsiteY58" fmla="*/ 1104102 h 1509906"/>
                  <a:gd name="connsiteX59" fmla="*/ 263454 w 1034979"/>
                  <a:gd name="connsiteY59" fmla="*/ 1117437 h 1509906"/>
                  <a:gd name="connsiteX60" fmla="*/ 252024 w 1034979"/>
                  <a:gd name="connsiteY60" fmla="*/ 1125057 h 1509906"/>
                  <a:gd name="connsiteX61" fmla="*/ 240594 w 1034979"/>
                  <a:gd name="connsiteY61" fmla="*/ 1128867 h 1509906"/>
                  <a:gd name="connsiteX62" fmla="*/ 126294 w 1034979"/>
                  <a:gd name="connsiteY62" fmla="*/ 1128867 h 1509906"/>
                  <a:gd name="connsiteX63" fmla="*/ 120579 w 1034979"/>
                  <a:gd name="connsiteY63" fmla="*/ 1130772 h 1509906"/>
                  <a:gd name="connsiteX64" fmla="*/ 105339 w 1034979"/>
                  <a:gd name="connsiteY64" fmla="*/ 1132677 h 1509906"/>
                  <a:gd name="connsiteX65" fmla="*/ 88194 w 1034979"/>
                  <a:gd name="connsiteY65" fmla="*/ 1138392 h 1509906"/>
                  <a:gd name="connsiteX66" fmla="*/ 82479 w 1034979"/>
                  <a:gd name="connsiteY66" fmla="*/ 1140297 h 1509906"/>
                  <a:gd name="connsiteX67" fmla="*/ 76764 w 1034979"/>
                  <a:gd name="connsiteY67" fmla="*/ 1144107 h 1509906"/>
                  <a:gd name="connsiteX68" fmla="*/ 65334 w 1034979"/>
                  <a:gd name="connsiteY68" fmla="*/ 1146012 h 1509906"/>
                  <a:gd name="connsiteX69" fmla="*/ 27234 w 1034979"/>
                  <a:gd name="connsiteY69" fmla="*/ 1147917 h 1509906"/>
                  <a:gd name="connsiteX70" fmla="*/ 15804 w 1034979"/>
                  <a:gd name="connsiteY70" fmla="*/ 1153632 h 1509906"/>
                  <a:gd name="connsiteX71" fmla="*/ 6279 w 1034979"/>
                  <a:gd name="connsiteY71" fmla="*/ 1163157 h 1509906"/>
                  <a:gd name="connsiteX72" fmla="*/ 4374 w 1034979"/>
                  <a:gd name="connsiteY72" fmla="*/ 1168872 h 1509906"/>
                  <a:gd name="connsiteX73" fmla="*/ 564 w 1034979"/>
                  <a:gd name="connsiteY73" fmla="*/ 1174587 h 1509906"/>
                  <a:gd name="connsiteX74" fmla="*/ 6279 w 1034979"/>
                  <a:gd name="connsiteY74" fmla="*/ 1206972 h 1509906"/>
                  <a:gd name="connsiteX75" fmla="*/ 11994 w 1034979"/>
                  <a:gd name="connsiteY75" fmla="*/ 1210782 h 1509906"/>
                  <a:gd name="connsiteX76" fmla="*/ 17709 w 1034979"/>
                  <a:gd name="connsiteY76" fmla="*/ 1212687 h 1509906"/>
                  <a:gd name="connsiteX77" fmla="*/ 145344 w 1034979"/>
                  <a:gd name="connsiteY77" fmla="*/ 1210782 h 1509906"/>
                  <a:gd name="connsiteX78" fmla="*/ 152964 w 1034979"/>
                  <a:gd name="connsiteY78" fmla="*/ 1208877 h 1509906"/>
                  <a:gd name="connsiteX79" fmla="*/ 303459 w 1034979"/>
                  <a:gd name="connsiteY79" fmla="*/ 1203162 h 1509906"/>
                  <a:gd name="connsiteX80" fmla="*/ 318699 w 1034979"/>
                  <a:gd name="connsiteY80" fmla="*/ 1210782 h 1509906"/>
                  <a:gd name="connsiteX81" fmla="*/ 330129 w 1034979"/>
                  <a:gd name="connsiteY81" fmla="*/ 1216497 h 1509906"/>
                  <a:gd name="connsiteX82" fmla="*/ 333939 w 1034979"/>
                  <a:gd name="connsiteY82" fmla="*/ 1222212 h 1509906"/>
                  <a:gd name="connsiteX83" fmla="*/ 339654 w 1034979"/>
                  <a:gd name="connsiteY83" fmla="*/ 1224117 h 1509906"/>
                  <a:gd name="connsiteX84" fmla="*/ 351084 w 1034979"/>
                  <a:gd name="connsiteY84" fmla="*/ 1231737 h 1509906"/>
                  <a:gd name="connsiteX85" fmla="*/ 356799 w 1034979"/>
                  <a:gd name="connsiteY85" fmla="*/ 1235547 h 1509906"/>
                  <a:gd name="connsiteX86" fmla="*/ 360609 w 1034979"/>
                  <a:gd name="connsiteY86" fmla="*/ 1241262 h 1509906"/>
                  <a:gd name="connsiteX87" fmla="*/ 366324 w 1034979"/>
                  <a:gd name="connsiteY87" fmla="*/ 1252692 h 1509906"/>
                  <a:gd name="connsiteX88" fmla="*/ 362514 w 1034979"/>
                  <a:gd name="connsiteY88" fmla="*/ 1279362 h 1509906"/>
                  <a:gd name="connsiteX89" fmla="*/ 358704 w 1034979"/>
                  <a:gd name="connsiteY89" fmla="*/ 1285077 h 1509906"/>
                  <a:gd name="connsiteX90" fmla="*/ 356799 w 1034979"/>
                  <a:gd name="connsiteY90" fmla="*/ 1290792 h 1509906"/>
                  <a:gd name="connsiteX91" fmla="*/ 352989 w 1034979"/>
                  <a:gd name="connsiteY91" fmla="*/ 1296507 h 1509906"/>
                  <a:gd name="connsiteX92" fmla="*/ 351084 w 1034979"/>
                  <a:gd name="connsiteY92" fmla="*/ 1302222 h 1509906"/>
                  <a:gd name="connsiteX93" fmla="*/ 347274 w 1034979"/>
                  <a:gd name="connsiteY93" fmla="*/ 1307937 h 1509906"/>
                  <a:gd name="connsiteX94" fmla="*/ 330129 w 1034979"/>
                  <a:gd name="connsiteY94" fmla="*/ 1374612 h 1509906"/>
                  <a:gd name="connsiteX95" fmla="*/ 328224 w 1034979"/>
                  <a:gd name="connsiteY95" fmla="*/ 1426047 h 1509906"/>
                  <a:gd name="connsiteX96" fmla="*/ 330129 w 1034979"/>
                  <a:gd name="connsiteY96" fmla="*/ 1450812 h 1509906"/>
                  <a:gd name="connsiteX97" fmla="*/ 332034 w 1034979"/>
                  <a:gd name="connsiteY97" fmla="*/ 1456527 h 1509906"/>
                  <a:gd name="connsiteX98" fmla="*/ 335844 w 1034979"/>
                  <a:gd name="connsiteY98" fmla="*/ 1460337 h 1509906"/>
                  <a:gd name="connsiteX99" fmla="*/ 364419 w 1034979"/>
                  <a:gd name="connsiteY99" fmla="*/ 1506057 h 1509906"/>
                  <a:gd name="connsiteX100" fmla="*/ 387279 w 1034979"/>
                  <a:gd name="connsiteY100" fmla="*/ 1507962 h 1509906"/>
                  <a:gd name="connsiteX101" fmla="*/ 392994 w 1034979"/>
                  <a:gd name="connsiteY101" fmla="*/ 1502247 h 1509906"/>
                  <a:gd name="connsiteX102" fmla="*/ 394899 w 1034979"/>
                  <a:gd name="connsiteY102" fmla="*/ 1490817 h 1509906"/>
                  <a:gd name="connsiteX103" fmla="*/ 396804 w 1034979"/>
                  <a:gd name="connsiteY103" fmla="*/ 1485102 h 1509906"/>
                  <a:gd name="connsiteX104" fmla="*/ 398709 w 1034979"/>
                  <a:gd name="connsiteY104" fmla="*/ 1467957 h 1509906"/>
                  <a:gd name="connsiteX105" fmla="*/ 400614 w 1034979"/>
                  <a:gd name="connsiteY105" fmla="*/ 1454622 h 1509906"/>
                  <a:gd name="connsiteX106" fmla="*/ 404424 w 1034979"/>
                  <a:gd name="connsiteY106" fmla="*/ 1397472 h 1509906"/>
                  <a:gd name="connsiteX107" fmla="*/ 410139 w 1034979"/>
                  <a:gd name="connsiteY107" fmla="*/ 1386042 h 1509906"/>
                  <a:gd name="connsiteX108" fmla="*/ 413949 w 1034979"/>
                  <a:gd name="connsiteY108" fmla="*/ 1372707 h 1509906"/>
                  <a:gd name="connsiteX109" fmla="*/ 415854 w 1034979"/>
                  <a:gd name="connsiteY109" fmla="*/ 1366992 h 1509906"/>
                  <a:gd name="connsiteX110" fmla="*/ 417759 w 1034979"/>
                  <a:gd name="connsiteY110" fmla="*/ 1353657 h 1509906"/>
                  <a:gd name="connsiteX111" fmla="*/ 421569 w 1034979"/>
                  <a:gd name="connsiteY111" fmla="*/ 1342227 h 1509906"/>
                  <a:gd name="connsiteX112" fmla="*/ 427284 w 1034979"/>
                  <a:gd name="connsiteY112" fmla="*/ 1328892 h 1509906"/>
                  <a:gd name="connsiteX113" fmla="*/ 436809 w 1034979"/>
                  <a:gd name="connsiteY113" fmla="*/ 1317462 h 1509906"/>
                  <a:gd name="connsiteX114" fmla="*/ 450144 w 1034979"/>
                  <a:gd name="connsiteY114" fmla="*/ 1302222 h 1509906"/>
                  <a:gd name="connsiteX115" fmla="*/ 457764 w 1034979"/>
                  <a:gd name="connsiteY115" fmla="*/ 1290792 h 1509906"/>
                  <a:gd name="connsiteX116" fmla="*/ 461574 w 1034979"/>
                  <a:gd name="connsiteY116" fmla="*/ 1279362 h 1509906"/>
                  <a:gd name="connsiteX117" fmla="*/ 465384 w 1034979"/>
                  <a:gd name="connsiteY117" fmla="*/ 1264122 h 1509906"/>
                  <a:gd name="connsiteX118" fmla="*/ 467289 w 1034979"/>
                  <a:gd name="connsiteY118" fmla="*/ 1258407 h 1509906"/>
                  <a:gd name="connsiteX119" fmla="*/ 507294 w 1034979"/>
                  <a:gd name="connsiteY119" fmla="*/ 1252692 h 1509906"/>
                  <a:gd name="connsiteX120" fmla="*/ 535869 w 1034979"/>
                  <a:gd name="connsiteY120" fmla="*/ 1243167 h 1509906"/>
                  <a:gd name="connsiteX121" fmla="*/ 541584 w 1034979"/>
                  <a:gd name="connsiteY121" fmla="*/ 1241262 h 1509906"/>
                  <a:gd name="connsiteX122" fmla="*/ 547299 w 1034979"/>
                  <a:gd name="connsiteY122" fmla="*/ 1239357 h 1509906"/>
                  <a:gd name="connsiteX123" fmla="*/ 554919 w 1034979"/>
                  <a:gd name="connsiteY123" fmla="*/ 1237452 h 1509906"/>
                  <a:gd name="connsiteX124" fmla="*/ 573969 w 1034979"/>
                  <a:gd name="connsiteY124" fmla="*/ 1229832 h 1509906"/>
                  <a:gd name="connsiteX125" fmla="*/ 585399 w 1034979"/>
                  <a:gd name="connsiteY125" fmla="*/ 1226022 h 1509906"/>
                  <a:gd name="connsiteX126" fmla="*/ 720654 w 1034979"/>
                  <a:gd name="connsiteY126" fmla="*/ 1309842 h 1509906"/>
                  <a:gd name="connsiteX127" fmla="*/ 733989 w 1034979"/>
                  <a:gd name="connsiteY127" fmla="*/ 1319367 h 1509906"/>
                  <a:gd name="connsiteX128" fmla="*/ 743514 w 1034979"/>
                  <a:gd name="connsiteY128" fmla="*/ 1321272 h 1509906"/>
                  <a:gd name="connsiteX129" fmla="*/ 749229 w 1034979"/>
                  <a:gd name="connsiteY129" fmla="*/ 1323177 h 1509906"/>
                  <a:gd name="connsiteX130" fmla="*/ 762564 w 1034979"/>
                  <a:gd name="connsiteY130" fmla="*/ 1328892 h 1509906"/>
                  <a:gd name="connsiteX131" fmla="*/ 777804 w 1034979"/>
                  <a:gd name="connsiteY131" fmla="*/ 1326987 h 1509906"/>
                  <a:gd name="connsiteX132" fmla="*/ 789234 w 1034979"/>
                  <a:gd name="connsiteY132" fmla="*/ 1321272 h 1509906"/>
                  <a:gd name="connsiteX133" fmla="*/ 794949 w 1034979"/>
                  <a:gd name="connsiteY133" fmla="*/ 1319367 h 1509906"/>
                  <a:gd name="connsiteX134" fmla="*/ 802569 w 1034979"/>
                  <a:gd name="connsiteY134" fmla="*/ 1302222 h 1509906"/>
                  <a:gd name="connsiteX135" fmla="*/ 800664 w 1034979"/>
                  <a:gd name="connsiteY135" fmla="*/ 1277457 h 1509906"/>
                  <a:gd name="connsiteX136" fmla="*/ 798759 w 1034979"/>
                  <a:gd name="connsiteY136" fmla="*/ 1271742 h 1509906"/>
                  <a:gd name="connsiteX137" fmla="*/ 796854 w 1034979"/>
                  <a:gd name="connsiteY137" fmla="*/ 1264122 h 1509906"/>
                  <a:gd name="connsiteX138" fmla="*/ 783519 w 1034979"/>
                  <a:gd name="connsiteY138" fmla="*/ 1246977 h 1509906"/>
                  <a:gd name="connsiteX139" fmla="*/ 773994 w 1034979"/>
                  <a:gd name="connsiteY139" fmla="*/ 1241262 h 1509906"/>
                  <a:gd name="connsiteX140" fmla="*/ 648264 w 1034979"/>
                  <a:gd name="connsiteY140" fmla="*/ 1149822 h 1509906"/>
                  <a:gd name="connsiteX141" fmla="*/ 644454 w 1034979"/>
                  <a:gd name="connsiteY141" fmla="*/ 1132677 h 1509906"/>
                  <a:gd name="connsiteX142" fmla="*/ 646359 w 1034979"/>
                  <a:gd name="connsiteY142" fmla="*/ 1125057 h 1509906"/>
                  <a:gd name="connsiteX143" fmla="*/ 650169 w 1034979"/>
                  <a:gd name="connsiteY143" fmla="*/ 1107912 h 1509906"/>
                  <a:gd name="connsiteX144" fmla="*/ 653979 w 1034979"/>
                  <a:gd name="connsiteY144" fmla="*/ 1102197 h 1509906"/>
                  <a:gd name="connsiteX145" fmla="*/ 655884 w 1034979"/>
                  <a:gd name="connsiteY145" fmla="*/ 1096482 h 1509906"/>
                  <a:gd name="connsiteX146" fmla="*/ 661599 w 1034979"/>
                  <a:gd name="connsiteY146" fmla="*/ 1094577 h 1509906"/>
                  <a:gd name="connsiteX147" fmla="*/ 671124 w 1034979"/>
                  <a:gd name="connsiteY147" fmla="*/ 1083147 h 1509906"/>
                  <a:gd name="connsiteX148" fmla="*/ 724464 w 1034979"/>
                  <a:gd name="connsiteY148" fmla="*/ 1075527 h 1509906"/>
                  <a:gd name="connsiteX149" fmla="*/ 842574 w 1034979"/>
                  <a:gd name="connsiteY149" fmla="*/ 1077432 h 1509906"/>
                  <a:gd name="connsiteX150" fmla="*/ 871149 w 1034979"/>
                  <a:gd name="connsiteY150" fmla="*/ 1079337 h 1509906"/>
                  <a:gd name="connsiteX151" fmla="*/ 899724 w 1034979"/>
                  <a:gd name="connsiteY151" fmla="*/ 1085052 h 1509906"/>
                  <a:gd name="connsiteX152" fmla="*/ 922584 w 1034979"/>
                  <a:gd name="connsiteY152" fmla="*/ 1088862 h 1509906"/>
                  <a:gd name="connsiteX153" fmla="*/ 951159 w 1034979"/>
                  <a:gd name="connsiteY153" fmla="*/ 1094577 h 1509906"/>
                  <a:gd name="connsiteX154" fmla="*/ 956874 w 1034979"/>
                  <a:gd name="connsiteY154" fmla="*/ 1094577 h 1509906"/>
                  <a:gd name="connsiteX155" fmla="*/ 1002594 w 1034979"/>
                  <a:gd name="connsiteY155" fmla="*/ 1092672 h 1509906"/>
                  <a:gd name="connsiteX156" fmla="*/ 1031169 w 1034979"/>
                  <a:gd name="connsiteY156" fmla="*/ 1085052 h 1509906"/>
                  <a:gd name="connsiteX157" fmla="*/ 1034979 w 1034979"/>
                  <a:gd name="connsiteY157" fmla="*/ 1079337 h 1509906"/>
                  <a:gd name="connsiteX158" fmla="*/ 1033074 w 1034979"/>
                  <a:gd name="connsiteY158" fmla="*/ 1060287 h 1509906"/>
                  <a:gd name="connsiteX159" fmla="*/ 1027359 w 1034979"/>
                  <a:gd name="connsiteY159" fmla="*/ 1056477 h 1509906"/>
                  <a:gd name="connsiteX160" fmla="*/ 1012119 w 1034979"/>
                  <a:gd name="connsiteY160" fmla="*/ 1054572 h 1509906"/>
                  <a:gd name="connsiteX161" fmla="*/ 1006404 w 1034979"/>
                  <a:gd name="connsiteY161" fmla="*/ 1052667 h 1509906"/>
                  <a:gd name="connsiteX162" fmla="*/ 998784 w 1034979"/>
                  <a:gd name="connsiteY162" fmla="*/ 1050762 h 1509906"/>
                  <a:gd name="connsiteX163" fmla="*/ 987354 w 1034979"/>
                  <a:gd name="connsiteY163" fmla="*/ 1043142 h 1509906"/>
                  <a:gd name="connsiteX164" fmla="*/ 975924 w 1034979"/>
                  <a:gd name="connsiteY164" fmla="*/ 1039332 h 1509906"/>
                  <a:gd name="connsiteX165" fmla="*/ 970209 w 1034979"/>
                  <a:gd name="connsiteY165" fmla="*/ 1037427 h 1509906"/>
                  <a:gd name="connsiteX166" fmla="*/ 962589 w 1034979"/>
                  <a:gd name="connsiteY166" fmla="*/ 1035522 h 1509906"/>
                  <a:gd name="connsiteX167" fmla="*/ 956874 w 1034979"/>
                  <a:gd name="connsiteY167" fmla="*/ 1033617 h 1509906"/>
                  <a:gd name="connsiteX168" fmla="*/ 935919 w 1034979"/>
                  <a:gd name="connsiteY168" fmla="*/ 1027902 h 1509906"/>
                  <a:gd name="connsiteX169" fmla="*/ 930204 w 1034979"/>
                  <a:gd name="connsiteY169" fmla="*/ 1025997 h 1509906"/>
                  <a:gd name="connsiteX170" fmla="*/ 825429 w 1034979"/>
                  <a:gd name="connsiteY170" fmla="*/ 1027902 h 1509906"/>
                  <a:gd name="connsiteX171" fmla="*/ 819714 w 1034979"/>
                  <a:gd name="connsiteY171" fmla="*/ 1029807 h 1509906"/>
                  <a:gd name="connsiteX172" fmla="*/ 730179 w 1034979"/>
                  <a:gd name="connsiteY172" fmla="*/ 1031712 h 1509906"/>
                  <a:gd name="connsiteX173" fmla="*/ 716844 w 1034979"/>
                  <a:gd name="connsiteY173" fmla="*/ 1035522 h 1509906"/>
                  <a:gd name="connsiteX174" fmla="*/ 695889 w 1034979"/>
                  <a:gd name="connsiteY174" fmla="*/ 1037427 h 1509906"/>
                  <a:gd name="connsiteX175" fmla="*/ 669219 w 1034979"/>
                  <a:gd name="connsiteY175" fmla="*/ 1039332 h 1509906"/>
                  <a:gd name="connsiteX176" fmla="*/ 669219 w 1034979"/>
                  <a:gd name="connsiteY176" fmla="*/ 1039332 h 1509906"/>
                  <a:gd name="connsiteX177" fmla="*/ 646359 w 1034979"/>
                  <a:gd name="connsiteY177" fmla="*/ 1043142 h 1509906"/>
                  <a:gd name="connsiteX178" fmla="*/ 642549 w 1034979"/>
                  <a:gd name="connsiteY178" fmla="*/ 1031712 h 1509906"/>
                  <a:gd name="connsiteX179" fmla="*/ 640644 w 1034979"/>
                  <a:gd name="connsiteY179" fmla="*/ 1025997 h 1509906"/>
                  <a:gd name="connsiteX180" fmla="*/ 642549 w 1034979"/>
                  <a:gd name="connsiteY180" fmla="*/ 1008852 h 1509906"/>
                  <a:gd name="connsiteX181" fmla="*/ 644454 w 1034979"/>
                  <a:gd name="connsiteY181" fmla="*/ 1003137 h 1509906"/>
                  <a:gd name="connsiteX182" fmla="*/ 661599 w 1034979"/>
                  <a:gd name="connsiteY182" fmla="*/ 993612 h 1509906"/>
                  <a:gd name="connsiteX183" fmla="*/ 673029 w 1034979"/>
                  <a:gd name="connsiteY183" fmla="*/ 985992 h 1509906"/>
                  <a:gd name="connsiteX184" fmla="*/ 674934 w 1034979"/>
                  <a:gd name="connsiteY184" fmla="*/ 980277 h 1509906"/>
                  <a:gd name="connsiteX185" fmla="*/ 680649 w 1034979"/>
                  <a:gd name="connsiteY185" fmla="*/ 978372 h 1509906"/>
                  <a:gd name="connsiteX186" fmla="*/ 686364 w 1034979"/>
                  <a:gd name="connsiteY186" fmla="*/ 974562 h 1509906"/>
                  <a:gd name="connsiteX187" fmla="*/ 695889 w 1034979"/>
                  <a:gd name="connsiteY187" fmla="*/ 965037 h 1509906"/>
                  <a:gd name="connsiteX188" fmla="*/ 705414 w 1034979"/>
                  <a:gd name="connsiteY188" fmla="*/ 953607 h 1509906"/>
                  <a:gd name="connsiteX189" fmla="*/ 716844 w 1034979"/>
                  <a:gd name="connsiteY189" fmla="*/ 945987 h 1509906"/>
                  <a:gd name="connsiteX190" fmla="*/ 732084 w 1034979"/>
                  <a:gd name="connsiteY190" fmla="*/ 932652 h 1509906"/>
                  <a:gd name="connsiteX191" fmla="*/ 741609 w 1034979"/>
                  <a:gd name="connsiteY191" fmla="*/ 921222 h 1509906"/>
                  <a:gd name="connsiteX192" fmla="*/ 753039 w 1034979"/>
                  <a:gd name="connsiteY192" fmla="*/ 911697 h 1509906"/>
                  <a:gd name="connsiteX193" fmla="*/ 758754 w 1034979"/>
                  <a:gd name="connsiteY193" fmla="*/ 900267 h 1509906"/>
                  <a:gd name="connsiteX194" fmla="*/ 760659 w 1034979"/>
                  <a:gd name="connsiteY194" fmla="*/ 894552 h 1509906"/>
                  <a:gd name="connsiteX195" fmla="*/ 766374 w 1034979"/>
                  <a:gd name="connsiteY195" fmla="*/ 883122 h 1509906"/>
                  <a:gd name="connsiteX196" fmla="*/ 764469 w 1034979"/>
                  <a:gd name="connsiteY196" fmla="*/ 867882 h 1509906"/>
                  <a:gd name="connsiteX197" fmla="*/ 758754 w 1034979"/>
                  <a:gd name="connsiteY197" fmla="*/ 865977 h 1509906"/>
                  <a:gd name="connsiteX198" fmla="*/ 737799 w 1034979"/>
                  <a:gd name="connsiteY198" fmla="*/ 867882 h 1509906"/>
                  <a:gd name="connsiteX199" fmla="*/ 732084 w 1034979"/>
                  <a:gd name="connsiteY199" fmla="*/ 871692 h 1509906"/>
                  <a:gd name="connsiteX200" fmla="*/ 720654 w 1034979"/>
                  <a:gd name="connsiteY200" fmla="*/ 875502 h 1509906"/>
                  <a:gd name="connsiteX201" fmla="*/ 716844 w 1034979"/>
                  <a:gd name="connsiteY201" fmla="*/ 881217 h 1509906"/>
                  <a:gd name="connsiteX202" fmla="*/ 711129 w 1034979"/>
                  <a:gd name="connsiteY202" fmla="*/ 883122 h 1509906"/>
                  <a:gd name="connsiteX203" fmla="*/ 705414 w 1034979"/>
                  <a:gd name="connsiteY203" fmla="*/ 886932 h 1509906"/>
                  <a:gd name="connsiteX204" fmla="*/ 699699 w 1034979"/>
                  <a:gd name="connsiteY204" fmla="*/ 892647 h 1509906"/>
                  <a:gd name="connsiteX205" fmla="*/ 692079 w 1034979"/>
                  <a:gd name="connsiteY205" fmla="*/ 896457 h 1509906"/>
                  <a:gd name="connsiteX206" fmla="*/ 650169 w 1034979"/>
                  <a:gd name="connsiteY206" fmla="*/ 925032 h 1509906"/>
                  <a:gd name="connsiteX207" fmla="*/ 636834 w 1034979"/>
                  <a:gd name="connsiteY207" fmla="*/ 936462 h 1509906"/>
                  <a:gd name="connsiteX208" fmla="*/ 627309 w 1034979"/>
                  <a:gd name="connsiteY208" fmla="*/ 953607 h 1509906"/>
                  <a:gd name="connsiteX209" fmla="*/ 602544 w 1034979"/>
                  <a:gd name="connsiteY209" fmla="*/ 959322 h 1509906"/>
                  <a:gd name="connsiteX210" fmla="*/ 589209 w 1034979"/>
                  <a:gd name="connsiteY210" fmla="*/ 963132 h 1509906"/>
                  <a:gd name="connsiteX211" fmla="*/ 573969 w 1034979"/>
                  <a:gd name="connsiteY211" fmla="*/ 961227 h 1509906"/>
                  <a:gd name="connsiteX212" fmla="*/ 562539 w 1034979"/>
                  <a:gd name="connsiteY212" fmla="*/ 957417 h 1509906"/>
                  <a:gd name="connsiteX213" fmla="*/ 551109 w 1034979"/>
                  <a:gd name="connsiteY213" fmla="*/ 953607 h 1509906"/>
                  <a:gd name="connsiteX214" fmla="*/ 539679 w 1034979"/>
                  <a:gd name="connsiteY214" fmla="*/ 949797 h 1509906"/>
                  <a:gd name="connsiteX215" fmla="*/ 533964 w 1034979"/>
                  <a:gd name="connsiteY215" fmla="*/ 947892 h 1509906"/>
                  <a:gd name="connsiteX216" fmla="*/ 528249 w 1034979"/>
                  <a:gd name="connsiteY216" fmla="*/ 944082 h 1509906"/>
                  <a:gd name="connsiteX217" fmla="*/ 516819 w 1034979"/>
                  <a:gd name="connsiteY217" fmla="*/ 938367 h 1509906"/>
                  <a:gd name="connsiteX218" fmla="*/ 509199 w 1034979"/>
                  <a:gd name="connsiteY218" fmla="*/ 926937 h 1509906"/>
                  <a:gd name="connsiteX219" fmla="*/ 505389 w 1034979"/>
                  <a:gd name="connsiteY219" fmla="*/ 905982 h 1509906"/>
                  <a:gd name="connsiteX220" fmla="*/ 507294 w 1034979"/>
                  <a:gd name="connsiteY220" fmla="*/ 841212 h 1509906"/>
                  <a:gd name="connsiteX221" fmla="*/ 513009 w 1034979"/>
                  <a:gd name="connsiteY221" fmla="*/ 827877 h 1509906"/>
                  <a:gd name="connsiteX222" fmla="*/ 503484 w 1034979"/>
                  <a:gd name="connsiteY222" fmla="*/ 351627 h 1509906"/>
                  <a:gd name="connsiteX223" fmla="*/ 499674 w 1034979"/>
                  <a:gd name="connsiteY223" fmla="*/ 60162 h 1509906"/>
                  <a:gd name="connsiteX224" fmla="*/ 490149 w 1034979"/>
                  <a:gd name="connsiteY224" fmla="*/ 33492 h 1509906"/>
                  <a:gd name="connsiteX225" fmla="*/ 488244 w 1034979"/>
                  <a:gd name="connsiteY225" fmla="*/ 27777 h 1509906"/>
                  <a:gd name="connsiteX226" fmla="*/ 484434 w 1034979"/>
                  <a:gd name="connsiteY226" fmla="*/ 22062 h 1509906"/>
                  <a:gd name="connsiteX227" fmla="*/ 478719 w 1034979"/>
                  <a:gd name="connsiteY227" fmla="*/ 10632 h 1509906"/>
                  <a:gd name="connsiteX228" fmla="*/ 473004 w 1034979"/>
                  <a:gd name="connsiteY228" fmla="*/ 6822 h 1509906"/>
                  <a:gd name="connsiteX229" fmla="*/ 469194 w 1034979"/>
                  <a:gd name="connsiteY229" fmla="*/ 1107 h 1509906"/>
                  <a:gd name="connsiteX230" fmla="*/ 429189 w 1034979"/>
                  <a:gd name="connsiteY230" fmla="*/ 4917 h 1509906"/>
                  <a:gd name="connsiteX231" fmla="*/ 421569 w 1034979"/>
                  <a:gd name="connsiteY231" fmla="*/ 16347 h 1509906"/>
                  <a:gd name="connsiteX232" fmla="*/ 417759 w 1034979"/>
                  <a:gd name="connsiteY232" fmla="*/ 22062 h 1509906"/>
                  <a:gd name="connsiteX233" fmla="*/ 419664 w 1034979"/>
                  <a:gd name="connsiteY233" fmla="*/ 54447 h 1509906"/>
                  <a:gd name="connsiteX234" fmla="*/ 423474 w 1034979"/>
                  <a:gd name="connsiteY234" fmla="*/ 65877 h 1509906"/>
                  <a:gd name="connsiteX235" fmla="*/ 425379 w 1034979"/>
                  <a:gd name="connsiteY235" fmla="*/ 71592 h 1509906"/>
                  <a:gd name="connsiteX236" fmla="*/ 425379 w 1034979"/>
                  <a:gd name="connsiteY236" fmla="*/ 77307 h 1509906"/>
                  <a:gd name="connsiteX237" fmla="*/ 429189 w 1034979"/>
                  <a:gd name="connsiteY237" fmla="*/ 231612 h 1509906"/>
                  <a:gd name="connsiteX238" fmla="*/ 440619 w 1034979"/>
                  <a:gd name="connsiteY238" fmla="*/ 414492 h 1509906"/>
                  <a:gd name="connsiteX239" fmla="*/ 425379 w 1034979"/>
                  <a:gd name="connsiteY239" fmla="*/ 711672 h 1509906"/>
                  <a:gd name="connsiteX240" fmla="*/ 417759 w 1034979"/>
                  <a:gd name="connsiteY240" fmla="*/ 839307 h 1509906"/>
                  <a:gd name="connsiteX241" fmla="*/ 413949 w 1034979"/>
                  <a:gd name="connsiteY241" fmla="*/ 856452 h 1509906"/>
                  <a:gd name="connsiteX242" fmla="*/ 417759 w 1034979"/>
                  <a:gd name="connsiteY242" fmla="*/ 877407 h 1509906"/>
                  <a:gd name="connsiteX243" fmla="*/ 421569 w 1034979"/>
                  <a:gd name="connsiteY243" fmla="*/ 883122 h 1509906"/>
                  <a:gd name="connsiteX244" fmla="*/ 425379 w 1034979"/>
                  <a:gd name="connsiteY244" fmla="*/ 894552 h 1509906"/>
                  <a:gd name="connsiteX245" fmla="*/ 423474 w 1034979"/>
                  <a:gd name="connsiteY245" fmla="*/ 921222 h 1509906"/>
                  <a:gd name="connsiteX246" fmla="*/ 417759 w 1034979"/>
                  <a:gd name="connsiteY246" fmla="*/ 923127 h 1509906"/>
                  <a:gd name="connsiteX247" fmla="*/ 412044 w 1034979"/>
                  <a:gd name="connsiteY247" fmla="*/ 926937 h 1509906"/>
                  <a:gd name="connsiteX248" fmla="*/ 421569 w 1034979"/>
                  <a:gd name="connsiteY24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39629 w 1034979"/>
                  <a:gd name="connsiteY24" fmla="*/ 902172 h 1509906"/>
                  <a:gd name="connsiteX25" fmla="*/ 116769 w 1034979"/>
                  <a:gd name="connsiteY25" fmla="*/ 896457 h 1509906"/>
                  <a:gd name="connsiteX26" fmla="*/ 111054 w 1034979"/>
                  <a:gd name="connsiteY26" fmla="*/ 890742 h 1509906"/>
                  <a:gd name="connsiteX27" fmla="*/ 101529 w 1034979"/>
                  <a:gd name="connsiteY27" fmla="*/ 873597 h 1509906"/>
                  <a:gd name="connsiteX28" fmla="*/ 84384 w 1034979"/>
                  <a:gd name="connsiteY28" fmla="*/ 865977 h 1509906"/>
                  <a:gd name="connsiteX29" fmla="*/ 78669 w 1034979"/>
                  <a:gd name="connsiteY29" fmla="*/ 864072 h 1509906"/>
                  <a:gd name="connsiteX30" fmla="*/ 59619 w 1034979"/>
                  <a:gd name="connsiteY30" fmla="*/ 867882 h 1509906"/>
                  <a:gd name="connsiteX31" fmla="*/ 53904 w 1034979"/>
                  <a:gd name="connsiteY31" fmla="*/ 871692 h 1509906"/>
                  <a:gd name="connsiteX32" fmla="*/ 50094 w 1034979"/>
                  <a:gd name="connsiteY32" fmla="*/ 877407 h 1509906"/>
                  <a:gd name="connsiteX33" fmla="*/ 46284 w 1034979"/>
                  <a:gd name="connsiteY33" fmla="*/ 888837 h 1509906"/>
                  <a:gd name="connsiteX34" fmla="*/ 50094 w 1034979"/>
                  <a:gd name="connsiteY34" fmla="*/ 926937 h 1509906"/>
                  <a:gd name="connsiteX35" fmla="*/ 53904 w 1034979"/>
                  <a:gd name="connsiteY35" fmla="*/ 932652 h 1509906"/>
                  <a:gd name="connsiteX36" fmla="*/ 59619 w 1034979"/>
                  <a:gd name="connsiteY36" fmla="*/ 936462 h 1509906"/>
                  <a:gd name="connsiteX37" fmla="*/ 63429 w 1034979"/>
                  <a:gd name="connsiteY37" fmla="*/ 942177 h 1509906"/>
                  <a:gd name="connsiteX38" fmla="*/ 80574 w 1034979"/>
                  <a:gd name="connsiteY38" fmla="*/ 951702 h 1509906"/>
                  <a:gd name="connsiteX39" fmla="*/ 103434 w 1034979"/>
                  <a:gd name="connsiteY39" fmla="*/ 953607 h 1509906"/>
                  <a:gd name="connsiteX40" fmla="*/ 124389 w 1034979"/>
                  <a:gd name="connsiteY40" fmla="*/ 959322 h 1509906"/>
                  <a:gd name="connsiteX41" fmla="*/ 130104 w 1034979"/>
                  <a:gd name="connsiteY41" fmla="*/ 961227 h 1509906"/>
                  <a:gd name="connsiteX42" fmla="*/ 135819 w 1034979"/>
                  <a:gd name="connsiteY42" fmla="*/ 966942 h 1509906"/>
                  <a:gd name="connsiteX43" fmla="*/ 143439 w 1034979"/>
                  <a:gd name="connsiteY43" fmla="*/ 968847 h 1509906"/>
                  <a:gd name="connsiteX44" fmla="*/ 166299 w 1034979"/>
                  <a:gd name="connsiteY44" fmla="*/ 972657 h 1509906"/>
                  <a:gd name="connsiteX45" fmla="*/ 191064 w 1034979"/>
                  <a:gd name="connsiteY45" fmla="*/ 978372 h 1509906"/>
                  <a:gd name="connsiteX46" fmla="*/ 208209 w 1034979"/>
                  <a:gd name="connsiteY46" fmla="*/ 984087 h 1509906"/>
                  <a:gd name="connsiteX47" fmla="*/ 213924 w 1034979"/>
                  <a:gd name="connsiteY47" fmla="*/ 985992 h 1509906"/>
                  <a:gd name="connsiteX48" fmla="*/ 229164 w 1034979"/>
                  <a:gd name="connsiteY48" fmla="*/ 989802 h 1509906"/>
                  <a:gd name="connsiteX49" fmla="*/ 248214 w 1034979"/>
                  <a:gd name="connsiteY49" fmla="*/ 995517 h 1509906"/>
                  <a:gd name="connsiteX50" fmla="*/ 253929 w 1034979"/>
                  <a:gd name="connsiteY50" fmla="*/ 999327 h 1509906"/>
                  <a:gd name="connsiteX51" fmla="*/ 267264 w 1034979"/>
                  <a:gd name="connsiteY51" fmla="*/ 1014567 h 1509906"/>
                  <a:gd name="connsiteX52" fmla="*/ 272979 w 1034979"/>
                  <a:gd name="connsiteY52" fmla="*/ 1033617 h 1509906"/>
                  <a:gd name="connsiteX53" fmla="*/ 274884 w 1034979"/>
                  <a:gd name="connsiteY53" fmla="*/ 1039332 h 1509906"/>
                  <a:gd name="connsiteX54" fmla="*/ 276789 w 1034979"/>
                  <a:gd name="connsiteY54" fmla="*/ 1045047 h 1509906"/>
                  <a:gd name="connsiteX55" fmla="*/ 278694 w 1034979"/>
                  <a:gd name="connsiteY55" fmla="*/ 1069812 h 1509906"/>
                  <a:gd name="connsiteX56" fmla="*/ 280599 w 1034979"/>
                  <a:gd name="connsiteY56" fmla="*/ 1075527 h 1509906"/>
                  <a:gd name="connsiteX57" fmla="*/ 278694 w 1034979"/>
                  <a:gd name="connsiteY57" fmla="*/ 1094577 h 1509906"/>
                  <a:gd name="connsiteX58" fmla="*/ 276789 w 1034979"/>
                  <a:gd name="connsiteY58" fmla="*/ 1104102 h 1509906"/>
                  <a:gd name="connsiteX59" fmla="*/ 263454 w 1034979"/>
                  <a:gd name="connsiteY59" fmla="*/ 1117437 h 1509906"/>
                  <a:gd name="connsiteX60" fmla="*/ 252024 w 1034979"/>
                  <a:gd name="connsiteY60" fmla="*/ 1125057 h 1509906"/>
                  <a:gd name="connsiteX61" fmla="*/ 240594 w 1034979"/>
                  <a:gd name="connsiteY61" fmla="*/ 1128867 h 1509906"/>
                  <a:gd name="connsiteX62" fmla="*/ 126294 w 1034979"/>
                  <a:gd name="connsiteY62" fmla="*/ 1128867 h 1509906"/>
                  <a:gd name="connsiteX63" fmla="*/ 120579 w 1034979"/>
                  <a:gd name="connsiteY63" fmla="*/ 1130772 h 1509906"/>
                  <a:gd name="connsiteX64" fmla="*/ 105339 w 1034979"/>
                  <a:gd name="connsiteY64" fmla="*/ 1132677 h 1509906"/>
                  <a:gd name="connsiteX65" fmla="*/ 88194 w 1034979"/>
                  <a:gd name="connsiteY65" fmla="*/ 1138392 h 1509906"/>
                  <a:gd name="connsiteX66" fmla="*/ 82479 w 1034979"/>
                  <a:gd name="connsiteY66" fmla="*/ 1140297 h 1509906"/>
                  <a:gd name="connsiteX67" fmla="*/ 76764 w 1034979"/>
                  <a:gd name="connsiteY67" fmla="*/ 1144107 h 1509906"/>
                  <a:gd name="connsiteX68" fmla="*/ 65334 w 1034979"/>
                  <a:gd name="connsiteY68" fmla="*/ 1146012 h 1509906"/>
                  <a:gd name="connsiteX69" fmla="*/ 27234 w 1034979"/>
                  <a:gd name="connsiteY69" fmla="*/ 1147917 h 1509906"/>
                  <a:gd name="connsiteX70" fmla="*/ 15804 w 1034979"/>
                  <a:gd name="connsiteY70" fmla="*/ 1153632 h 1509906"/>
                  <a:gd name="connsiteX71" fmla="*/ 6279 w 1034979"/>
                  <a:gd name="connsiteY71" fmla="*/ 1163157 h 1509906"/>
                  <a:gd name="connsiteX72" fmla="*/ 4374 w 1034979"/>
                  <a:gd name="connsiteY72" fmla="*/ 1168872 h 1509906"/>
                  <a:gd name="connsiteX73" fmla="*/ 564 w 1034979"/>
                  <a:gd name="connsiteY73" fmla="*/ 1174587 h 1509906"/>
                  <a:gd name="connsiteX74" fmla="*/ 6279 w 1034979"/>
                  <a:gd name="connsiteY74" fmla="*/ 1206972 h 1509906"/>
                  <a:gd name="connsiteX75" fmla="*/ 11994 w 1034979"/>
                  <a:gd name="connsiteY75" fmla="*/ 1210782 h 1509906"/>
                  <a:gd name="connsiteX76" fmla="*/ 17709 w 1034979"/>
                  <a:gd name="connsiteY76" fmla="*/ 1212687 h 1509906"/>
                  <a:gd name="connsiteX77" fmla="*/ 145344 w 1034979"/>
                  <a:gd name="connsiteY77" fmla="*/ 1210782 h 1509906"/>
                  <a:gd name="connsiteX78" fmla="*/ 152964 w 1034979"/>
                  <a:gd name="connsiteY78" fmla="*/ 1208877 h 1509906"/>
                  <a:gd name="connsiteX79" fmla="*/ 303459 w 1034979"/>
                  <a:gd name="connsiteY79" fmla="*/ 1203162 h 1509906"/>
                  <a:gd name="connsiteX80" fmla="*/ 318699 w 1034979"/>
                  <a:gd name="connsiteY80" fmla="*/ 1210782 h 1509906"/>
                  <a:gd name="connsiteX81" fmla="*/ 330129 w 1034979"/>
                  <a:gd name="connsiteY81" fmla="*/ 1216497 h 1509906"/>
                  <a:gd name="connsiteX82" fmla="*/ 333939 w 1034979"/>
                  <a:gd name="connsiteY82" fmla="*/ 1222212 h 1509906"/>
                  <a:gd name="connsiteX83" fmla="*/ 339654 w 1034979"/>
                  <a:gd name="connsiteY83" fmla="*/ 1224117 h 1509906"/>
                  <a:gd name="connsiteX84" fmla="*/ 351084 w 1034979"/>
                  <a:gd name="connsiteY84" fmla="*/ 1231737 h 1509906"/>
                  <a:gd name="connsiteX85" fmla="*/ 356799 w 1034979"/>
                  <a:gd name="connsiteY85" fmla="*/ 1235547 h 1509906"/>
                  <a:gd name="connsiteX86" fmla="*/ 360609 w 1034979"/>
                  <a:gd name="connsiteY86" fmla="*/ 1241262 h 1509906"/>
                  <a:gd name="connsiteX87" fmla="*/ 366324 w 1034979"/>
                  <a:gd name="connsiteY87" fmla="*/ 1252692 h 1509906"/>
                  <a:gd name="connsiteX88" fmla="*/ 362514 w 1034979"/>
                  <a:gd name="connsiteY88" fmla="*/ 1279362 h 1509906"/>
                  <a:gd name="connsiteX89" fmla="*/ 358704 w 1034979"/>
                  <a:gd name="connsiteY89" fmla="*/ 1285077 h 1509906"/>
                  <a:gd name="connsiteX90" fmla="*/ 356799 w 1034979"/>
                  <a:gd name="connsiteY90" fmla="*/ 1290792 h 1509906"/>
                  <a:gd name="connsiteX91" fmla="*/ 352989 w 1034979"/>
                  <a:gd name="connsiteY91" fmla="*/ 1296507 h 1509906"/>
                  <a:gd name="connsiteX92" fmla="*/ 351084 w 1034979"/>
                  <a:gd name="connsiteY92" fmla="*/ 1302222 h 1509906"/>
                  <a:gd name="connsiteX93" fmla="*/ 347274 w 1034979"/>
                  <a:gd name="connsiteY93" fmla="*/ 1307937 h 1509906"/>
                  <a:gd name="connsiteX94" fmla="*/ 330129 w 1034979"/>
                  <a:gd name="connsiteY94" fmla="*/ 1374612 h 1509906"/>
                  <a:gd name="connsiteX95" fmla="*/ 328224 w 1034979"/>
                  <a:gd name="connsiteY95" fmla="*/ 1426047 h 1509906"/>
                  <a:gd name="connsiteX96" fmla="*/ 330129 w 1034979"/>
                  <a:gd name="connsiteY96" fmla="*/ 1450812 h 1509906"/>
                  <a:gd name="connsiteX97" fmla="*/ 332034 w 1034979"/>
                  <a:gd name="connsiteY97" fmla="*/ 1456527 h 1509906"/>
                  <a:gd name="connsiteX98" fmla="*/ 335844 w 1034979"/>
                  <a:gd name="connsiteY98" fmla="*/ 1460337 h 1509906"/>
                  <a:gd name="connsiteX99" fmla="*/ 364419 w 1034979"/>
                  <a:gd name="connsiteY99" fmla="*/ 1506057 h 1509906"/>
                  <a:gd name="connsiteX100" fmla="*/ 387279 w 1034979"/>
                  <a:gd name="connsiteY100" fmla="*/ 1507962 h 1509906"/>
                  <a:gd name="connsiteX101" fmla="*/ 392994 w 1034979"/>
                  <a:gd name="connsiteY101" fmla="*/ 1502247 h 1509906"/>
                  <a:gd name="connsiteX102" fmla="*/ 394899 w 1034979"/>
                  <a:gd name="connsiteY102" fmla="*/ 1490817 h 1509906"/>
                  <a:gd name="connsiteX103" fmla="*/ 396804 w 1034979"/>
                  <a:gd name="connsiteY103" fmla="*/ 1485102 h 1509906"/>
                  <a:gd name="connsiteX104" fmla="*/ 398709 w 1034979"/>
                  <a:gd name="connsiteY104" fmla="*/ 1467957 h 1509906"/>
                  <a:gd name="connsiteX105" fmla="*/ 400614 w 1034979"/>
                  <a:gd name="connsiteY105" fmla="*/ 1454622 h 1509906"/>
                  <a:gd name="connsiteX106" fmla="*/ 404424 w 1034979"/>
                  <a:gd name="connsiteY106" fmla="*/ 1397472 h 1509906"/>
                  <a:gd name="connsiteX107" fmla="*/ 410139 w 1034979"/>
                  <a:gd name="connsiteY107" fmla="*/ 1386042 h 1509906"/>
                  <a:gd name="connsiteX108" fmla="*/ 413949 w 1034979"/>
                  <a:gd name="connsiteY108" fmla="*/ 1372707 h 1509906"/>
                  <a:gd name="connsiteX109" fmla="*/ 415854 w 1034979"/>
                  <a:gd name="connsiteY109" fmla="*/ 1366992 h 1509906"/>
                  <a:gd name="connsiteX110" fmla="*/ 417759 w 1034979"/>
                  <a:gd name="connsiteY110" fmla="*/ 1353657 h 1509906"/>
                  <a:gd name="connsiteX111" fmla="*/ 421569 w 1034979"/>
                  <a:gd name="connsiteY111" fmla="*/ 1342227 h 1509906"/>
                  <a:gd name="connsiteX112" fmla="*/ 427284 w 1034979"/>
                  <a:gd name="connsiteY112" fmla="*/ 1328892 h 1509906"/>
                  <a:gd name="connsiteX113" fmla="*/ 436809 w 1034979"/>
                  <a:gd name="connsiteY113" fmla="*/ 1317462 h 1509906"/>
                  <a:gd name="connsiteX114" fmla="*/ 450144 w 1034979"/>
                  <a:gd name="connsiteY114" fmla="*/ 1302222 h 1509906"/>
                  <a:gd name="connsiteX115" fmla="*/ 457764 w 1034979"/>
                  <a:gd name="connsiteY115" fmla="*/ 1290792 h 1509906"/>
                  <a:gd name="connsiteX116" fmla="*/ 461574 w 1034979"/>
                  <a:gd name="connsiteY116" fmla="*/ 1279362 h 1509906"/>
                  <a:gd name="connsiteX117" fmla="*/ 465384 w 1034979"/>
                  <a:gd name="connsiteY117" fmla="*/ 1264122 h 1509906"/>
                  <a:gd name="connsiteX118" fmla="*/ 467289 w 1034979"/>
                  <a:gd name="connsiteY118" fmla="*/ 1258407 h 1509906"/>
                  <a:gd name="connsiteX119" fmla="*/ 507294 w 1034979"/>
                  <a:gd name="connsiteY119" fmla="*/ 1252692 h 1509906"/>
                  <a:gd name="connsiteX120" fmla="*/ 535869 w 1034979"/>
                  <a:gd name="connsiteY120" fmla="*/ 1243167 h 1509906"/>
                  <a:gd name="connsiteX121" fmla="*/ 541584 w 1034979"/>
                  <a:gd name="connsiteY121" fmla="*/ 1241262 h 1509906"/>
                  <a:gd name="connsiteX122" fmla="*/ 547299 w 1034979"/>
                  <a:gd name="connsiteY122" fmla="*/ 1239357 h 1509906"/>
                  <a:gd name="connsiteX123" fmla="*/ 554919 w 1034979"/>
                  <a:gd name="connsiteY123" fmla="*/ 1237452 h 1509906"/>
                  <a:gd name="connsiteX124" fmla="*/ 573969 w 1034979"/>
                  <a:gd name="connsiteY124" fmla="*/ 1229832 h 1509906"/>
                  <a:gd name="connsiteX125" fmla="*/ 585399 w 1034979"/>
                  <a:gd name="connsiteY125" fmla="*/ 1226022 h 1509906"/>
                  <a:gd name="connsiteX126" fmla="*/ 720654 w 1034979"/>
                  <a:gd name="connsiteY126" fmla="*/ 1309842 h 1509906"/>
                  <a:gd name="connsiteX127" fmla="*/ 733989 w 1034979"/>
                  <a:gd name="connsiteY127" fmla="*/ 1319367 h 1509906"/>
                  <a:gd name="connsiteX128" fmla="*/ 743514 w 1034979"/>
                  <a:gd name="connsiteY128" fmla="*/ 1321272 h 1509906"/>
                  <a:gd name="connsiteX129" fmla="*/ 749229 w 1034979"/>
                  <a:gd name="connsiteY129" fmla="*/ 1323177 h 1509906"/>
                  <a:gd name="connsiteX130" fmla="*/ 762564 w 1034979"/>
                  <a:gd name="connsiteY130" fmla="*/ 1328892 h 1509906"/>
                  <a:gd name="connsiteX131" fmla="*/ 777804 w 1034979"/>
                  <a:gd name="connsiteY131" fmla="*/ 1326987 h 1509906"/>
                  <a:gd name="connsiteX132" fmla="*/ 789234 w 1034979"/>
                  <a:gd name="connsiteY132" fmla="*/ 1321272 h 1509906"/>
                  <a:gd name="connsiteX133" fmla="*/ 794949 w 1034979"/>
                  <a:gd name="connsiteY133" fmla="*/ 1319367 h 1509906"/>
                  <a:gd name="connsiteX134" fmla="*/ 802569 w 1034979"/>
                  <a:gd name="connsiteY134" fmla="*/ 1302222 h 1509906"/>
                  <a:gd name="connsiteX135" fmla="*/ 800664 w 1034979"/>
                  <a:gd name="connsiteY135" fmla="*/ 1277457 h 1509906"/>
                  <a:gd name="connsiteX136" fmla="*/ 798759 w 1034979"/>
                  <a:gd name="connsiteY136" fmla="*/ 1271742 h 1509906"/>
                  <a:gd name="connsiteX137" fmla="*/ 796854 w 1034979"/>
                  <a:gd name="connsiteY137" fmla="*/ 1264122 h 1509906"/>
                  <a:gd name="connsiteX138" fmla="*/ 783519 w 1034979"/>
                  <a:gd name="connsiteY138" fmla="*/ 1246977 h 1509906"/>
                  <a:gd name="connsiteX139" fmla="*/ 773994 w 1034979"/>
                  <a:gd name="connsiteY139" fmla="*/ 1241262 h 1509906"/>
                  <a:gd name="connsiteX140" fmla="*/ 648264 w 1034979"/>
                  <a:gd name="connsiteY140" fmla="*/ 1149822 h 1509906"/>
                  <a:gd name="connsiteX141" fmla="*/ 644454 w 1034979"/>
                  <a:gd name="connsiteY141" fmla="*/ 1132677 h 1509906"/>
                  <a:gd name="connsiteX142" fmla="*/ 646359 w 1034979"/>
                  <a:gd name="connsiteY142" fmla="*/ 1125057 h 1509906"/>
                  <a:gd name="connsiteX143" fmla="*/ 650169 w 1034979"/>
                  <a:gd name="connsiteY143" fmla="*/ 1107912 h 1509906"/>
                  <a:gd name="connsiteX144" fmla="*/ 653979 w 1034979"/>
                  <a:gd name="connsiteY144" fmla="*/ 1102197 h 1509906"/>
                  <a:gd name="connsiteX145" fmla="*/ 655884 w 1034979"/>
                  <a:gd name="connsiteY145" fmla="*/ 1096482 h 1509906"/>
                  <a:gd name="connsiteX146" fmla="*/ 661599 w 1034979"/>
                  <a:gd name="connsiteY146" fmla="*/ 1094577 h 1509906"/>
                  <a:gd name="connsiteX147" fmla="*/ 671124 w 1034979"/>
                  <a:gd name="connsiteY147" fmla="*/ 1083147 h 1509906"/>
                  <a:gd name="connsiteX148" fmla="*/ 724464 w 1034979"/>
                  <a:gd name="connsiteY148" fmla="*/ 1075527 h 1509906"/>
                  <a:gd name="connsiteX149" fmla="*/ 842574 w 1034979"/>
                  <a:gd name="connsiteY149" fmla="*/ 1077432 h 1509906"/>
                  <a:gd name="connsiteX150" fmla="*/ 871149 w 1034979"/>
                  <a:gd name="connsiteY150" fmla="*/ 1079337 h 1509906"/>
                  <a:gd name="connsiteX151" fmla="*/ 899724 w 1034979"/>
                  <a:gd name="connsiteY151" fmla="*/ 1085052 h 1509906"/>
                  <a:gd name="connsiteX152" fmla="*/ 922584 w 1034979"/>
                  <a:gd name="connsiteY152" fmla="*/ 1088862 h 1509906"/>
                  <a:gd name="connsiteX153" fmla="*/ 951159 w 1034979"/>
                  <a:gd name="connsiteY153" fmla="*/ 1094577 h 1509906"/>
                  <a:gd name="connsiteX154" fmla="*/ 956874 w 1034979"/>
                  <a:gd name="connsiteY154" fmla="*/ 1094577 h 1509906"/>
                  <a:gd name="connsiteX155" fmla="*/ 1002594 w 1034979"/>
                  <a:gd name="connsiteY155" fmla="*/ 1092672 h 1509906"/>
                  <a:gd name="connsiteX156" fmla="*/ 1031169 w 1034979"/>
                  <a:gd name="connsiteY156" fmla="*/ 1085052 h 1509906"/>
                  <a:gd name="connsiteX157" fmla="*/ 1034979 w 1034979"/>
                  <a:gd name="connsiteY157" fmla="*/ 1079337 h 1509906"/>
                  <a:gd name="connsiteX158" fmla="*/ 1033074 w 1034979"/>
                  <a:gd name="connsiteY158" fmla="*/ 1060287 h 1509906"/>
                  <a:gd name="connsiteX159" fmla="*/ 1027359 w 1034979"/>
                  <a:gd name="connsiteY159" fmla="*/ 1056477 h 1509906"/>
                  <a:gd name="connsiteX160" fmla="*/ 1012119 w 1034979"/>
                  <a:gd name="connsiteY160" fmla="*/ 1054572 h 1509906"/>
                  <a:gd name="connsiteX161" fmla="*/ 1006404 w 1034979"/>
                  <a:gd name="connsiteY161" fmla="*/ 1052667 h 1509906"/>
                  <a:gd name="connsiteX162" fmla="*/ 998784 w 1034979"/>
                  <a:gd name="connsiteY162" fmla="*/ 1050762 h 1509906"/>
                  <a:gd name="connsiteX163" fmla="*/ 987354 w 1034979"/>
                  <a:gd name="connsiteY163" fmla="*/ 1043142 h 1509906"/>
                  <a:gd name="connsiteX164" fmla="*/ 975924 w 1034979"/>
                  <a:gd name="connsiteY164" fmla="*/ 1039332 h 1509906"/>
                  <a:gd name="connsiteX165" fmla="*/ 970209 w 1034979"/>
                  <a:gd name="connsiteY165" fmla="*/ 1037427 h 1509906"/>
                  <a:gd name="connsiteX166" fmla="*/ 962589 w 1034979"/>
                  <a:gd name="connsiteY166" fmla="*/ 1035522 h 1509906"/>
                  <a:gd name="connsiteX167" fmla="*/ 956874 w 1034979"/>
                  <a:gd name="connsiteY167" fmla="*/ 1033617 h 1509906"/>
                  <a:gd name="connsiteX168" fmla="*/ 935919 w 1034979"/>
                  <a:gd name="connsiteY168" fmla="*/ 1027902 h 1509906"/>
                  <a:gd name="connsiteX169" fmla="*/ 930204 w 1034979"/>
                  <a:gd name="connsiteY169" fmla="*/ 1025997 h 1509906"/>
                  <a:gd name="connsiteX170" fmla="*/ 825429 w 1034979"/>
                  <a:gd name="connsiteY170" fmla="*/ 1027902 h 1509906"/>
                  <a:gd name="connsiteX171" fmla="*/ 819714 w 1034979"/>
                  <a:gd name="connsiteY171" fmla="*/ 1029807 h 1509906"/>
                  <a:gd name="connsiteX172" fmla="*/ 730179 w 1034979"/>
                  <a:gd name="connsiteY172" fmla="*/ 1031712 h 1509906"/>
                  <a:gd name="connsiteX173" fmla="*/ 716844 w 1034979"/>
                  <a:gd name="connsiteY173" fmla="*/ 1035522 h 1509906"/>
                  <a:gd name="connsiteX174" fmla="*/ 695889 w 1034979"/>
                  <a:gd name="connsiteY174" fmla="*/ 1037427 h 1509906"/>
                  <a:gd name="connsiteX175" fmla="*/ 669219 w 1034979"/>
                  <a:gd name="connsiteY175" fmla="*/ 1039332 h 1509906"/>
                  <a:gd name="connsiteX176" fmla="*/ 669219 w 1034979"/>
                  <a:gd name="connsiteY176" fmla="*/ 1039332 h 1509906"/>
                  <a:gd name="connsiteX177" fmla="*/ 646359 w 1034979"/>
                  <a:gd name="connsiteY177" fmla="*/ 1043142 h 1509906"/>
                  <a:gd name="connsiteX178" fmla="*/ 642549 w 1034979"/>
                  <a:gd name="connsiteY178" fmla="*/ 1031712 h 1509906"/>
                  <a:gd name="connsiteX179" fmla="*/ 640644 w 1034979"/>
                  <a:gd name="connsiteY179" fmla="*/ 1025997 h 1509906"/>
                  <a:gd name="connsiteX180" fmla="*/ 642549 w 1034979"/>
                  <a:gd name="connsiteY180" fmla="*/ 1008852 h 1509906"/>
                  <a:gd name="connsiteX181" fmla="*/ 644454 w 1034979"/>
                  <a:gd name="connsiteY181" fmla="*/ 1003137 h 1509906"/>
                  <a:gd name="connsiteX182" fmla="*/ 661599 w 1034979"/>
                  <a:gd name="connsiteY182" fmla="*/ 993612 h 1509906"/>
                  <a:gd name="connsiteX183" fmla="*/ 673029 w 1034979"/>
                  <a:gd name="connsiteY183" fmla="*/ 985992 h 1509906"/>
                  <a:gd name="connsiteX184" fmla="*/ 674934 w 1034979"/>
                  <a:gd name="connsiteY184" fmla="*/ 980277 h 1509906"/>
                  <a:gd name="connsiteX185" fmla="*/ 680649 w 1034979"/>
                  <a:gd name="connsiteY185" fmla="*/ 978372 h 1509906"/>
                  <a:gd name="connsiteX186" fmla="*/ 686364 w 1034979"/>
                  <a:gd name="connsiteY186" fmla="*/ 974562 h 1509906"/>
                  <a:gd name="connsiteX187" fmla="*/ 695889 w 1034979"/>
                  <a:gd name="connsiteY187" fmla="*/ 965037 h 1509906"/>
                  <a:gd name="connsiteX188" fmla="*/ 705414 w 1034979"/>
                  <a:gd name="connsiteY188" fmla="*/ 953607 h 1509906"/>
                  <a:gd name="connsiteX189" fmla="*/ 716844 w 1034979"/>
                  <a:gd name="connsiteY189" fmla="*/ 945987 h 1509906"/>
                  <a:gd name="connsiteX190" fmla="*/ 732084 w 1034979"/>
                  <a:gd name="connsiteY190" fmla="*/ 932652 h 1509906"/>
                  <a:gd name="connsiteX191" fmla="*/ 741609 w 1034979"/>
                  <a:gd name="connsiteY191" fmla="*/ 921222 h 1509906"/>
                  <a:gd name="connsiteX192" fmla="*/ 753039 w 1034979"/>
                  <a:gd name="connsiteY192" fmla="*/ 911697 h 1509906"/>
                  <a:gd name="connsiteX193" fmla="*/ 758754 w 1034979"/>
                  <a:gd name="connsiteY193" fmla="*/ 900267 h 1509906"/>
                  <a:gd name="connsiteX194" fmla="*/ 760659 w 1034979"/>
                  <a:gd name="connsiteY194" fmla="*/ 894552 h 1509906"/>
                  <a:gd name="connsiteX195" fmla="*/ 766374 w 1034979"/>
                  <a:gd name="connsiteY195" fmla="*/ 883122 h 1509906"/>
                  <a:gd name="connsiteX196" fmla="*/ 764469 w 1034979"/>
                  <a:gd name="connsiteY196" fmla="*/ 867882 h 1509906"/>
                  <a:gd name="connsiteX197" fmla="*/ 758754 w 1034979"/>
                  <a:gd name="connsiteY197" fmla="*/ 865977 h 1509906"/>
                  <a:gd name="connsiteX198" fmla="*/ 737799 w 1034979"/>
                  <a:gd name="connsiteY198" fmla="*/ 867882 h 1509906"/>
                  <a:gd name="connsiteX199" fmla="*/ 732084 w 1034979"/>
                  <a:gd name="connsiteY199" fmla="*/ 871692 h 1509906"/>
                  <a:gd name="connsiteX200" fmla="*/ 720654 w 1034979"/>
                  <a:gd name="connsiteY200" fmla="*/ 875502 h 1509906"/>
                  <a:gd name="connsiteX201" fmla="*/ 716844 w 1034979"/>
                  <a:gd name="connsiteY201" fmla="*/ 881217 h 1509906"/>
                  <a:gd name="connsiteX202" fmla="*/ 711129 w 1034979"/>
                  <a:gd name="connsiteY202" fmla="*/ 883122 h 1509906"/>
                  <a:gd name="connsiteX203" fmla="*/ 705414 w 1034979"/>
                  <a:gd name="connsiteY203" fmla="*/ 886932 h 1509906"/>
                  <a:gd name="connsiteX204" fmla="*/ 699699 w 1034979"/>
                  <a:gd name="connsiteY204" fmla="*/ 892647 h 1509906"/>
                  <a:gd name="connsiteX205" fmla="*/ 692079 w 1034979"/>
                  <a:gd name="connsiteY205" fmla="*/ 896457 h 1509906"/>
                  <a:gd name="connsiteX206" fmla="*/ 650169 w 1034979"/>
                  <a:gd name="connsiteY206" fmla="*/ 925032 h 1509906"/>
                  <a:gd name="connsiteX207" fmla="*/ 636834 w 1034979"/>
                  <a:gd name="connsiteY207" fmla="*/ 936462 h 1509906"/>
                  <a:gd name="connsiteX208" fmla="*/ 627309 w 1034979"/>
                  <a:gd name="connsiteY208" fmla="*/ 953607 h 1509906"/>
                  <a:gd name="connsiteX209" fmla="*/ 602544 w 1034979"/>
                  <a:gd name="connsiteY209" fmla="*/ 959322 h 1509906"/>
                  <a:gd name="connsiteX210" fmla="*/ 589209 w 1034979"/>
                  <a:gd name="connsiteY210" fmla="*/ 963132 h 1509906"/>
                  <a:gd name="connsiteX211" fmla="*/ 573969 w 1034979"/>
                  <a:gd name="connsiteY211" fmla="*/ 961227 h 1509906"/>
                  <a:gd name="connsiteX212" fmla="*/ 562539 w 1034979"/>
                  <a:gd name="connsiteY212" fmla="*/ 957417 h 1509906"/>
                  <a:gd name="connsiteX213" fmla="*/ 551109 w 1034979"/>
                  <a:gd name="connsiteY213" fmla="*/ 953607 h 1509906"/>
                  <a:gd name="connsiteX214" fmla="*/ 539679 w 1034979"/>
                  <a:gd name="connsiteY214" fmla="*/ 949797 h 1509906"/>
                  <a:gd name="connsiteX215" fmla="*/ 533964 w 1034979"/>
                  <a:gd name="connsiteY215" fmla="*/ 947892 h 1509906"/>
                  <a:gd name="connsiteX216" fmla="*/ 528249 w 1034979"/>
                  <a:gd name="connsiteY216" fmla="*/ 944082 h 1509906"/>
                  <a:gd name="connsiteX217" fmla="*/ 516819 w 1034979"/>
                  <a:gd name="connsiteY217" fmla="*/ 938367 h 1509906"/>
                  <a:gd name="connsiteX218" fmla="*/ 509199 w 1034979"/>
                  <a:gd name="connsiteY218" fmla="*/ 926937 h 1509906"/>
                  <a:gd name="connsiteX219" fmla="*/ 505389 w 1034979"/>
                  <a:gd name="connsiteY219" fmla="*/ 905982 h 1509906"/>
                  <a:gd name="connsiteX220" fmla="*/ 507294 w 1034979"/>
                  <a:gd name="connsiteY220" fmla="*/ 841212 h 1509906"/>
                  <a:gd name="connsiteX221" fmla="*/ 513009 w 1034979"/>
                  <a:gd name="connsiteY221" fmla="*/ 827877 h 1509906"/>
                  <a:gd name="connsiteX222" fmla="*/ 503484 w 1034979"/>
                  <a:gd name="connsiteY222" fmla="*/ 351627 h 1509906"/>
                  <a:gd name="connsiteX223" fmla="*/ 499674 w 1034979"/>
                  <a:gd name="connsiteY223" fmla="*/ 60162 h 1509906"/>
                  <a:gd name="connsiteX224" fmla="*/ 490149 w 1034979"/>
                  <a:gd name="connsiteY224" fmla="*/ 33492 h 1509906"/>
                  <a:gd name="connsiteX225" fmla="*/ 488244 w 1034979"/>
                  <a:gd name="connsiteY225" fmla="*/ 27777 h 1509906"/>
                  <a:gd name="connsiteX226" fmla="*/ 484434 w 1034979"/>
                  <a:gd name="connsiteY226" fmla="*/ 22062 h 1509906"/>
                  <a:gd name="connsiteX227" fmla="*/ 478719 w 1034979"/>
                  <a:gd name="connsiteY227" fmla="*/ 10632 h 1509906"/>
                  <a:gd name="connsiteX228" fmla="*/ 473004 w 1034979"/>
                  <a:gd name="connsiteY228" fmla="*/ 6822 h 1509906"/>
                  <a:gd name="connsiteX229" fmla="*/ 469194 w 1034979"/>
                  <a:gd name="connsiteY229" fmla="*/ 1107 h 1509906"/>
                  <a:gd name="connsiteX230" fmla="*/ 429189 w 1034979"/>
                  <a:gd name="connsiteY230" fmla="*/ 4917 h 1509906"/>
                  <a:gd name="connsiteX231" fmla="*/ 421569 w 1034979"/>
                  <a:gd name="connsiteY231" fmla="*/ 16347 h 1509906"/>
                  <a:gd name="connsiteX232" fmla="*/ 417759 w 1034979"/>
                  <a:gd name="connsiteY232" fmla="*/ 22062 h 1509906"/>
                  <a:gd name="connsiteX233" fmla="*/ 419664 w 1034979"/>
                  <a:gd name="connsiteY233" fmla="*/ 54447 h 1509906"/>
                  <a:gd name="connsiteX234" fmla="*/ 423474 w 1034979"/>
                  <a:gd name="connsiteY234" fmla="*/ 65877 h 1509906"/>
                  <a:gd name="connsiteX235" fmla="*/ 425379 w 1034979"/>
                  <a:gd name="connsiteY235" fmla="*/ 71592 h 1509906"/>
                  <a:gd name="connsiteX236" fmla="*/ 425379 w 1034979"/>
                  <a:gd name="connsiteY236" fmla="*/ 77307 h 1509906"/>
                  <a:gd name="connsiteX237" fmla="*/ 429189 w 1034979"/>
                  <a:gd name="connsiteY237" fmla="*/ 231612 h 1509906"/>
                  <a:gd name="connsiteX238" fmla="*/ 440619 w 1034979"/>
                  <a:gd name="connsiteY238" fmla="*/ 414492 h 1509906"/>
                  <a:gd name="connsiteX239" fmla="*/ 425379 w 1034979"/>
                  <a:gd name="connsiteY239" fmla="*/ 711672 h 1509906"/>
                  <a:gd name="connsiteX240" fmla="*/ 417759 w 1034979"/>
                  <a:gd name="connsiteY240" fmla="*/ 839307 h 1509906"/>
                  <a:gd name="connsiteX241" fmla="*/ 413949 w 1034979"/>
                  <a:gd name="connsiteY241" fmla="*/ 856452 h 1509906"/>
                  <a:gd name="connsiteX242" fmla="*/ 417759 w 1034979"/>
                  <a:gd name="connsiteY242" fmla="*/ 877407 h 1509906"/>
                  <a:gd name="connsiteX243" fmla="*/ 421569 w 1034979"/>
                  <a:gd name="connsiteY243" fmla="*/ 883122 h 1509906"/>
                  <a:gd name="connsiteX244" fmla="*/ 425379 w 1034979"/>
                  <a:gd name="connsiteY244" fmla="*/ 894552 h 1509906"/>
                  <a:gd name="connsiteX245" fmla="*/ 423474 w 1034979"/>
                  <a:gd name="connsiteY245" fmla="*/ 921222 h 1509906"/>
                  <a:gd name="connsiteX246" fmla="*/ 417759 w 1034979"/>
                  <a:gd name="connsiteY246" fmla="*/ 923127 h 1509906"/>
                  <a:gd name="connsiteX247" fmla="*/ 412044 w 1034979"/>
                  <a:gd name="connsiteY247" fmla="*/ 926937 h 1509906"/>
                  <a:gd name="connsiteX248" fmla="*/ 421569 w 1034979"/>
                  <a:gd name="connsiteY24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16769 w 1034979"/>
                  <a:gd name="connsiteY24" fmla="*/ 896457 h 1509906"/>
                  <a:gd name="connsiteX25" fmla="*/ 111054 w 1034979"/>
                  <a:gd name="connsiteY25" fmla="*/ 890742 h 1509906"/>
                  <a:gd name="connsiteX26" fmla="*/ 101529 w 1034979"/>
                  <a:gd name="connsiteY26" fmla="*/ 873597 h 1509906"/>
                  <a:gd name="connsiteX27" fmla="*/ 84384 w 1034979"/>
                  <a:gd name="connsiteY27" fmla="*/ 865977 h 1509906"/>
                  <a:gd name="connsiteX28" fmla="*/ 78669 w 1034979"/>
                  <a:gd name="connsiteY28" fmla="*/ 864072 h 1509906"/>
                  <a:gd name="connsiteX29" fmla="*/ 59619 w 1034979"/>
                  <a:gd name="connsiteY29" fmla="*/ 867882 h 1509906"/>
                  <a:gd name="connsiteX30" fmla="*/ 53904 w 1034979"/>
                  <a:gd name="connsiteY30" fmla="*/ 871692 h 1509906"/>
                  <a:gd name="connsiteX31" fmla="*/ 50094 w 1034979"/>
                  <a:gd name="connsiteY31" fmla="*/ 877407 h 1509906"/>
                  <a:gd name="connsiteX32" fmla="*/ 46284 w 1034979"/>
                  <a:gd name="connsiteY32" fmla="*/ 888837 h 1509906"/>
                  <a:gd name="connsiteX33" fmla="*/ 50094 w 1034979"/>
                  <a:gd name="connsiteY33" fmla="*/ 926937 h 1509906"/>
                  <a:gd name="connsiteX34" fmla="*/ 53904 w 1034979"/>
                  <a:gd name="connsiteY34" fmla="*/ 932652 h 1509906"/>
                  <a:gd name="connsiteX35" fmla="*/ 59619 w 1034979"/>
                  <a:gd name="connsiteY35" fmla="*/ 936462 h 1509906"/>
                  <a:gd name="connsiteX36" fmla="*/ 63429 w 1034979"/>
                  <a:gd name="connsiteY36" fmla="*/ 942177 h 1509906"/>
                  <a:gd name="connsiteX37" fmla="*/ 80574 w 1034979"/>
                  <a:gd name="connsiteY37" fmla="*/ 951702 h 1509906"/>
                  <a:gd name="connsiteX38" fmla="*/ 103434 w 1034979"/>
                  <a:gd name="connsiteY38" fmla="*/ 953607 h 1509906"/>
                  <a:gd name="connsiteX39" fmla="*/ 124389 w 1034979"/>
                  <a:gd name="connsiteY39" fmla="*/ 959322 h 1509906"/>
                  <a:gd name="connsiteX40" fmla="*/ 130104 w 1034979"/>
                  <a:gd name="connsiteY40" fmla="*/ 961227 h 1509906"/>
                  <a:gd name="connsiteX41" fmla="*/ 135819 w 1034979"/>
                  <a:gd name="connsiteY41" fmla="*/ 966942 h 1509906"/>
                  <a:gd name="connsiteX42" fmla="*/ 143439 w 1034979"/>
                  <a:gd name="connsiteY42" fmla="*/ 968847 h 1509906"/>
                  <a:gd name="connsiteX43" fmla="*/ 166299 w 1034979"/>
                  <a:gd name="connsiteY43" fmla="*/ 972657 h 1509906"/>
                  <a:gd name="connsiteX44" fmla="*/ 191064 w 1034979"/>
                  <a:gd name="connsiteY44" fmla="*/ 978372 h 1509906"/>
                  <a:gd name="connsiteX45" fmla="*/ 208209 w 1034979"/>
                  <a:gd name="connsiteY45" fmla="*/ 984087 h 1509906"/>
                  <a:gd name="connsiteX46" fmla="*/ 213924 w 1034979"/>
                  <a:gd name="connsiteY46" fmla="*/ 985992 h 1509906"/>
                  <a:gd name="connsiteX47" fmla="*/ 229164 w 1034979"/>
                  <a:gd name="connsiteY47" fmla="*/ 989802 h 1509906"/>
                  <a:gd name="connsiteX48" fmla="*/ 248214 w 1034979"/>
                  <a:gd name="connsiteY48" fmla="*/ 995517 h 1509906"/>
                  <a:gd name="connsiteX49" fmla="*/ 253929 w 1034979"/>
                  <a:gd name="connsiteY49" fmla="*/ 999327 h 1509906"/>
                  <a:gd name="connsiteX50" fmla="*/ 267264 w 1034979"/>
                  <a:gd name="connsiteY50" fmla="*/ 1014567 h 1509906"/>
                  <a:gd name="connsiteX51" fmla="*/ 272979 w 1034979"/>
                  <a:gd name="connsiteY51" fmla="*/ 1033617 h 1509906"/>
                  <a:gd name="connsiteX52" fmla="*/ 274884 w 1034979"/>
                  <a:gd name="connsiteY52" fmla="*/ 1039332 h 1509906"/>
                  <a:gd name="connsiteX53" fmla="*/ 276789 w 1034979"/>
                  <a:gd name="connsiteY53" fmla="*/ 1045047 h 1509906"/>
                  <a:gd name="connsiteX54" fmla="*/ 278694 w 1034979"/>
                  <a:gd name="connsiteY54" fmla="*/ 1069812 h 1509906"/>
                  <a:gd name="connsiteX55" fmla="*/ 280599 w 1034979"/>
                  <a:gd name="connsiteY55" fmla="*/ 1075527 h 1509906"/>
                  <a:gd name="connsiteX56" fmla="*/ 278694 w 1034979"/>
                  <a:gd name="connsiteY56" fmla="*/ 1094577 h 1509906"/>
                  <a:gd name="connsiteX57" fmla="*/ 276789 w 1034979"/>
                  <a:gd name="connsiteY57" fmla="*/ 1104102 h 1509906"/>
                  <a:gd name="connsiteX58" fmla="*/ 263454 w 1034979"/>
                  <a:gd name="connsiteY58" fmla="*/ 1117437 h 1509906"/>
                  <a:gd name="connsiteX59" fmla="*/ 252024 w 1034979"/>
                  <a:gd name="connsiteY59" fmla="*/ 1125057 h 1509906"/>
                  <a:gd name="connsiteX60" fmla="*/ 240594 w 1034979"/>
                  <a:gd name="connsiteY60" fmla="*/ 1128867 h 1509906"/>
                  <a:gd name="connsiteX61" fmla="*/ 126294 w 1034979"/>
                  <a:gd name="connsiteY61" fmla="*/ 1128867 h 1509906"/>
                  <a:gd name="connsiteX62" fmla="*/ 120579 w 1034979"/>
                  <a:gd name="connsiteY62" fmla="*/ 1130772 h 1509906"/>
                  <a:gd name="connsiteX63" fmla="*/ 105339 w 1034979"/>
                  <a:gd name="connsiteY63" fmla="*/ 1132677 h 1509906"/>
                  <a:gd name="connsiteX64" fmla="*/ 88194 w 1034979"/>
                  <a:gd name="connsiteY64" fmla="*/ 1138392 h 1509906"/>
                  <a:gd name="connsiteX65" fmla="*/ 82479 w 1034979"/>
                  <a:gd name="connsiteY65" fmla="*/ 1140297 h 1509906"/>
                  <a:gd name="connsiteX66" fmla="*/ 76764 w 1034979"/>
                  <a:gd name="connsiteY66" fmla="*/ 1144107 h 1509906"/>
                  <a:gd name="connsiteX67" fmla="*/ 65334 w 1034979"/>
                  <a:gd name="connsiteY67" fmla="*/ 1146012 h 1509906"/>
                  <a:gd name="connsiteX68" fmla="*/ 27234 w 1034979"/>
                  <a:gd name="connsiteY68" fmla="*/ 1147917 h 1509906"/>
                  <a:gd name="connsiteX69" fmla="*/ 15804 w 1034979"/>
                  <a:gd name="connsiteY69" fmla="*/ 1153632 h 1509906"/>
                  <a:gd name="connsiteX70" fmla="*/ 6279 w 1034979"/>
                  <a:gd name="connsiteY70" fmla="*/ 1163157 h 1509906"/>
                  <a:gd name="connsiteX71" fmla="*/ 4374 w 1034979"/>
                  <a:gd name="connsiteY71" fmla="*/ 1168872 h 1509906"/>
                  <a:gd name="connsiteX72" fmla="*/ 564 w 1034979"/>
                  <a:gd name="connsiteY72" fmla="*/ 1174587 h 1509906"/>
                  <a:gd name="connsiteX73" fmla="*/ 6279 w 1034979"/>
                  <a:gd name="connsiteY73" fmla="*/ 1206972 h 1509906"/>
                  <a:gd name="connsiteX74" fmla="*/ 11994 w 1034979"/>
                  <a:gd name="connsiteY74" fmla="*/ 1210782 h 1509906"/>
                  <a:gd name="connsiteX75" fmla="*/ 17709 w 1034979"/>
                  <a:gd name="connsiteY75" fmla="*/ 1212687 h 1509906"/>
                  <a:gd name="connsiteX76" fmla="*/ 145344 w 1034979"/>
                  <a:gd name="connsiteY76" fmla="*/ 1210782 h 1509906"/>
                  <a:gd name="connsiteX77" fmla="*/ 152964 w 1034979"/>
                  <a:gd name="connsiteY77" fmla="*/ 1208877 h 1509906"/>
                  <a:gd name="connsiteX78" fmla="*/ 303459 w 1034979"/>
                  <a:gd name="connsiteY78" fmla="*/ 1203162 h 1509906"/>
                  <a:gd name="connsiteX79" fmla="*/ 318699 w 1034979"/>
                  <a:gd name="connsiteY79" fmla="*/ 1210782 h 1509906"/>
                  <a:gd name="connsiteX80" fmla="*/ 330129 w 1034979"/>
                  <a:gd name="connsiteY80" fmla="*/ 1216497 h 1509906"/>
                  <a:gd name="connsiteX81" fmla="*/ 333939 w 1034979"/>
                  <a:gd name="connsiteY81" fmla="*/ 1222212 h 1509906"/>
                  <a:gd name="connsiteX82" fmla="*/ 339654 w 1034979"/>
                  <a:gd name="connsiteY82" fmla="*/ 1224117 h 1509906"/>
                  <a:gd name="connsiteX83" fmla="*/ 351084 w 1034979"/>
                  <a:gd name="connsiteY83" fmla="*/ 1231737 h 1509906"/>
                  <a:gd name="connsiteX84" fmla="*/ 356799 w 1034979"/>
                  <a:gd name="connsiteY84" fmla="*/ 1235547 h 1509906"/>
                  <a:gd name="connsiteX85" fmla="*/ 360609 w 1034979"/>
                  <a:gd name="connsiteY85" fmla="*/ 1241262 h 1509906"/>
                  <a:gd name="connsiteX86" fmla="*/ 366324 w 1034979"/>
                  <a:gd name="connsiteY86" fmla="*/ 1252692 h 1509906"/>
                  <a:gd name="connsiteX87" fmla="*/ 362514 w 1034979"/>
                  <a:gd name="connsiteY87" fmla="*/ 1279362 h 1509906"/>
                  <a:gd name="connsiteX88" fmla="*/ 358704 w 1034979"/>
                  <a:gd name="connsiteY88" fmla="*/ 1285077 h 1509906"/>
                  <a:gd name="connsiteX89" fmla="*/ 356799 w 1034979"/>
                  <a:gd name="connsiteY89" fmla="*/ 1290792 h 1509906"/>
                  <a:gd name="connsiteX90" fmla="*/ 352989 w 1034979"/>
                  <a:gd name="connsiteY90" fmla="*/ 1296507 h 1509906"/>
                  <a:gd name="connsiteX91" fmla="*/ 351084 w 1034979"/>
                  <a:gd name="connsiteY91" fmla="*/ 1302222 h 1509906"/>
                  <a:gd name="connsiteX92" fmla="*/ 347274 w 1034979"/>
                  <a:gd name="connsiteY92" fmla="*/ 1307937 h 1509906"/>
                  <a:gd name="connsiteX93" fmla="*/ 330129 w 1034979"/>
                  <a:gd name="connsiteY93" fmla="*/ 1374612 h 1509906"/>
                  <a:gd name="connsiteX94" fmla="*/ 328224 w 1034979"/>
                  <a:gd name="connsiteY94" fmla="*/ 1426047 h 1509906"/>
                  <a:gd name="connsiteX95" fmla="*/ 330129 w 1034979"/>
                  <a:gd name="connsiteY95" fmla="*/ 1450812 h 1509906"/>
                  <a:gd name="connsiteX96" fmla="*/ 332034 w 1034979"/>
                  <a:gd name="connsiteY96" fmla="*/ 1456527 h 1509906"/>
                  <a:gd name="connsiteX97" fmla="*/ 335844 w 1034979"/>
                  <a:gd name="connsiteY97" fmla="*/ 1460337 h 1509906"/>
                  <a:gd name="connsiteX98" fmla="*/ 364419 w 1034979"/>
                  <a:gd name="connsiteY98" fmla="*/ 1506057 h 1509906"/>
                  <a:gd name="connsiteX99" fmla="*/ 387279 w 1034979"/>
                  <a:gd name="connsiteY99" fmla="*/ 1507962 h 1509906"/>
                  <a:gd name="connsiteX100" fmla="*/ 392994 w 1034979"/>
                  <a:gd name="connsiteY100" fmla="*/ 1502247 h 1509906"/>
                  <a:gd name="connsiteX101" fmla="*/ 394899 w 1034979"/>
                  <a:gd name="connsiteY101" fmla="*/ 1490817 h 1509906"/>
                  <a:gd name="connsiteX102" fmla="*/ 396804 w 1034979"/>
                  <a:gd name="connsiteY102" fmla="*/ 1485102 h 1509906"/>
                  <a:gd name="connsiteX103" fmla="*/ 398709 w 1034979"/>
                  <a:gd name="connsiteY103" fmla="*/ 1467957 h 1509906"/>
                  <a:gd name="connsiteX104" fmla="*/ 400614 w 1034979"/>
                  <a:gd name="connsiteY104" fmla="*/ 1454622 h 1509906"/>
                  <a:gd name="connsiteX105" fmla="*/ 404424 w 1034979"/>
                  <a:gd name="connsiteY105" fmla="*/ 1397472 h 1509906"/>
                  <a:gd name="connsiteX106" fmla="*/ 410139 w 1034979"/>
                  <a:gd name="connsiteY106" fmla="*/ 1386042 h 1509906"/>
                  <a:gd name="connsiteX107" fmla="*/ 413949 w 1034979"/>
                  <a:gd name="connsiteY107" fmla="*/ 1372707 h 1509906"/>
                  <a:gd name="connsiteX108" fmla="*/ 415854 w 1034979"/>
                  <a:gd name="connsiteY108" fmla="*/ 1366992 h 1509906"/>
                  <a:gd name="connsiteX109" fmla="*/ 417759 w 1034979"/>
                  <a:gd name="connsiteY109" fmla="*/ 1353657 h 1509906"/>
                  <a:gd name="connsiteX110" fmla="*/ 421569 w 1034979"/>
                  <a:gd name="connsiteY110" fmla="*/ 1342227 h 1509906"/>
                  <a:gd name="connsiteX111" fmla="*/ 427284 w 1034979"/>
                  <a:gd name="connsiteY111" fmla="*/ 1328892 h 1509906"/>
                  <a:gd name="connsiteX112" fmla="*/ 436809 w 1034979"/>
                  <a:gd name="connsiteY112" fmla="*/ 1317462 h 1509906"/>
                  <a:gd name="connsiteX113" fmla="*/ 450144 w 1034979"/>
                  <a:gd name="connsiteY113" fmla="*/ 1302222 h 1509906"/>
                  <a:gd name="connsiteX114" fmla="*/ 457764 w 1034979"/>
                  <a:gd name="connsiteY114" fmla="*/ 1290792 h 1509906"/>
                  <a:gd name="connsiteX115" fmla="*/ 461574 w 1034979"/>
                  <a:gd name="connsiteY115" fmla="*/ 1279362 h 1509906"/>
                  <a:gd name="connsiteX116" fmla="*/ 465384 w 1034979"/>
                  <a:gd name="connsiteY116" fmla="*/ 1264122 h 1509906"/>
                  <a:gd name="connsiteX117" fmla="*/ 467289 w 1034979"/>
                  <a:gd name="connsiteY117" fmla="*/ 1258407 h 1509906"/>
                  <a:gd name="connsiteX118" fmla="*/ 507294 w 1034979"/>
                  <a:gd name="connsiteY118" fmla="*/ 1252692 h 1509906"/>
                  <a:gd name="connsiteX119" fmla="*/ 535869 w 1034979"/>
                  <a:gd name="connsiteY119" fmla="*/ 1243167 h 1509906"/>
                  <a:gd name="connsiteX120" fmla="*/ 541584 w 1034979"/>
                  <a:gd name="connsiteY120" fmla="*/ 1241262 h 1509906"/>
                  <a:gd name="connsiteX121" fmla="*/ 547299 w 1034979"/>
                  <a:gd name="connsiteY121" fmla="*/ 1239357 h 1509906"/>
                  <a:gd name="connsiteX122" fmla="*/ 554919 w 1034979"/>
                  <a:gd name="connsiteY122" fmla="*/ 1237452 h 1509906"/>
                  <a:gd name="connsiteX123" fmla="*/ 573969 w 1034979"/>
                  <a:gd name="connsiteY123" fmla="*/ 1229832 h 1509906"/>
                  <a:gd name="connsiteX124" fmla="*/ 585399 w 1034979"/>
                  <a:gd name="connsiteY124" fmla="*/ 1226022 h 1509906"/>
                  <a:gd name="connsiteX125" fmla="*/ 720654 w 1034979"/>
                  <a:gd name="connsiteY125" fmla="*/ 1309842 h 1509906"/>
                  <a:gd name="connsiteX126" fmla="*/ 733989 w 1034979"/>
                  <a:gd name="connsiteY126" fmla="*/ 1319367 h 1509906"/>
                  <a:gd name="connsiteX127" fmla="*/ 743514 w 1034979"/>
                  <a:gd name="connsiteY127" fmla="*/ 1321272 h 1509906"/>
                  <a:gd name="connsiteX128" fmla="*/ 749229 w 1034979"/>
                  <a:gd name="connsiteY128" fmla="*/ 1323177 h 1509906"/>
                  <a:gd name="connsiteX129" fmla="*/ 762564 w 1034979"/>
                  <a:gd name="connsiteY129" fmla="*/ 1328892 h 1509906"/>
                  <a:gd name="connsiteX130" fmla="*/ 777804 w 1034979"/>
                  <a:gd name="connsiteY130" fmla="*/ 1326987 h 1509906"/>
                  <a:gd name="connsiteX131" fmla="*/ 789234 w 1034979"/>
                  <a:gd name="connsiteY131" fmla="*/ 1321272 h 1509906"/>
                  <a:gd name="connsiteX132" fmla="*/ 794949 w 1034979"/>
                  <a:gd name="connsiteY132" fmla="*/ 1319367 h 1509906"/>
                  <a:gd name="connsiteX133" fmla="*/ 802569 w 1034979"/>
                  <a:gd name="connsiteY133" fmla="*/ 1302222 h 1509906"/>
                  <a:gd name="connsiteX134" fmla="*/ 800664 w 1034979"/>
                  <a:gd name="connsiteY134" fmla="*/ 1277457 h 1509906"/>
                  <a:gd name="connsiteX135" fmla="*/ 798759 w 1034979"/>
                  <a:gd name="connsiteY135" fmla="*/ 1271742 h 1509906"/>
                  <a:gd name="connsiteX136" fmla="*/ 796854 w 1034979"/>
                  <a:gd name="connsiteY136" fmla="*/ 1264122 h 1509906"/>
                  <a:gd name="connsiteX137" fmla="*/ 783519 w 1034979"/>
                  <a:gd name="connsiteY137" fmla="*/ 1246977 h 1509906"/>
                  <a:gd name="connsiteX138" fmla="*/ 773994 w 1034979"/>
                  <a:gd name="connsiteY138" fmla="*/ 1241262 h 1509906"/>
                  <a:gd name="connsiteX139" fmla="*/ 648264 w 1034979"/>
                  <a:gd name="connsiteY139" fmla="*/ 1149822 h 1509906"/>
                  <a:gd name="connsiteX140" fmla="*/ 644454 w 1034979"/>
                  <a:gd name="connsiteY140" fmla="*/ 1132677 h 1509906"/>
                  <a:gd name="connsiteX141" fmla="*/ 646359 w 1034979"/>
                  <a:gd name="connsiteY141" fmla="*/ 1125057 h 1509906"/>
                  <a:gd name="connsiteX142" fmla="*/ 650169 w 1034979"/>
                  <a:gd name="connsiteY142" fmla="*/ 1107912 h 1509906"/>
                  <a:gd name="connsiteX143" fmla="*/ 653979 w 1034979"/>
                  <a:gd name="connsiteY143" fmla="*/ 1102197 h 1509906"/>
                  <a:gd name="connsiteX144" fmla="*/ 655884 w 1034979"/>
                  <a:gd name="connsiteY144" fmla="*/ 1096482 h 1509906"/>
                  <a:gd name="connsiteX145" fmla="*/ 661599 w 1034979"/>
                  <a:gd name="connsiteY145" fmla="*/ 1094577 h 1509906"/>
                  <a:gd name="connsiteX146" fmla="*/ 671124 w 1034979"/>
                  <a:gd name="connsiteY146" fmla="*/ 1083147 h 1509906"/>
                  <a:gd name="connsiteX147" fmla="*/ 724464 w 1034979"/>
                  <a:gd name="connsiteY147" fmla="*/ 1075527 h 1509906"/>
                  <a:gd name="connsiteX148" fmla="*/ 842574 w 1034979"/>
                  <a:gd name="connsiteY148" fmla="*/ 1077432 h 1509906"/>
                  <a:gd name="connsiteX149" fmla="*/ 871149 w 1034979"/>
                  <a:gd name="connsiteY149" fmla="*/ 1079337 h 1509906"/>
                  <a:gd name="connsiteX150" fmla="*/ 899724 w 1034979"/>
                  <a:gd name="connsiteY150" fmla="*/ 1085052 h 1509906"/>
                  <a:gd name="connsiteX151" fmla="*/ 922584 w 1034979"/>
                  <a:gd name="connsiteY151" fmla="*/ 1088862 h 1509906"/>
                  <a:gd name="connsiteX152" fmla="*/ 951159 w 1034979"/>
                  <a:gd name="connsiteY152" fmla="*/ 1094577 h 1509906"/>
                  <a:gd name="connsiteX153" fmla="*/ 956874 w 1034979"/>
                  <a:gd name="connsiteY153" fmla="*/ 1094577 h 1509906"/>
                  <a:gd name="connsiteX154" fmla="*/ 1002594 w 1034979"/>
                  <a:gd name="connsiteY154" fmla="*/ 1092672 h 1509906"/>
                  <a:gd name="connsiteX155" fmla="*/ 1031169 w 1034979"/>
                  <a:gd name="connsiteY155" fmla="*/ 1085052 h 1509906"/>
                  <a:gd name="connsiteX156" fmla="*/ 1034979 w 1034979"/>
                  <a:gd name="connsiteY156" fmla="*/ 1079337 h 1509906"/>
                  <a:gd name="connsiteX157" fmla="*/ 1033074 w 1034979"/>
                  <a:gd name="connsiteY157" fmla="*/ 1060287 h 1509906"/>
                  <a:gd name="connsiteX158" fmla="*/ 1027359 w 1034979"/>
                  <a:gd name="connsiteY158" fmla="*/ 1056477 h 1509906"/>
                  <a:gd name="connsiteX159" fmla="*/ 1012119 w 1034979"/>
                  <a:gd name="connsiteY159" fmla="*/ 1054572 h 1509906"/>
                  <a:gd name="connsiteX160" fmla="*/ 1006404 w 1034979"/>
                  <a:gd name="connsiteY160" fmla="*/ 1052667 h 1509906"/>
                  <a:gd name="connsiteX161" fmla="*/ 998784 w 1034979"/>
                  <a:gd name="connsiteY161" fmla="*/ 1050762 h 1509906"/>
                  <a:gd name="connsiteX162" fmla="*/ 987354 w 1034979"/>
                  <a:gd name="connsiteY162" fmla="*/ 1043142 h 1509906"/>
                  <a:gd name="connsiteX163" fmla="*/ 975924 w 1034979"/>
                  <a:gd name="connsiteY163" fmla="*/ 1039332 h 1509906"/>
                  <a:gd name="connsiteX164" fmla="*/ 970209 w 1034979"/>
                  <a:gd name="connsiteY164" fmla="*/ 1037427 h 1509906"/>
                  <a:gd name="connsiteX165" fmla="*/ 962589 w 1034979"/>
                  <a:gd name="connsiteY165" fmla="*/ 1035522 h 1509906"/>
                  <a:gd name="connsiteX166" fmla="*/ 956874 w 1034979"/>
                  <a:gd name="connsiteY166" fmla="*/ 1033617 h 1509906"/>
                  <a:gd name="connsiteX167" fmla="*/ 935919 w 1034979"/>
                  <a:gd name="connsiteY167" fmla="*/ 1027902 h 1509906"/>
                  <a:gd name="connsiteX168" fmla="*/ 930204 w 1034979"/>
                  <a:gd name="connsiteY168" fmla="*/ 1025997 h 1509906"/>
                  <a:gd name="connsiteX169" fmla="*/ 825429 w 1034979"/>
                  <a:gd name="connsiteY169" fmla="*/ 1027902 h 1509906"/>
                  <a:gd name="connsiteX170" fmla="*/ 819714 w 1034979"/>
                  <a:gd name="connsiteY170" fmla="*/ 1029807 h 1509906"/>
                  <a:gd name="connsiteX171" fmla="*/ 730179 w 1034979"/>
                  <a:gd name="connsiteY171" fmla="*/ 1031712 h 1509906"/>
                  <a:gd name="connsiteX172" fmla="*/ 716844 w 1034979"/>
                  <a:gd name="connsiteY172" fmla="*/ 1035522 h 1509906"/>
                  <a:gd name="connsiteX173" fmla="*/ 695889 w 1034979"/>
                  <a:gd name="connsiteY173" fmla="*/ 1037427 h 1509906"/>
                  <a:gd name="connsiteX174" fmla="*/ 669219 w 1034979"/>
                  <a:gd name="connsiteY174" fmla="*/ 1039332 h 1509906"/>
                  <a:gd name="connsiteX175" fmla="*/ 669219 w 1034979"/>
                  <a:gd name="connsiteY175" fmla="*/ 1039332 h 1509906"/>
                  <a:gd name="connsiteX176" fmla="*/ 646359 w 1034979"/>
                  <a:gd name="connsiteY176" fmla="*/ 1043142 h 1509906"/>
                  <a:gd name="connsiteX177" fmla="*/ 642549 w 1034979"/>
                  <a:gd name="connsiteY177" fmla="*/ 1031712 h 1509906"/>
                  <a:gd name="connsiteX178" fmla="*/ 640644 w 1034979"/>
                  <a:gd name="connsiteY178" fmla="*/ 1025997 h 1509906"/>
                  <a:gd name="connsiteX179" fmla="*/ 642549 w 1034979"/>
                  <a:gd name="connsiteY179" fmla="*/ 1008852 h 1509906"/>
                  <a:gd name="connsiteX180" fmla="*/ 644454 w 1034979"/>
                  <a:gd name="connsiteY180" fmla="*/ 1003137 h 1509906"/>
                  <a:gd name="connsiteX181" fmla="*/ 661599 w 1034979"/>
                  <a:gd name="connsiteY181" fmla="*/ 993612 h 1509906"/>
                  <a:gd name="connsiteX182" fmla="*/ 673029 w 1034979"/>
                  <a:gd name="connsiteY182" fmla="*/ 985992 h 1509906"/>
                  <a:gd name="connsiteX183" fmla="*/ 674934 w 1034979"/>
                  <a:gd name="connsiteY183" fmla="*/ 980277 h 1509906"/>
                  <a:gd name="connsiteX184" fmla="*/ 680649 w 1034979"/>
                  <a:gd name="connsiteY184" fmla="*/ 978372 h 1509906"/>
                  <a:gd name="connsiteX185" fmla="*/ 686364 w 1034979"/>
                  <a:gd name="connsiteY185" fmla="*/ 974562 h 1509906"/>
                  <a:gd name="connsiteX186" fmla="*/ 695889 w 1034979"/>
                  <a:gd name="connsiteY186" fmla="*/ 965037 h 1509906"/>
                  <a:gd name="connsiteX187" fmla="*/ 705414 w 1034979"/>
                  <a:gd name="connsiteY187" fmla="*/ 953607 h 1509906"/>
                  <a:gd name="connsiteX188" fmla="*/ 716844 w 1034979"/>
                  <a:gd name="connsiteY188" fmla="*/ 945987 h 1509906"/>
                  <a:gd name="connsiteX189" fmla="*/ 732084 w 1034979"/>
                  <a:gd name="connsiteY189" fmla="*/ 932652 h 1509906"/>
                  <a:gd name="connsiteX190" fmla="*/ 741609 w 1034979"/>
                  <a:gd name="connsiteY190" fmla="*/ 921222 h 1509906"/>
                  <a:gd name="connsiteX191" fmla="*/ 753039 w 1034979"/>
                  <a:gd name="connsiteY191" fmla="*/ 911697 h 1509906"/>
                  <a:gd name="connsiteX192" fmla="*/ 758754 w 1034979"/>
                  <a:gd name="connsiteY192" fmla="*/ 900267 h 1509906"/>
                  <a:gd name="connsiteX193" fmla="*/ 760659 w 1034979"/>
                  <a:gd name="connsiteY193" fmla="*/ 894552 h 1509906"/>
                  <a:gd name="connsiteX194" fmla="*/ 766374 w 1034979"/>
                  <a:gd name="connsiteY194" fmla="*/ 883122 h 1509906"/>
                  <a:gd name="connsiteX195" fmla="*/ 764469 w 1034979"/>
                  <a:gd name="connsiteY195" fmla="*/ 867882 h 1509906"/>
                  <a:gd name="connsiteX196" fmla="*/ 758754 w 1034979"/>
                  <a:gd name="connsiteY196" fmla="*/ 865977 h 1509906"/>
                  <a:gd name="connsiteX197" fmla="*/ 737799 w 1034979"/>
                  <a:gd name="connsiteY197" fmla="*/ 867882 h 1509906"/>
                  <a:gd name="connsiteX198" fmla="*/ 732084 w 1034979"/>
                  <a:gd name="connsiteY198" fmla="*/ 871692 h 1509906"/>
                  <a:gd name="connsiteX199" fmla="*/ 720654 w 1034979"/>
                  <a:gd name="connsiteY199" fmla="*/ 875502 h 1509906"/>
                  <a:gd name="connsiteX200" fmla="*/ 716844 w 1034979"/>
                  <a:gd name="connsiteY200" fmla="*/ 881217 h 1509906"/>
                  <a:gd name="connsiteX201" fmla="*/ 711129 w 1034979"/>
                  <a:gd name="connsiteY201" fmla="*/ 883122 h 1509906"/>
                  <a:gd name="connsiteX202" fmla="*/ 705414 w 1034979"/>
                  <a:gd name="connsiteY202" fmla="*/ 886932 h 1509906"/>
                  <a:gd name="connsiteX203" fmla="*/ 699699 w 1034979"/>
                  <a:gd name="connsiteY203" fmla="*/ 892647 h 1509906"/>
                  <a:gd name="connsiteX204" fmla="*/ 692079 w 1034979"/>
                  <a:gd name="connsiteY204" fmla="*/ 896457 h 1509906"/>
                  <a:gd name="connsiteX205" fmla="*/ 650169 w 1034979"/>
                  <a:gd name="connsiteY205" fmla="*/ 925032 h 1509906"/>
                  <a:gd name="connsiteX206" fmla="*/ 636834 w 1034979"/>
                  <a:gd name="connsiteY206" fmla="*/ 936462 h 1509906"/>
                  <a:gd name="connsiteX207" fmla="*/ 627309 w 1034979"/>
                  <a:gd name="connsiteY207" fmla="*/ 953607 h 1509906"/>
                  <a:gd name="connsiteX208" fmla="*/ 602544 w 1034979"/>
                  <a:gd name="connsiteY208" fmla="*/ 959322 h 1509906"/>
                  <a:gd name="connsiteX209" fmla="*/ 589209 w 1034979"/>
                  <a:gd name="connsiteY209" fmla="*/ 963132 h 1509906"/>
                  <a:gd name="connsiteX210" fmla="*/ 573969 w 1034979"/>
                  <a:gd name="connsiteY210" fmla="*/ 961227 h 1509906"/>
                  <a:gd name="connsiteX211" fmla="*/ 562539 w 1034979"/>
                  <a:gd name="connsiteY211" fmla="*/ 957417 h 1509906"/>
                  <a:gd name="connsiteX212" fmla="*/ 551109 w 1034979"/>
                  <a:gd name="connsiteY212" fmla="*/ 953607 h 1509906"/>
                  <a:gd name="connsiteX213" fmla="*/ 539679 w 1034979"/>
                  <a:gd name="connsiteY213" fmla="*/ 949797 h 1509906"/>
                  <a:gd name="connsiteX214" fmla="*/ 533964 w 1034979"/>
                  <a:gd name="connsiteY214" fmla="*/ 947892 h 1509906"/>
                  <a:gd name="connsiteX215" fmla="*/ 528249 w 1034979"/>
                  <a:gd name="connsiteY215" fmla="*/ 944082 h 1509906"/>
                  <a:gd name="connsiteX216" fmla="*/ 516819 w 1034979"/>
                  <a:gd name="connsiteY216" fmla="*/ 938367 h 1509906"/>
                  <a:gd name="connsiteX217" fmla="*/ 509199 w 1034979"/>
                  <a:gd name="connsiteY217" fmla="*/ 926937 h 1509906"/>
                  <a:gd name="connsiteX218" fmla="*/ 505389 w 1034979"/>
                  <a:gd name="connsiteY218" fmla="*/ 905982 h 1509906"/>
                  <a:gd name="connsiteX219" fmla="*/ 507294 w 1034979"/>
                  <a:gd name="connsiteY219" fmla="*/ 841212 h 1509906"/>
                  <a:gd name="connsiteX220" fmla="*/ 513009 w 1034979"/>
                  <a:gd name="connsiteY220" fmla="*/ 827877 h 1509906"/>
                  <a:gd name="connsiteX221" fmla="*/ 503484 w 1034979"/>
                  <a:gd name="connsiteY221" fmla="*/ 351627 h 1509906"/>
                  <a:gd name="connsiteX222" fmla="*/ 499674 w 1034979"/>
                  <a:gd name="connsiteY222" fmla="*/ 60162 h 1509906"/>
                  <a:gd name="connsiteX223" fmla="*/ 490149 w 1034979"/>
                  <a:gd name="connsiteY223" fmla="*/ 33492 h 1509906"/>
                  <a:gd name="connsiteX224" fmla="*/ 488244 w 1034979"/>
                  <a:gd name="connsiteY224" fmla="*/ 27777 h 1509906"/>
                  <a:gd name="connsiteX225" fmla="*/ 484434 w 1034979"/>
                  <a:gd name="connsiteY225" fmla="*/ 22062 h 1509906"/>
                  <a:gd name="connsiteX226" fmla="*/ 478719 w 1034979"/>
                  <a:gd name="connsiteY226" fmla="*/ 10632 h 1509906"/>
                  <a:gd name="connsiteX227" fmla="*/ 473004 w 1034979"/>
                  <a:gd name="connsiteY227" fmla="*/ 6822 h 1509906"/>
                  <a:gd name="connsiteX228" fmla="*/ 469194 w 1034979"/>
                  <a:gd name="connsiteY228" fmla="*/ 1107 h 1509906"/>
                  <a:gd name="connsiteX229" fmla="*/ 429189 w 1034979"/>
                  <a:gd name="connsiteY229" fmla="*/ 4917 h 1509906"/>
                  <a:gd name="connsiteX230" fmla="*/ 421569 w 1034979"/>
                  <a:gd name="connsiteY230" fmla="*/ 16347 h 1509906"/>
                  <a:gd name="connsiteX231" fmla="*/ 417759 w 1034979"/>
                  <a:gd name="connsiteY231" fmla="*/ 22062 h 1509906"/>
                  <a:gd name="connsiteX232" fmla="*/ 419664 w 1034979"/>
                  <a:gd name="connsiteY232" fmla="*/ 54447 h 1509906"/>
                  <a:gd name="connsiteX233" fmla="*/ 423474 w 1034979"/>
                  <a:gd name="connsiteY233" fmla="*/ 65877 h 1509906"/>
                  <a:gd name="connsiteX234" fmla="*/ 425379 w 1034979"/>
                  <a:gd name="connsiteY234" fmla="*/ 71592 h 1509906"/>
                  <a:gd name="connsiteX235" fmla="*/ 425379 w 1034979"/>
                  <a:gd name="connsiteY235" fmla="*/ 77307 h 1509906"/>
                  <a:gd name="connsiteX236" fmla="*/ 429189 w 1034979"/>
                  <a:gd name="connsiteY236" fmla="*/ 231612 h 1509906"/>
                  <a:gd name="connsiteX237" fmla="*/ 440619 w 1034979"/>
                  <a:gd name="connsiteY237" fmla="*/ 414492 h 1509906"/>
                  <a:gd name="connsiteX238" fmla="*/ 425379 w 1034979"/>
                  <a:gd name="connsiteY238" fmla="*/ 711672 h 1509906"/>
                  <a:gd name="connsiteX239" fmla="*/ 417759 w 1034979"/>
                  <a:gd name="connsiteY239" fmla="*/ 839307 h 1509906"/>
                  <a:gd name="connsiteX240" fmla="*/ 413949 w 1034979"/>
                  <a:gd name="connsiteY240" fmla="*/ 856452 h 1509906"/>
                  <a:gd name="connsiteX241" fmla="*/ 417759 w 1034979"/>
                  <a:gd name="connsiteY241" fmla="*/ 877407 h 1509906"/>
                  <a:gd name="connsiteX242" fmla="*/ 421569 w 1034979"/>
                  <a:gd name="connsiteY242" fmla="*/ 883122 h 1509906"/>
                  <a:gd name="connsiteX243" fmla="*/ 425379 w 1034979"/>
                  <a:gd name="connsiteY243" fmla="*/ 894552 h 1509906"/>
                  <a:gd name="connsiteX244" fmla="*/ 423474 w 1034979"/>
                  <a:gd name="connsiteY244" fmla="*/ 921222 h 1509906"/>
                  <a:gd name="connsiteX245" fmla="*/ 417759 w 1034979"/>
                  <a:gd name="connsiteY245" fmla="*/ 923127 h 1509906"/>
                  <a:gd name="connsiteX246" fmla="*/ 412044 w 1034979"/>
                  <a:gd name="connsiteY246" fmla="*/ 926937 h 1509906"/>
                  <a:gd name="connsiteX247" fmla="*/ 421569 w 1034979"/>
                  <a:gd name="connsiteY24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16769 w 1034979"/>
                  <a:gd name="connsiteY24" fmla="*/ 896457 h 1509906"/>
                  <a:gd name="connsiteX25" fmla="*/ 111054 w 1034979"/>
                  <a:gd name="connsiteY25" fmla="*/ 890742 h 1509906"/>
                  <a:gd name="connsiteX26" fmla="*/ 84384 w 1034979"/>
                  <a:gd name="connsiteY26" fmla="*/ 865977 h 1509906"/>
                  <a:gd name="connsiteX27" fmla="*/ 78669 w 1034979"/>
                  <a:gd name="connsiteY27" fmla="*/ 864072 h 1509906"/>
                  <a:gd name="connsiteX28" fmla="*/ 59619 w 1034979"/>
                  <a:gd name="connsiteY28" fmla="*/ 867882 h 1509906"/>
                  <a:gd name="connsiteX29" fmla="*/ 53904 w 1034979"/>
                  <a:gd name="connsiteY29" fmla="*/ 871692 h 1509906"/>
                  <a:gd name="connsiteX30" fmla="*/ 50094 w 1034979"/>
                  <a:gd name="connsiteY30" fmla="*/ 877407 h 1509906"/>
                  <a:gd name="connsiteX31" fmla="*/ 46284 w 1034979"/>
                  <a:gd name="connsiteY31" fmla="*/ 888837 h 1509906"/>
                  <a:gd name="connsiteX32" fmla="*/ 50094 w 1034979"/>
                  <a:gd name="connsiteY32" fmla="*/ 926937 h 1509906"/>
                  <a:gd name="connsiteX33" fmla="*/ 53904 w 1034979"/>
                  <a:gd name="connsiteY33" fmla="*/ 932652 h 1509906"/>
                  <a:gd name="connsiteX34" fmla="*/ 59619 w 1034979"/>
                  <a:gd name="connsiteY34" fmla="*/ 936462 h 1509906"/>
                  <a:gd name="connsiteX35" fmla="*/ 63429 w 1034979"/>
                  <a:gd name="connsiteY35" fmla="*/ 942177 h 1509906"/>
                  <a:gd name="connsiteX36" fmla="*/ 80574 w 1034979"/>
                  <a:gd name="connsiteY36" fmla="*/ 951702 h 1509906"/>
                  <a:gd name="connsiteX37" fmla="*/ 103434 w 1034979"/>
                  <a:gd name="connsiteY37" fmla="*/ 953607 h 1509906"/>
                  <a:gd name="connsiteX38" fmla="*/ 124389 w 1034979"/>
                  <a:gd name="connsiteY38" fmla="*/ 959322 h 1509906"/>
                  <a:gd name="connsiteX39" fmla="*/ 130104 w 1034979"/>
                  <a:gd name="connsiteY39" fmla="*/ 961227 h 1509906"/>
                  <a:gd name="connsiteX40" fmla="*/ 135819 w 1034979"/>
                  <a:gd name="connsiteY40" fmla="*/ 966942 h 1509906"/>
                  <a:gd name="connsiteX41" fmla="*/ 143439 w 1034979"/>
                  <a:gd name="connsiteY41" fmla="*/ 968847 h 1509906"/>
                  <a:gd name="connsiteX42" fmla="*/ 166299 w 1034979"/>
                  <a:gd name="connsiteY42" fmla="*/ 972657 h 1509906"/>
                  <a:gd name="connsiteX43" fmla="*/ 191064 w 1034979"/>
                  <a:gd name="connsiteY43" fmla="*/ 978372 h 1509906"/>
                  <a:gd name="connsiteX44" fmla="*/ 208209 w 1034979"/>
                  <a:gd name="connsiteY44" fmla="*/ 984087 h 1509906"/>
                  <a:gd name="connsiteX45" fmla="*/ 213924 w 1034979"/>
                  <a:gd name="connsiteY45" fmla="*/ 985992 h 1509906"/>
                  <a:gd name="connsiteX46" fmla="*/ 229164 w 1034979"/>
                  <a:gd name="connsiteY46" fmla="*/ 989802 h 1509906"/>
                  <a:gd name="connsiteX47" fmla="*/ 248214 w 1034979"/>
                  <a:gd name="connsiteY47" fmla="*/ 995517 h 1509906"/>
                  <a:gd name="connsiteX48" fmla="*/ 253929 w 1034979"/>
                  <a:gd name="connsiteY48" fmla="*/ 999327 h 1509906"/>
                  <a:gd name="connsiteX49" fmla="*/ 267264 w 1034979"/>
                  <a:gd name="connsiteY49" fmla="*/ 1014567 h 1509906"/>
                  <a:gd name="connsiteX50" fmla="*/ 272979 w 1034979"/>
                  <a:gd name="connsiteY50" fmla="*/ 1033617 h 1509906"/>
                  <a:gd name="connsiteX51" fmla="*/ 274884 w 1034979"/>
                  <a:gd name="connsiteY51" fmla="*/ 1039332 h 1509906"/>
                  <a:gd name="connsiteX52" fmla="*/ 276789 w 1034979"/>
                  <a:gd name="connsiteY52" fmla="*/ 1045047 h 1509906"/>
                  <a:gd name="connsiteX53" fmla="*/ 278694 w 1034979"/>
                  <a:gd name="connsiteY53" fmla="*/ 1069812 h 1509906"/>
                  <a:gd name="connsiteX54" fmla="*/ 280599 w 1034979"/>
                  <a:gd name="connsiteY54" fmla="*/ 1075527 h 1509906"/>
                  <a:gd name="connsiteX55" fmla="*/ 278694 w 1034979"/>
                  <a:gd name="connsiteY55" fmla="*/ 1094577 h 1509906"/>
                  <a:gd name="connsiteX56" fmla="*/ 276789 w 1034979"/>
                  <a:gd name="connsiteY56" fmla="*/ 1104102 h 1509906"/>
                  <a:gd name="connsiteX57" fmla="*/ 263454 w 1034979"/>
                  <a:gd name="connsiteY57" fmla="*/ 1117437 h 1509906"/>
                  <a:gd name="connsiteX58" fmla="*/ 252024 w 1034979"/>
                  <a:gd name="connsiteY58" fmla="*/ 1125057 h 1509906"/>
                  <a:gd name="connsiteX59" fmla="*/ 240594 w 1034979"/>
                  <a:gd name="connsiteY59" fmla="*/ 1128867 h 1509906"/>
                  <a:gd name="connsiteX60" fmla="*/ 126294 w 1034979"/>
                  <a:gd name="connsiteY60" fmla="*/ 1128867 h 1509906"/>
                  <a:gd name="connsiteX61" fmla="*/ 120579 w 1034979"/>
                  <a:gd name="connsiteY61" fmla="*/ 1130772 h 1509906"/>
                  <a:gd name="connsiteX62" fmla="*/ 105339 w 1034979"/>
                  <a:gd name="connsiteY62" fmla="*/ 1132677 h 1509906"/>
                  <a:gd name="connsiteX63" fmla="*/ 88194 w 1034979"/>
                  <a:gd name="connsiteY63" fmla="*/ 1138392 h 1509906"/>
                  <a:gd name="connsiteX64" fmla="*/ 82479 w 1034979"/>
                  <a:gd name="connsiteY64" fmla="*/ 1140297 h 1509906"/>
                  <a:gd name="connsiteX65" fmla="*/ 76764 w 1034979"/>
                  <a:gd name="connsiteY65" fmla="*/ 1144107 h 1509906"/>
                  <a:gd name="connsiteX66" fmla="*/ 65334 w 1034979"/>
                  <a:gd name="connsiteY66" fmla="*/ 1146012 h 1509906"/>
                  <a:gd name="connsiteX67" fmla="*/ 27234 w 1034979"/>
                  <a:gd name="connsiteY67" fmla="*/ 1147917 h 1509906"/>
                  <a:gd name="connsiteX68" fmla="*/ 15804 w 1034979"/>
                  <a:gd name="connsiteY68" fmla="*/ 1153632 h 1509906"/>
                  <a:gd name="connsiteX69" fmla="*/ 6279 w 1034979"/>
                  <a:gd name="connsiteY69" fmla="*/ 1163157 h 1509906"/>
                  <a:gd name="connsiteX70" fmla="*/ 4374 w 1034979"/>
                  <a:gd name="connsiteY70" fmla="*/ 1168872 h 1509906"/>
                  <a:gd name="connsiteX71" fmla="*/ 564 w 1034979"/>
                  <a:gd name="connsiteY71" fmla="*/ 1174587 h 1509906"/>
                  <a:gd name="connsiteX72" fmla="*/ 6279 w 1034979"/>
                  <a:gd name="connsiteY72" fmla="*/ 1206972 h 1509906"/>
                  <a:gd name="connsiteX73" fmla="*/ 11994 w 1034979"/>
                  <a:gd name="connsiteY73" fmla="*/ 1210782 h 1509906"/>
                  <a:gd name="connsiteX74" fmla="*/ 17709 w 1034979"/>
                  <a:gd name="connsiteY74" fmla="*/ 1212687 h 1509906"/>
                  <a:gd name="connsiteX75" fmla="*/ 145344 w 1034979"/>
                  <a:gd name="connsiteY75" fmla="*/ 1210782 h 1509906"/>
                  <a:gd name="connsiteX76" fmla="*/ 152964 w 1034979"/>
                  <a:gd name="connsiteY76" fmla="*/ 1208877 h 1509906"/>
                  <a:gd name="connsiteX77" fmla="*/ 303459 w 1034979"/>
                  <a:gd name="connsiteY77" fmla="*/ 1203162 h 1509906"/>
                  <a:gd name="connsiteX78" fmla="*/ 318699 w 1034979"/>
                  <a:gd name="connsiteY78" fmla="*/ 1210782 h 1509906"/>
                  <a:gd name="connsiteX79" fmla="*/ 330129 w 1034979"/>
                  <a:gd name="connsiteY79" fmla="*/ 1216497 h 1509906"/>
                  <a:gd name="connsiteX80" fmla="*/ 333939 w 1034979"/>
                  <a:gd name="connsiteY80" fmla="*/ 1222212 h 1509906"/>
                  <a:gd name="connsiteX81" fmla="*/ 339654 w 1034979"/>
                  <a:gd name="connsiteY81" fmla="*/ 1224117 h 1509906"/>
                  <a:gd name="connsiteX82" fmla="*/ 351084 w 1034979"/>
                  <a:gd name="connsiteY82" fmla="*/ 1231737 h 1509906"/>
                  <a:gd name="connsiteX83" fmla="*/ 356799 w 1034979"/>
                  <a:gd name="connsiteY83" fmla="*/ 1235547 h 1509906"/>
                  <a:gd name="connsiteX84" fmla="*/ 360609 w 1034979"/>
                  <a:gd name="connsiteY84" fmla="*/ 1241262 h 1509906"/>
                  <a:gd name="connsiteX85" fmla="*/ 366324 w 1034979"/>
                  <a:gd name="connsiteY85" fmla="*/ 1252692 h 1509906"/>
                  <a:gd name="connsiteX86" fmla="*/ 362514 w 1034979"/>
                  <a:gd name="connsiteY86" fmla="*/ 1279362 h 1509906"/>
                  <a:gd name="connsiteX87" fmla="*/ 358704 w 1034979"/>
                  <a:gd name="connsiteY87" fmla="*/ 1285077 h 1509906"/>
                  <a:gd name="connsiteX88" fmla="*/ 356799 w 1034979"/>
                  <a:gd name="connsiteY88" fmla="*/ 1290792 h 1509906"/>
                  <a:gd name="connsiteX89" fmla="*/ 352989 w 1034979"/>
                  <a:gd name="connsiteY89" fmla="*/ 1296507 h 1509906"/>
                  <a:gd name="connsiteX90" fmla="*/ 351084 w 1034979"/>
                  <a:gd name="connsiteY90" fmla="*/ 1302222 h 1509906"/>
                  <a:gd name="connsiteX91" fmla="*/ 347274 w 1034979"/>
                  <a:gd name="connsiteY91" fmla="*/ 1307937 h 1509906"/>
                  <a:gd name="connsiteX92" fmla="*/ 330129 w 1034979"/>
                  <a:gd name="connsiteY92" fmla="*/ 1374612 h 1509906"/>
                  <a:gd name="connsiteX93" fmla="*/ 328224 w 1034979"/>
                  <a:gd name="connsiteY93" fmla="*/ 1426047 h 1509906"/>
                  <a:gd name="connsiteX94" fmla="*/ 330129 w 1034979"/>
                  <a:gd name="connsiteY94" fmla="*/ 1450812 h 1509906"/>
                  <a:gd name="connsiteX95" fmla="*/ 332034 w 1034979"/>
                  <a:gd name="connsiteY95" fmla="*/ 1456527 h 1509906"/>
                  <a:gd name="connsiteX96" fmla="*/ 335844 w 1034979"/>
                  <a:gd name="connsiteY96" fmla="*/ 1460337 h 1509906"/>
                  <a:gd name="connsiteX97" fmla="*/ 364419 w 1034979"/>
                  <a:gd name="connsiteY97" fmla="*/ 1506057 h 1509906"/>
                  <a:gd name="connsiteX98" fmla="*/ 387279 w 1034979"/>
                  <a:gd name="connsiteY98" fmla="*/ 1507962 h 1509906"/>
                  <a:gd name="connsiteX99" fmla="*/ 392994 w 1034979"/>
                  <a:gd name="connsiteY99" fmla="*/ 1502247 h 1509906"/>
                  <a:gd name="connsiteX100" fmla="*/ 394899 w 1034979"/>
                  <a:gd name="connsiteY100" fmla="*/ 1490817 h 1509906"/>
                  <a:gd name="connsiteX101" fmla="*/ 396804 w 1034979"/>
                  <a:gd name="connsiteY101" fmla="*/ 1485102 h 1509906"/>
                  <a:gd name="connsiteX102" fmla="*/ 398709 w 1034979"/>
                  <a:gd name="connsiteY102" fmla="*/ 1467957 h 1509906"/>
                  <a:gd name="connsiteX103" fmla="*/ 400614 w 1034979"/>
                  <a:gd name="connsiteY103" fmla="*/ 1454622 h 1509906"/>
                  <a:gd name="connsiteX104" fmla="*/ 404424 w 1034979"/>
                  <a:gd name="connsiteY104" fmla="*/ 1397472 h 1509906"/>
                  <a:gd name="connsiteX105" fmla="*/ 410139 w 1034979"/>
                  <a:gd name="connsiteY105" fmla="*/ 1386042 h 1509906"/>
                  <a:gd name="connsiteX106" fmla="*/ 413949 w 1034979"/>
                  <a:gd name="connsiteY106" fmla="*/ 1372707 h 1509906"/>
                  <a:gd name="connsiteX107" fmla="*/ 415854 w 1034979"/>
                  <a:gd name="connsiteY107" fmla="*/ 1366992 h 1509906"/>
                  <a:gd name="connsiteX108" fmla="*/ 417759 w 1034979"/>
                  <a:gd name="connsiteY108" fmla="*/ 1353657 h 1509906"/>
                  <a:gd name="connsiteX109" fmla="*/ 421569 w 1034979"/>
                  <a:gd name="connsiteY109" fmla="*/ 1342227 h 1509906"/>
                  <a:gd name="connsiteX110" fmla="*/ 427284 w 1034979"/>
                  <a:gd name="connsiteY110" fmla="*/ 1328892 h 1509906"/>
                  <a:gd name="connsiteX111" fmla="*/ 436809 w 1034979"/>
                  <a:gd name="connsiteY111" fmla="*/ 1317462 h 1509906"/>
                  <a:gd name="connsiteX112" fmla="*/ 450144 w 1034979"/>
                  <a:gd name="connsiteY112" fmla="*/ 1302222 h 1509906"/>
                  <a:gd name="connsiteX113" fmla="*/ 457764 w 1034979"/>
                  <a:gd name="connsiteY113" fmla="*/ 1290792 h 1509906"/>
                  <a:gd name="connsiteX114" fmla="*/ 461574 w 1034979"/>
                  <a:gd name="connsiteY114" fmla="*/ 1279362 h 1509906"/>
                  <a:gd name="connsiteX115" fmla="*/ 465384 w 1034979"/>
                  <a:gd name="connsiteY115" fmla="*/ 1264122 h 1509906"/>
                  <a:gd name="connsiteX116" fmla="*/ 467289 w 1034979"/>
                  <a:gd name="connsiteY116" fmla="*/ 1258407 h 1509906"/>
                  <a:gd name="connsiteX117" fmla="*/ 507294 w 1034979"/>
                  <a:gd name="connsiteY117" fmla="*/ 1252692 h 1509906"/>
                  <a:gd name="connsiteX118" fmla="*/ 535869 w 1034979"/>
                  <a:gd name="connsiteY118" fmla="*/ 1243167 h 1509906"/>
                  <a:gd name="connsiteX119" fmla="*/ 541584 w 1034979"/>
                  <a:gd name="connsiteY119" fmla="*/ 1241262 h 1509906"/>
                  <a:gd name="connsiteX120" fmla="*/ 547299 w 1034979"/>
                  <a:gd name="connsiteY120" fmla="*/ 1239357 h 1509906"/>
                  <a:gd name="connsiteX121" fmla="*/ 554919 w 1034979"/>
                  <a:gd name="connsiteY121" fmla="*/ 1237452 h 1509906"/>
                  <a:gd name="connsiteX122" fmla="*/ 573969 w 1034979"/>
                  <a:gd name="connsiteY122" fmla="*/ 1229832 h 1509906"/>
                  <a:gd name="connsiteX123" fmla="*/ 585399 w 1034979"/>
                  <a:gd name="connsiteY123" fmla="*/ 1226022 h 1509906"/>
                  <a:gd name="connsiteX124" fmla="*/ 720654 w 1034979"/>
                  <a:gd name="connsiteY124" fmla="*/ 1309842 h 1509906"/>
                  <a:gd name="connsiteX125" fmla="*/ 733989 w 1034979"/>
                  <a:gd name="connsiteY125" fmla="*/ 1319367 h 1509906"/>
                  <a:gd name="connsiteX126" fmla="*/ 743514 w 1034979"/>
                  <a:gd name="connsiteY126" fmla="*/ 1321272 h 1509906"/>
                  <a:gd name="connsiteX127" fmla="*/ 749229 w 1034979"/>
                  <a:gd name="connsiteY127" fmla="*/ 1323177 h 1509906"/>
                  <a:gd name="connsiteX128" fmla="*/ 762564 w 1034979"/>
                  <a:gd name="connsiteY128" fmla="*/ 1328892 h 1509906"/>
                  <a:gd name="connsiteX129" fmla="*/ 777804 w 1034979"/>
                  <a:gd name="connsiteY129" fmla="*/ 1326987 h 1509906"/>
                  <a:gd name="connsiteX130" fmla="*/ 789234 w 1034979"/>
                  <a:gd name="connsiteY130" fmla="*/ 1321272 h 1509906"/>
                  <a:gd name="connsiteX131" fmla="*/ 794949 w 1034979"/>
                  <a:gd name="connsiteY131" fmla="*/ 1319367 h 1509906"/>
                  <a:gd name="connsiteX132" fmla="*/ 802569 w 1034979"/>
                  <a:gd name="connsiteY132" fmla="*/ 1302222 h 1509906"/>
                  <a:gd name="connsiteX133" fmla="*/ 800664 w 1034979"/>
                  <a:gd name="connsiteY133" fmla="*/ 1277457 h 1509906"/>
                  <a:gd name="connsiteX134" fmla="*/ 798759 w 1034979"/>
                  <a:gd name="connsiteY134" fmla="*/ 1271742 h 1509906"/>
                  <a:gd name="connsiteX135" fmla="*/ 796854 w 1034979"/>
                  <a:gd name="connsiteY135" fmla="*/ 1264122 h 1509906"/>
                  <a:gd name="connsiteX136" fmla="*/ 783519 w 1034979"/>
                  <a:gd name="connsiteY136" fmla="*/ 1246977 h 1509906"/>
                  <a:gd name="connsiteX137" fmla="*/ 773994 w 1034979"/>
                  <a:gd name="connsiteY137" fmla="*/ 1241262 h 1509906"/>
                  <a:gd name="connsiteX138" fmla="*/ 648264 w 1034979"/>
                  <a:gd name="connsiteY138" fmla="*/ 1149822 h 1509906"/>
                  <a:gd name="connsiteX139" fmla="*/ 644454 w 1034979"/>
                  <a:gd name="connsiteY139" fmla="*/ 1132677 h 1509906"/>
                  <a:gd name="connsiteX140" fmla="*/ 646359 w 1034979"/>
                  <a:gd name="connsiteY140" fmla="*/ 1125057 h 1509906"/>
                  <a:gd name="connsiteX141" fmla="*/ 650169 w 1034979"/>
                  <a:gd name="connsiteY141" fmla="*/ 1107912 h 1509906"/>
                  <a:gd name="connsiteX142" fmla="*/ 653979 w 1034979"/>
                  <a:gd name="connsiteY142" fmla="*/ 1102197 h 1509906"/>
                  <a:gd name="connsiteX143" fmla="*/ 655884 w 1034979"/>
                  <a:gd name="connsiteY143" fmla="*/ 1096482 h 1509906"/>
                  <a:gd name="connsiteX144" fmla="*/ 661599 w 1034979"/>
                  <a:gd name="connsiteY144" fmla="*/ 1094577 h 1509906"/>
                  <a:gd name="connsiteX145" fmla="*/ 671124 w 1034979"/>
                  <a:gd name="connsiteY145" fmla="*/ 1083147 h 1509906"/>
                  <a:gd name="connsiteX146" fmla="*/ 724464 w 1034979"/>
                  <a:gd name="connsiteY146" fmla="*/ 1075527 h 1509906"/>
                  <a:gd name="connsiteX147" fmla="*/ 842574 w 1034979"/>
                  <a:gd name="connsiteY147" fmla="*/ 1077432 h 1509906"/>
                  <a:gd name="connsiteX148" fmla="*/ 871149 w 1034979"/>
                  <a:gd name="connsiteY148" fmla="*/ 1079337 h 1509906"/>
                  <a:gd name="connsiteX149" fmla="*/ 899724 w 1034979"/>
                  <a:gd name="connsiteY149" fmla="*/ 1085052 h 1509906"/>
                  <a:gd name="connsiteX150" fmla="*/ 922584 w 1034979"/>
                  <a:gd name="connsiteY150" fmla="*/ 1088862 h 1509906"/>
                  <a:gd name="connsiteX151" fmla="*/ 951159 w 1034979"/>
                  <a:gd name="connsiteY151" fmla="*/ 1094577 h 1509906"/>
                  <a:gd name="connsiteX152" fmla="*/ 956874 w 1034979"/>
                  <a:gd name="connsiteY152" fmla="*/ 1094577 h 1509906"/>
                  <a:gd name="connsiteX153" fmla="*/ 1002594 w 1034979"/>
                  <a:gd name="connsiteY153" fmla="*/ 1092672 h 1509906"/>
                  <a:gd name="connsiteX154" fmla="*/ 1031169 w 1034979"/>
                  <a:gd name="connsiteY154" fmla="*/ 1085052 h 1509906"/>
                  <a:gd name="connsiteX155" fmla="*/ 1034979 w 1034979"/>
                  <a:gd name="connsiteY155" fmla="*/ 1079337 h 1509906"/>
                  <a:gd name="connsiteX156" fmla="*/ 1033074 w 1034979"/>
                  <a:gd name="connsiteY156" fmla="*/ 1060287 h 1509906"/>
                  <a:gd name="connsiteX157" fmla="*/ 1027359 w 1034979"/>
                  <a:gd name="connsiteY157" fmla="*/ 1056477 h 1509906"/>
                  <a:gd name="connsiteX158" fmla="*/ 1012119 w 1034979"/>
                  <a:gd name="connsiteY158" fmla="*/ 1054572 h 1509906"/>
                  <a:gd name="connsiteX159" fmla="*/ 1006404 w 1034979"/>
                  <a:gd name="connsiteY159" fmla="*/ 1052667 h 1509906"/>
                  <a:gd name="connsiteX160" fmla="*/ 998784 w 1034979"/>
                  <a:gd name="connsiteY160" fmla="*/ 1050762 h 1509906"/>
                  <a:gd name="connsiteX161" fmla="*/ 987354 w 1034979"/>
                  <a:gd name="connsiteY161" fmla="*/ 1043142 h 1509906"/>
                  <a:gd name="connsiteX162" fmla="*/ 975924 w 1034979"/>
                  <a:gd name="connsiteY162" fmla="*/ 1039332 h 1509906"/>
                  <a:gd name="connsiteX163" fmla="*/ 970209 w 1034979"/>
                  <a:gd name="connsiteY163" fmla="*/ 1037427 h 1509906"/>
                  <a:gd name="connsiteX164" fmla="*/ 962589 w 1034979"/>
                  <a:gd name="connsiteY164" fmla="*/ 1035522 h 1509906"/>
                  <a:gd name="connsiteX165" fmla="*/ 956874 w 1034979"/>
                  <a:gd name="connsiteY165" fmla="*/ 1033617 h 1509906"/>
                  <a:gd name="connsiteX166" fmla="*/ 935919 w 1034979"/>
                  <a:gd name="connsiteY166" fmla="*/ 1027902 h 1509906"/>
                  <a:gd name="connsiteX167" fmla="*/ 930204 w 1034979"/>
                  <a:gd name="connsiteY167" fmla="*/ 1025997 h 1509906"/>
                  <a:gd name="connsiteX168" fmla="*/ 825429 w 1034979"/>
                  <a:gd name="connsiteY168" fmla="*/ 1027902 h 1509906"/>
                  <a:gd name="connsiteX169" fmla="*/ 819714 w 1034979"/>
                  <a:gd name="connsiteY169" fmla="*/ 1029807 h 1509906"/>
                  <a:gd name="connsiteX170" fmla="*/ 730179 w 1034979"/>
                  <a:gd name="connsiteY170" fmla="*/ 1031712 h 1509906"/>
                  <a:gd name="connsiteX171" fmla="*/ 716844 w 1034979"/>
                  <a:gd name="connsiteY171" fmla="*/ 1035522 h 1509906"/>
                  <a:gd name="connsiteX172" fmla="*/ 695889 w 1034979"/>
                  <a:gd name="connsiteY172" fmla="*/ 1037427 h 1509906"/>
                  <a:gd name="connsiteX173" fmla="*/ 669219 w 1034979"/>
                  <a:gd name="connsiteY173" fmla="*/ 1039332 h 1509906"/>
                  <a:gd name="connsiteX174" fmla="*/ 669219 w 1034979"/>
                  <a:gd name="connsiteY174" fmla="*/ 1039332 h 1509906"/>
                  <a:gd name="connsiteX175" fmla="*/ 646359 w 1034979"/>
                  <a:gd name="connsiteY175" fmla="*/ 1043142 h 1509906"/>
                  <a:gd name="connsiteX176" fmla="*/ 642549 w 1034979"/>
                  <a:gd name="connsiteY176" fmla="*/ 1031712 h 1509906"/>
                  <a:gd name="connsiteX177" fmla="*/ 640644 w 1034979"/>
                  <a:gd name="connsiteY177" fmla="*/ 1025997 h 1509906"/>
                  <a:gd name="connsiteX178" fmla="*/ 642549 w 1034979"/>
                  <a:gd name="connsiteY178" fmla="*/ 1008852 h 1509906"/>
                  <a:gd name="connsiteX179" fmla="*/ 644454 w 1034979"/>
                  <a:gd name="connsiteY179" fmla="*/ 1003137 h 1509906"/>
                  <a:gd name="connsiteX180" fmla="*/ 661599 w 1034979"/>
                  <a:gd name="connsiteY180" fmla="*/ 993612 h 1509906"/>
                  <a:gd name="connsiteX181" fmla="*/ 673029 w 1034979"/>
                  <a:gd name="connsiteY181" fmla="*/ 985992 h 1509906"/>
                  <a:gd name="connsiteX182" fmla="*/ 674934 w 1034979"/>
                  <a:gd name="connsiteY182" fmla="*/ 980277 h 1509906"/>
                  <a:gd name="connsiteX183" fmla="*/ 680649 w 1034979"/>
                  <a:gd name="connsiteY183" fmla="*/ 978372 h 1509906"/>
                  <a:gd name="connsiteX184" fmla="*/ 686364 w 1034979"/>
                  <a:gd name="connsiteY184" fmla="*/ 974562 h 1509906"/>
                  <a:gd name="connsiteX185" fmla="*/ 695889 w 1034979"/>
                  <a:gd name="connsiteY185" fmla="*/ 965037 h 1509906"/>
                  <a:gd name="connsiteX186" fmla="*/ 705414 w 1034979"/>
                  <a:gd name="connsiteY186" fmla="*/ 953607 h 1509906"/>
                  <a:gd name="connsiteX187" fmla="*/ 716844 w 1034979"/>
                  <a:gd name="connsiteY187" fmla="*/ 945987 h 1509906"/>
                  <a:gd name="connsiteX188" fmla="*/ 732084 w 1034979"/>
                  <a:gd name="connsiteY188" fmla="*/ 932652 h 1509906"/>
                  <a:gd name="connsiteX189" fmla="*/ 741609 w 1034979"/>
                  <a:gd name="connsiteY189" fmla="*/ 921222 h 1509906"/>
                  <a:gd name="connsiteX190" fmla="*/ 753039 w 1034979"/>
                  <a:gd name="connsiteY190" fmla="*/ 911697 h 1509906"/>
                  <a:gd name="connsiteX191" fmla="*/ 758754 w 1034979"/>
                  <a:gd name="connsiteY191" fmla="*/ 900267 h 1509906"/>
                  <a:gd name="connsiteX192" fmla="*/ 760659 w 1034979"/>
                  <a:gd name="connsiteY192" fmla="*/ 894552 h 1509906"/>
                  <a:gd name="connsiteX193" fmla="*/ 766374 w 1034979"/>
                  <a:gd name="connsiteY193" fmla="*/ 883122 h 1509906"/>
                  <a:gd name="connsiteX194" fmla="*/ 764469 w 1034979"/>
                  <a:gd name="connsiteY194" fmla="*/ 867882 h 1509906"/>
                  <a:gd name="connsiteX195" fmla="*/ 758754 w 1034979"/>
                  <a:gd name="connsiteY195" fmla="*/ 865977 h 1509906"/>
                  <a:gd name="connsiteX196" fmla="*/ 737799 w 1034979"/>
                  <a:gd name="connsiteY196" fmla="*/ 867882 h 1509906"/>
                  <a:gd name="connsiteX197" fmla="*/ 732084 w 1034979"/>
                  <a:gd name="connsiteY197" fmla="*/ 871692 h 1509906"/>
                  <a:gd name="connsiteX198" fmla="*/ 720654 w 1034979"/>
                  <a:gd name="connsiteY198" fmla="*/ 875502 h 1509906"/>
                  <a:gd name="connsiteX199" fmla="*/ 716844 w 1034979"/>
                  <a:gd name="connsiteY199" fmla="*/ 881217 h 1509906"/>
                  <a:gd name="connsiteX200" fmla="*/ 711129 w 1034979"/>
                  <a:gd name="connsiteY200" fmla="*/ 883122 h 1509906"/>
                  <a:gd name="connsiteX201" fmla="*/ 705414 w 1034979"/>
                  <a:gd name="connsiteY201" fmla="*/ 886932 h 1509906"/>
                  <a:gd name="connsiteX202" fmla="*/ 699699 w 1034979"/>
                  <a:gd name="connsiteY202" fmla="*/ 892647 h 1509906"/>
                  <a:gd name="connsiteX203" fmla="*/ 692079 w 1034979"/>
                  <a:gd name="connsiteY203" fmla="*/ 896457 h 1509906"/>
                  <a:gd name="connsiteX204" fmla="*/ 650169 w 1034979"/>
                  <a:gd name="connsiteY204" fmla="*/ 925032 h 1509906"/>
                  <a:gd name="connsiteX205" fmla="*/ 636834 w 1034979"/>
                  <a:gd name="connsiteY205" fmla="*/ 936462 h 1509906"/>
                  <a:gd name="connsiteX206" fmla="*/ 627309 w 1034979"/>
                  <a:gd name="connsiteY206" fmla="*/ 953607 h 1509906"/>
                  <a:gd name="connsiteX207" fmla="*/ 602544 w 1034979"/>
                  <a:gd name="connsiteY207" fmla="*/ 959322 h 1509906"/>
                  <a:gd name="connsiteX208" fmla="*/ 589209 w 1034979"/>
                  <a:gd name="connsiteY208" fmla="*/ 963132 h 1509906"/>
                  <a:gd name="connsiteX209" fmla="*/ 573969 w 1034979"/>
                  <a:gd name="connsiteY209" fmla="*/ 961227 h 1509906"/>
                  <a:gd name="connsiteX210" fmla="*/ 562539 w 1034979"/>
                  <a:gd name="connsiteY210" fmla="*/ 957417 h 1509906"/>
                  <a:gd name="connsiteX211" fmla="*/ 551109 w 1034979"/>
                  <a:gd name="connsiteY211" fmla="*/ 953607 h 1509906"/>
                  <a:gd name="connsiteX212" fmla="*/ 539679 w 1034979"/>
                  <a:gd name="connsiteY212" fmla="*/ 949797 h 1509906"/>
                  <a:gd name="connsiteX213" fmla="*/ 533964 w 1034979"/>
                  <a:gd name="connsiteY213" fmla="*/ 947892 h 1509906"/>
                  <a:gd name="connsiteX214" fmla="*/ 528249 w 1034979"/>
                  <a:gd name="connsiteY214" fmla="*/ 944082 h 1509906"/>
                  <a:gd name="connsiteX215" fmla="*/ 516819 w 1034979"/>
                  <a:gd name="connsiteY215" fmla="*/ 938367 h 1509906"/>
                  <a:gd name="connsiteX216" fmla="*/ 509199 w 1034979"/>
                  <a:gd name="connsiteY216" fmla="*/ 926937 h 1509906"/>
                  <a:gd name="connsiteX217" fmla="*/ 505389 w 1034979"/>
                  <a:gd name="connsiteY217" fmla="*/ 905982 h 1509906"/>
                  <a:gd name="connsiteX218" fmla="*/ 507294 w 1034979"/>
                  <a:gd name="connsiteY218" fmla="*/ 841212 h 1509906"/>
                  <a:gd name="connsiteX219" fmla="*/ 513009 w 1034979"/>
                  <a:gd name="connsiteY219" fmla="*/ 827877 h 1509906"/>
                  <a:gd name="connsiteX220" fmla="*/ 503484 w 1034979"/>
                  <a:gd name="connsiteY220" fmla="*/ 351627 h 1509906"/>
                  <a:gd name="connsiteX221" fmla="*/ 499674 w 1034979"/>
                  <a:gd name="connsiteY221" fmla="*/ 60162 h 1509906"/>
                  <a:gd name="connsiteX222" fmla="*/ 490149 w 1034979"/>
                  <a:gd name="connsiteY222" fmla="*/ 33492 h 1509906"/>
                  <a:gd name="connsiteX223" fmla="*/ 488244 w 1034979"/>
                  <a:gd name="connsiteY223" fmla="*/ 27777 h 1509906"/>
                  <a:gd name="connsiteX224" fmla="*/ 484434 w 1034979"/>
                  <a:gd name="connsiteY224" fmla="*/ 22062 h 1509906"/>
                  <a:gd name="connsiteX225" fmla="*/ 478719 w 1034979"/>
                  <a:gd name="connsiteY225" fmla="*/ 10632 h 1509906"/>
                  <a:gd name="connsiteX226" fmla="*/ 473004 w 1034979"/>
                  <a:gd name="connsiteY226" fmla="*/ 6822 h 1509906"/>
                  <a:gd name="connsiteX227" fmla="*/ 469194 w 1034979"/>
                  <a:gd name="connsiteY227" fmla="*/ 1107 h 1509906"/>
                  <a:gd name="connsiteX228" fmla="*/ 429189 w 1034979"/>
                  <a:gd name="connsiteY228" fmla="*/ 4917 h 1509906"/>
                  <a:gd name="connsiteX229" fmla="*/ 421569 w 1034979"/>
                  <a:gd name="connsiteY229" fmla="*/ 16347 h 1509906"/>
                  <a:gd name="connsiteX230" fmla="*/ 417759 w 1034979"/>
                  <a:gd name="connsiteY230" fmla="*/ 22062 h 1509906"/>
                  <a:gd name="connsiteX231" fmla="*/ 419664 w 1034979"/>
                  <a:gd name="connsiteY231" fmla="*/ 54447 h 1509906"/>
                  <a:gd name="connsiteX232" fmla="*/ 423474 w 1034979"/>
                  <a:gd name="connsiteY232" fmla="*/ 65877 h 1509906"/>
                  <a:gd name="connsiteX233" fmla="*/ 425379 w 1034979"/>
                  <a:gd name="connsiteY233" fmla="*/ 71592 h 1509906"/>
                  <a:gd name="connsiteX234" fmla="*/ 425379 w 1034979"/>
                  <a:gd name="connsiteY234" fmla="*/ 77307 h 1509906"/>
                  <a:gd name="connsiteX235" fmla="*/ 429189 w 1034979"/>
                  <a:gd name="connsiteY235" fmla="*/ 231612 h 1509906"/>
                  <a:gd name="connsiteX236" fmla="*/ 440619 w 1034979"/>
                  <a:gd name="connsiteY236" fmla="*/ 414492 h 1509906"/>
                  <a:gd name="connsiteX237" fmla="*/ 425379 w 1034979"/>
                  <a:gd name="connsiteY237" fmla="*/ 711672 h 1509906"/>
                  <a:gd name="connsiteX238" fmla="*/ 417759 w 1034979"/>
                  <a:gd name="connsiteY238" fmla="*/ 839307 h 1509906"/>
                  <a:gd name="connsiteX239" fmla="*/ 413949 w 1034979"/>
                  <a:gd name="connsiteY239" fmla="*/ 856452 h 1509906"/>
                  <a:gd name="connsiteX240" fmla="*/ 417759 w 1034979"/>
                  <a:gd name="connsiteY240" fmla="*/ 877407 h 1509906"/>
                  <a:gd name="connsiteX241" fmla="*/ 421569 w 1034979"/>
                  <a:gd name="connsiteY241" fmla="*/ 883122 h 1509906"/>
                  <a:gd name="connsiteX242" fmla="*/ 425379 w 1034979"/>
                  <a:gd name="connsiteY242" fmla="*/ 894552 h 1509906"/>
                  <a:gd name="connsiteX243" fmla="*/ 423474 w 1034979"/>
                  <a:gd name="connsiteY243" fmla="*/ 921222 h 1509906"/>
                  <a:gd name="connsiteX244" fmla="*/ 417759 w 1034979"/>
                  <a:gd name="connsiteY244" fmla="*/ 923127 h 1509906"/>
                  <a:gd name="connsiteX245" fmla="*/ 412044 w 1034979"/>
                  <a:gd name="connsiteY245" fmla="*/ 926937 h 1509906"/>
                  <a:gd name="connsiteX246" fmla="*/ 421569 w 1034979"/>
                  <a:gd name="connsiteY24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45344 w 1034979"/>
                  <a:gd name="connsiteY23" fmla="*/ 905982 h 1509906"/>
                  <a:gd name="connsiteX24" fmla="*/ 116769 w 1034979"/>
                  <a:gd name="connsiteY24" fmla="*/ 896457 h 1509906"/>
                  <a:gd name="connsiteX25" fmla="*/ 111054 w 1034979"/>
                  <a:gd name="connsiteY25" fmla="*/ 890742 h 1509906"/>
                  <a:gd name="connsiteX26" fmla="*/ 84384 w 1034979"/>
                  <a:gd name="connsiteY26" fmla="*/ 865977 h 1509906"/>
                  <a:gd name="connsiteX27" fmla="*/ 78669 w 1034979"/>
                  <a:gd name="connsiteY27" fmla="*/ 864072 h 1509906"/>
                  <a:gd name="connsiteX28" fmla="*/ 59619 w 1034979"/>
                  <a:gd name="connsiteY28" fmla="*/ 867882 h 1509906"/>
                  <a:gd name="connsiteX29" fmla="*/ 53904 w 1034979"/>
                  <a:gd name="connsiteY29" fmla="*/ 871692 h 1509906"/>
                  <a:gd name="connsiteX30" fmla="*/ 50094 w 1034979"/>
                  <a:gd name="connsiteY30" fmla="*/ 877407 h 1509906"/>
                  <a:gd name="connsiteX31" fmla="*/ 46284 w 1034979"/>
                  <a:gd name="connsiteY31" fmla="*/ 888837 h 1509906"/>
                  <a:gd name="connsiteX32" fmla="*/ 50094 w 1034979"/>
                  <a:gd name="connsiteY32" fmla="*/ 926937 h 1509906"/>
                  <a:gd name="connsiteX33" fmla="*/ 53904 w 1034979"/>
                  <a:gd name="connsiteY33" fmla="*/ 932652 h 1509906"/>
                  <a:gd name="connsiteX34" fmla="*/ 59619 w 1034979"/>
                  <a:gd name="connsiteY34" fmla="*/ 936462 h 1509906"/>
                  <a:gd name="connsiteX35" fmla="*/ 63429 w 1034979"/>
                  <a:gd name="connsiteY35" fmla="*/ 942177 h 1509906"/>
                  <a:gd name="connsiteX36" fmla="*/ 80574 w 1034979"/>
                  <a:gd name="connsiteY36" fmla="*/ 951702 h 1509906"/>
                  <a:gd name="connsiteX37" fmla="*/ 103434 w 1034979"/>
                  <a:gd name="connsiteY37" fmla="*/ 953607 h 1509906"/>
                  <a:gd name="connsiteX38" fmla="*/ 124389 w 1034979"/>
                  <a:gd name="connsiteY38" fmla="*/ 959322 h 1509906"/>
                  <a:gd name="connsiteX39" fmla="*/ 130104 w 1034979"/>
                  <a:gd name="connsiteY39" fmla="*/ 961227 h 1509906"/>
                  <a:gd name="connsiteX40" fmla="*/ 135819 w 1034979"/>
                  <a:gd name="connsiteY40" fmla="*/ 966942 h 1509906"/>
                  <a:gd name="connsiteX41" fmla="*/ 143439 w 1034979"/>
                  <a:gd name="connsiteY41" fmla="*/ 968847 h 1509906"/>
                  <a:gd name="connsiteX42" fmla="*/ 166299 w 1034979"/>
                  <a:gd name="connsiteY42" fmla="*/ 972657 h 1509906"/>
                  <a:gd name="connsiteX43" fmla="*/ 191064 w 1034979"/>
                  <a:gd name="connsiteY43" fmla="*/ 978372 h 1509906"/>
                  <a:gd name="connsiteX44" fmla="*/ 208209 w 1034979"/>
                  <a:gd name="connsiteY44" fmla="*/ 984087 h 1509906"/>
                  <a:gd name="connsiteX45" fmla="*/ 213924 w 1034979"/>
                  <a:gd name="connsiteY45" fmla="*/ 985992 h 1509906"/>
                  <a:gd name="connsiteX46" fmla="*/ 229164 w 1034979"/>
                  <a:gd name="connsiteY46" fmla="*/ 989802 h 1509906"/>
                  <a:gd name="connsiteX47" fmla="*/ 248214 w 1034979"/>
                  <a:gd name="connsiteY47" fmla="*/ 995517 h 1509906"/>
                  <a:gd name="connsiteX48" fmla="*/ 253929 w 1034979"/>
                  <a:gd name="connsiteY48" fmla="*/ 999327 h 1509906"/>
                  <a:gd name="connsiteX49" fmla="*/ 267264 w 1034979"/>
                  <a:gd name="connsiteY49" fmla="*/ 1014567 h 1509906"/>
                  <a:gd name="connsiteX50" fmla="*/ 272979 w 1034979"/>
                  <a:gd name="connsiteY50" fmla="*/ 1033617 h 1509906"/>
                  <a:gd name="connsiteX51" fmla="*/ 274884 w 1034979"/>
                  <a:gd name="connsiteY51" fmla="*/ 1039332 h 1509906"/>
                  <a:gd name="connsiteX52" fmla="*/ 276789 w 1034979"/>
                  <a:gd name="connsiteY52" fmla="*/ 1045047 h 1509906"/>
                  <a:gd name="connsiteX53" fmla="*/ 278694 w 1034979"/>
                  <a:gd name="connsiteY53" fmla="*/ 1069812 h 1509906"/>
                  <a:gd name="connsiteX54" fmla="*/ 280599 w 1034979"/>
                  <a:gd name="connsiteY54" fmla="*/ 1075527 h 1509906"/>
                  <a:gd name="connsiteX55" fmla="*/ 278694 w 1034979"/>
                  <a:gd name="connsiteY55" fmla="*/ 1094577 h 1509906"/>
                  <a:gd name="connsiteX56" fmla="*/ 276789 w 1034979"/>
                  <a:gd name="connsiteY56" fmla="*/ 1104102 h 1509906"/>
                  <a:gd name="connsiteX57" fmla="*/ 263454 w 1034979"/>
                  <a:gd name="connsiteY57" fmla="*/ 1117437 h 1509906"/>
                  <a:gd name="connsiteX58" fmla="*/ 252024 w 1034979"/>
                  <a:gd name="connsiteY58" fmla="*/ 1125057 h 1509906"/>
                  <a:gd name="connsiteX59" fmla="*/ 240594 w 1034979"/>
                  <a:gd name="connsiteY59" fmla="*/ 1128867 h 1509906"/>
                  <a:gd name="connsiteX60" fmla="*/ 126294 w 1034979"/>
                  <a:gd name="connsiteY60" fmla="*/ 1128867 h 1509906"/>
                  <a:gd name="connsiteX61" fmla="*/ 120579 w 1034979"/>
                  <a:gd name="connsiteY61" fmla="*/ 1130772 h 1509906"/>
                  <a:gd name="connsiteX62" fmla="*/ 105339 w 1034979"/>
                  <a:gd name="connsiteY62" fmla="*/ 1132677 h 1509906"/>
                  <a:gd name="connsiteX63" fmla="*/ 88194 w 1034979"/>
                  <a:gd name="connsiteY63" fmla="*/ 1138392 h 1509906"/>
                  <a:gd name="connsiteX64" fmla="*/ 82479 w 1034979"/>
                  <a:gd name="connsiteY64" fmla="*/ 1140297 h 1509906"/>
                  <a:gd name="connsiteX65" fmla="*/ 76764 w 1034979"/>
                  <a:gd name="connsiteY65" fmla="*/ 1144107 h 1509906"/>
                  <a:gd name="connsiteX66" fmla="*/ 65334 w 1034979"/>
                  <a:gd name="connsiteY66" fmla="*/ 1146012 h 1509906"/>
                  <a:gd name="connsiteX67" fmla="*/ 27234 w 1034979"/>
                  <a:gd name="connsiteY67" fmla="*/ 1147917 h 1509906"/>
                  <a:gd name="connsiteX68" fmla="*/ 15804 w 1034979"/>
                  <a:gd name="connsiteY68" fmla="*/ 1153632 h 1509906"/>
                  <a:gd name="connsiteX69" fmla="*/ 6279 w 1034979"/>
                  <a:gd name="connsiteY69" fmla="*/ 1163157 h 1509906"/>
                  <a:gd name="connsiteX70" fmla="*/ 4374 w 1034979"/>
                  <a:gd name="connsiteY70" fmla="*/ 1168872 h 1509906"/>
                  <a:gd name="connsiteX71" fmla="*/ 564 w 1034979"/>
                  <a:gd name="connsiteY71" fmla="*/ 1174587 h 1509906"/>
                  <a:gd name="connsiteX72" fmla="*/ 6279 w 1034979"/>
                  <a:gd name="connsiteY72" fmla="*/ 1206972 h 1509906"/>
                  <a:gd name="connsiteX73" fmla="*/ 11994 w 1034979"/>
                  <a:gd name="connsiteY73" fmla="*/ 1210782 h 1509906"/>
                  <a:gd name="connsiteX74" fmla="*/ 17709 w 1034979"/>
                  <a:gd name="connsiteY74" fmla="*/ 1212687 h 1509906"/>
                  <a:gd name="connsiteX75" fmla="*/ 145344 w 1034979"/>
                  <a:gd name="connsiteY75" fmla="*/ 1210782 h 1509906"/>
                  <a:gd name="connsiteX76" fmla="*/ 152964 w 1034979"/>
                  <a:gd name="connsiteY76" fmla="*/ 1208877 h 1509906"/>
                  <a:gd name="connsiteX77" fmla="*/ 303459 w 1034979"/>
                  <a:gd name="connsiteY77" fmla="*/ 1203162 h 1509906"/>
                  <a:gd name="connsiteX78" fmla="*/ 318699 w 1034979"/>
                  <a:gd name="connsiteY78" fmla="*/ 1210782 h 1509906"/>
                  <a:gd name="connsiteX79" fmla="*/ 330129 w 1034979"/>
                  <a:gd name="connsiteY79" fmla="*/ 1216497 h 1509906"/>
                  <a:gd name="connsiteX80" fmla="*/ 333939 w 1034979"/>
                  <a:gd name="connsiteY80" fmla="*/ 1222212 h 1509906"/>
                  <a:gd name="connsiteX81" fmla="*/ 339654 w 1034979"/>
                  <a:gd name="connsiteY81" fmla="*/ 1224117 h 1509906"/>
                  <a:gd name="connsiteX82" fmla="*/ 351084 w 1034979"/>
                  <a:gd name="connsiteY82" fmla="*/ 1231737 h 1509906"/>
                  <a:gd name="connsiteX83" fmla="*/ 356799 w 1034979"/>
                  <a:gd name="connsiteY83" fmla="*/ 1235547 h 1509906"/>
                  <a:gd name="connsiteX84" fmla="*/ 360609 w 1034979"/>
                  <a:gd name="connsiteY84" fmla="*/ 1241262 h 1509906"/>
                  <a:gd name="connsiteX85" fmla="*/ 366324 w 1034979"/>
                  <a:gd name="connsiteY85" fmla="*/ 1252692 h 1509906"/>
                  <a:gd name="connsiteX86" fmla="*/ 362514 w 1034979"/>
                  <a:gd name="connsiteY86" fmla="*/ 1279362 h 1509906"/>
                  <a:gd name="connsiteX87" fmla="*/ 358704 w 1034979"/>
                  <a:gd name="connsiteY87" fmla="*/ 1285077 h 1509906"/>
                  <a:gd name="connsiteX88" fmla="*/ 356799 w 1034979"/>
                  <a:gd name="connsiteY88" fmla="*/ 1290792 h 1509906"/>
                  <a:gd name="connsiteX89" fmla="*/ 352989 w 1034979"/>
                  <a:gd name="connsiteY89" fmla="*/ 1296507 h 1509906"/>
                  <a:gd name="connsiteX90" fmla="*/ 351084 w 1034979"/>
                  <a:gd name="connsiteY90" fmla="*/ 1302222 h 1509906"/>
                  <a:gd name="connsiteX91" fmla="*/ 347274 w 1034979"/>
                  <a:gd name="connsiteY91" fmla="*/ 1307937 h 1509906"/>
                  <a:gd name="connsiteX92" fmla="*/ 330129 w 1034979"/>
                  <a:gd name="connsiteY92" fmla="*/ 1374612 h 1509906"/>
                  <a:gd name="connsiteX93" fmla="*/ 328224 w 1034979"/>
                  <a:gd name="connsiteY93" fmla="*/ 1426047 h 1509906"/>
                  <a:gd name="connsiteX94" fmla="*/ 330129 w 1034979"/>
                  <a:gd name="connsiteY94" fmla="*/ 1450812 h 1509906"/>
                  <a:gd name="connsiteX95" fmla="*/ 332034 w 1034979"/>
                  <a:gd name="connsiteY95" fmla="*/ 1456527 h 1509906"/>
                  <a:gd name="connsiteX96" fmla="*/ 335844 w 1034979"/>
                  <a:gd name="connsiteY96" fmla="*/ 1460337 h 1509906"/>
                  <a:gd name="connsiteX97" fmla="*/ 364419 w 1034979"/>
                  <a:gd name="connsiteY97" fmla="*/ 1506057 h 1509906"/>
                  <a:gd name="connsiteX98" fmla="*/ 387279 w 1034979"/>
                  <a:gd name="connsiteY98" fmla="*/ 1507962 h 1509906"/>
                  <a:gd name="connsiteX99" fmla="*/ 392994 w 1034979"/>
                  <a:gd name="connsiteY99" fmla="*/ 1502247 h 1509906"/>
                  <a:gd name="connsiteX100" fmla="*/ 394899 w 1034979"/>
                  <a:gd name="connsiteY100" fmla="*/ 1490817 h 1509906"/>
                  <a:gd name="connsiteX101" fmla="*/ 396804 w 1034979"/>
                  <a:gd name="connsiteY101" fmla="*/ 1485102 h 1509906"/>
                  <a:gd name="connsiteX102" fmla="*/ 398709 w 1034979"/>
                  <a:gd name="connsiteY102" fmla="*/ 1467957 h 1509906"/>
                  <a:gd name="connsiteX103" fmla="*/ 400614 w 1034979"/>
                  <a:gd name="connsiteY103" fmla="*/ 1454622 h 1509906"/>
                  <a:gd name="connsiteX104" fmla="*/ 404424 w 1034979"/>
                  <a:gd name="connsiteY104" fmla="*/ 1397472 h 1509906"/>
                  <a:gd name="connsiteX105" fmla="*/ 410139 w 1034979"/>
                  <a:gd name="connsiteY105" fmla="*/ 1386042 h 1509906"/>
                  <a:gd name="connsiteX106" fmla="*/ 413949 w 1034979"/>
                  <a:gd name="connsiteY106" fmla="*/ 1372707 h 1509906"/>
                  <a:gd name="connsiteX107" fmla="*/ 415854 w 1034979"/>
                  <a:gd name="connsiteY107" fmla="*/ 1366992 h 1509906"/>
                  <a:gd name="connsiteX108" fmla="*/ 417759 w 1034979"/>
                  <a:gd name="connsiteY108" fmla="*/ 1353657 h 1509906"/>
                  <a:gd name="connsiteX109" fmla="*/ 421569 w 1034979"/>
                  <a:gd name="connsiteY109" fmla="*/ 1342227 h 1509906"/>
                  <a:gd name="connsiteX110" fmla="*/ 427284 w 1034979"/>
                  <a:gd name="connsiteY110" fmla="*/ 1328892 h 1509906"/>
                  <a:gd name="connsiteX111" fmla="*/ 436809 w 1034979"/>
                  <a:gd name="connsiteY111" fmla="*/ 1317462 h 1509906"/>
                  <a:gd name="connsiteX112" fmla="*/ 450144 w 1034979"/>
                  <a:gd name="connsiteY112" fmla="*/ 1302222 h 1509906"/>
                  <a:gd name="connsiteX113" fmla="*/ 457764 w 1034979"/>
                  <a:gd name="connsiteY113" fmla="*/ 1290792 h 1509906"/>
                  <a:gd name="connsiteX114" fmla="*/ 461574 w 1034979"/>
                  <a:gd name="connsiteY114" fmla="*/ 1279362 h 1509906"/>
                  <a:gd name="connsiteX115" fmla="*/ 465384 w 1034979"/>
                  <a:gd name="connsiteY115" fmla="*/ 1264122 h 1509906"/>
                  <a:gd name="connsiteX116" fmla="*/ 467289 w 1034979"/>
                  <a:gd name="connsiteY116" fmla="*/ 1258407 h 1509906"/>
                  <a:gd name="connsiteX117" fmla="*/ 507294 w 1034979"/>
                  <a:gd name="connsiteY117" fmla="*/ 1252692 h 1509906"/>
                  <a:gd name="connsiteX118" fmla="*/ 535869 w 1034979"/>
                  <a:gd name="connsiteY118" fmla="*/ 1243167 h 1509906"/>
                  <a:gd name="connsiteX119" fmla="*/ 541584 w 1034979"/>
                  <a:gd name="connsiteY119" fmla="*/ 1241262 h 1509906"/>
                  <a:gd name="connsiteX120" fmla="*/ 547299 w 1034979"/>
                  <a:gd name="connsiteY120" fmla="*/ 1239357 h 1509906"/>
                  <a:gd name="connsiteX121" fmla="*/ 554919 w 1034979"/>
                  <a:gd name="connsiteY121" fmla="*/ 1237452 h 1509906"/>
                  <a:gd name="connsiteX122" fmla="*/ 573969 w 1034979"/>
                  <a:gd name="connsiteY122" fmla="*/ 1229832 h 1509906"/>
                  <a:gd name="connsiteX123" fmla="*/ 585399 w 1034979"/>
                  <a:gd name="connsiteY123" fmla="*/ 1226022 h 1509906"/>
                  <a:gd name="connsiteX124" fmla="*/ 720654 w 1034979"/>
                  <a:gd name="connsiteY124" fmla="*/ 1309842 h 1509906"/>
                  <a:gd name="connsiteX125" fmla="*/ 733989 w 1034979"/>
                  <a:gd name="connsiteY125" fmla="*/ 1319367 h 1509906"/>
                  <a:gd name="connsiteX126" fmla="*/ 743514 w 1034979"/>
                  <a:gd name="connsiteY126" fmla="*/ 1321272 h 1509906"/>
                  <a:gd name="connsiteX127" fmla="*/ 749229 w 1034979"/>
                  <a:gd name="connsiteY127" fmla="*/ 1323177 h 1509906"/>
                  <a:gd name="connsiteX128" fmla="*/ 762564 w 1034979"/>
                  <a:gd name="connsiteY128" fmla="*/ 1328892 h 1509906"/>
                  <a:gd name="connsiteX129" fmla="*/ 777804 w 1034979"/>
                  <a:gd name="connsiteY129" fmla="*/ 1326987 h 1509906"/>
                  <a:gd name="connsiteX130" fmla="*/ 789234 w 1034979"/>
                  <a:gd name="connsiteY130" fmla="*/ 1321272 h 1509906"/>
                  <a:gd name="connsiteX131" fmla="*/ 794949 w 1034979"/>
                  <a:gd name="connsiteY131" fmla="*/ 1319367 h 1509906"/>
                  <a:gd name="connsiteX132" fmla="*/ 802569 w 1034979"/>
                  <a:gd name="connsiteY132" fmla="*/ 1302222 h 1509906"/>
                  <a:gd name="connsiteX133" fmla="*/ 800664 w 1034979"/>
                  <a:gd name="connsiteY133" fmla="*/ 1277457 h 1509906"/>
                  <a:gd name="connsiteX134" fmla="*/ 798759 w 1034979"/>
                  <a:gd name="connsiteY134" fmla="*/ 1271742 h 1509906"/>
                  <a:gd name="connsiteX135" fmla="*/ 796854 w 1034979"/>
                  <a:gd name="connsiteY135" fmla="*/ 1264122 h 1509906"/>
                  <a:gd name="connsiteX136" fmla="*/ 783519 w 1034979"/>
                  <a:gd name="connsiteY136" fmla="*/ 1246977 h 1509906"/>
                  <a:gd name="connsiteX137" fmla="*/ 773994 w 1034979"/>
                  <a:gd name="connsiteY137" fmla="*/ 1241262 h 1509906"/>
                  <a:gd name="connsiteX138" fmla="*/ 648264 w 1034979"/>
                  <a:gd name="connsiteY138" fmla="*/ 1149822 h 1509906"/>
                  <a:gd name="connsiteX139" fmla="*/ 644454 w 1034979"/>
                  <a:gd name="connsiteY139" fmla="*/ 1132677 h 1509906"/>
                  <a:gd name="connsiteX140" fmla="*/ 646359 w 1034979"/>
                  <a:gd name="connsiteY140" fmla="*/ 1125057 h 1509906"/>
                  <a:gd name="connsiteX141" fmla="*/ 650169 w 1034979"/>
                  <a:gd name="connsiteY141" fmla="*/ 1107912 h 1509906"/>
                  <a:gd name="connsiteX142" fmla="*/ 653979 w 1034979"/>
                  <a:gd name="connsiteY142" fmla="*/ 1102197 h 1509906"/>
                  <a:gd name="connsiteX143" fmla="*/ 655884 w 1034979"/>
                  <a:gd name="connsiteY143" fmla="*/ 1096482 h 1509906"/>
                  <a:gd name="connsiteX144" fmla="*/ 661599 w 1034979"/>
                  <a:gd name="connsiteY144" fmla="*/ 1094577 h 1509906"/>
                  <a:gd name="connsiteX145" fmla="*/ 671124 w 1034979"/>
                  <a:gd name="connsiteY145" fmla="*/ 1083147 h 1509906"/>
                  <a:gd name="connsiteX146" fmla="*/ 724464 w 1034979"/>
                  <a:gd name="connsiteY146" fmla="*/ 1075527 h 1509906"/>
                  <a:gd name="connsiteX147" fmla="*/ 842574 w 1034979"/>
                  <a:gd name="connsiteY147" fmla="*/ 1077432 h 1509906"/>
                  <a:gd name="connsiteX148" fmla="*/ 871149 w 1034979"/>
                  <a:gd name="connsiteY148" fmla="*/ 1079337 h 1509906"/>
                  <a:gd name="connsiteX149" fmla="*/ 899724 w 1034979"/>
                  <a:gd name="connsiteY149" fmla="*/ 1085052 h 1509906"/>
                  <a:gd name="connsiteX150" fmla="*/ 922584 w 1034979"/>
                  <a:gd name="connsiteY150" fmla="*/ 1088862 h 1509906"/>
                  <a:gd name="connsiteX151" fmla="*/ 951159 w 1034979"/>
                  <a:gd name="connsiteY151" fmla="*/ 1094577 h 1509906"/>
                  <a:gd name="connsiteX152" fmla="*/ 956874 w 1034979"/>
                  <a:gd name="connsiteY152" fmla="*/ 1094577 h 1509906"/>
                  <a:gd name="connsiteX153" fmla="*/ 1002594 w 1034979"/>
                  <a:gd name="connsiteY153" fmla="*/ 1092672 h 1509906"/>
                  <a:gd name="connsiteX154" fmla="*/ 1031169 w 1034979"/>
                  <a:gd name="connsiteY154" fmla="*/ 1085052 h 1509906"/>
                  <a:gd name="connsiteX155" fmla="*/ 1034979 w 1034979"/>
                  <a:gd name="connsiteY155" fmla="*/ 1079337 h 1509906"/>
                  <a:gd name="connsiteX156" fmla="*/ 1033074 w 1034979"/>
                  <a:gd name="connsiteY156" fmla="*/ 1060287 h 1509906"/>
                  <a:gd name="connsiteX157" fmla="*/ 1027359 w 1034979"/>
                  <a:gd name="connsiteY157" fmla="*/ 1056477 h 1509906"/>
                  <a:gd name="connsiteX158" fmla="*/ 1012119 w 1034979"/>
                  <a:gd name="connsiteY158" fmla="*/ 1054572 h 1509906"/>
                  <a:gd name="connsiteX159" fmla="*/ 1006404 w 1034979"/>
                  <a:gd name="connsiteY159" fmla="*/ 1052667 h 1509906"/>
                  <a:gd name="connsiteX160" fmla="*/ 998784 w 1034979"/>
                  <a:gd name="connsiteY160" fmla="*/ 1050762 h 1509906"/>
                  <a:gd name="connsiteX161" fmla="*/ 987354 w 1034979"/>
                  <a:gd name="connsiteY161" fmla="*/ 1043142 h 1509906"/>
                  <a:gd name="connsiteX162" fmla="*/ 975924 w 1034979"/>
                  <a:gd name="connsiteY162" fmla="*/ 1039332 h 1509906"/>
                  <a:gd name="connsiteX163" fmla="*/ 970209 w 1034979"/>
                  <a:gd name="connsiteY163" fmla="*/ 1037427 h 1509906"/>
                  <a:gd name="connsiteX164" fmla="*/ 962589 w 1034979"/>
                  <a:gd name="connsiteY164" fmla="*/ 1035522 h 1509906"/>
                  <a:gd name="connsiteX165" fmla="*/ 956874 w 1034979"/>
                  <a:gd name="connsiteY165" fmla="*/ 1033617 h 1509906"/>
                  <a:gd name="connsiteX166" fmla="*/ 935919 w 1034979"/>
                  <a:gd name="connsiteY166" fmla="*/ 1027902 h 1509906"/>
                  <a:gd name="connsiteX167" fmla="*/ 930204 w 1034979"/>
                  <a:gd name="connsiteY167" fmla="*/ 1025997 h 1509906"/>
                  <a:gd name="connsiteX168" fmla="*/ 825429 w 1034979"/>
                  <a:gd name="connsiteY168" fmla="*/ 1027902 h 1509906"/>
                  <a:gd name="connsiteX169" fmla="*/ 819714 w 1034979"/>
                  <a:gd name="connsiteY169" fmla="*/ 1029807 h 1509906"/>
                  <a:gd name="connsiteX170" fmla="*/ 730179 w 1034979"/>
                  <a:gd name="connsiteY170" fmla="*/ 1031712 h 1509906"/>
                  <a:gd name="connsiteX171" fmla="*/ 716844 w 1034979"/>
                  <a:gd name="connsiteY171" fmla="*/ 1035522 h 1509906"/>
                  <a:gd name="connsiteX172" fmla="*/ 695889 w 1034979"/>
                  <a:gd name="connsiteY172" fmla="*/ 1037427 h 1509906"/>
                  <a:gd name="connsiteX173" fmla="*/ 669219 w 1034979"/>
                  <a:gd name="connsiteY173" fmla="*/ 1039332 h 1509906"/>
                  <a:gd name="connsiteX174" fmla="*/ 669219 w 1034979"/>
                  <a:gd name="connsiteY174" fmla="*/ 1039332 h 1509906"/>
                  <a:gd name="connsiteX175" fmla="*/ 646359 w 1034979"/>
                  <a:gd name="connsiteY175" fmla="*/ 1043142 h 1509906"/>
                  <a:gd name="connsiteX176" fmla="*/ 642549 w 1034979"/>
                  <a:gd name="connsiteY176" fmla="*/ 1031712 h 1509906"/>
                  <a:gd name="connsiteX177" fmla="*/ 640644 w 1034979"/>
                  <a:gd name="connsiteY177" fmla="*/ 1025997 h 1509906"/>
                  <a:gd name="connsiteX178" fmla="*/ 642549 w 1034979"/>
                  <a:gd name="connsiteY178" fmla="*/ 1008852 h 1509906"/>
                  <a:gd name="connsiteX179" fmla="*/ 644454 w 1034979"/>
                  <a:gd name="connsiteY179" fmla="*/ 1003137 h 1509906"/>
                  <a:gd name="connsiteX180" fmla="*/ 661599 w 1034979"/>
                  <a:gd name="connsiteY180" fmla="*/ 993612 h 1509906"/>
                  <a:gd name="connsiteX181" fmla="*/ 673029 w 1034979"/>
                  <a:gd name="connsiteY181" fmla="*/ 985992 h 1509906"/>
                  <a:gd name="connsiteX182" fmla="*/ 674934 w 1034979"/>
                  <a:gd name="connsiteY182" fmla="*/ 980277 h 1509906"/>
                  <a:gd name="connsiteX183" fmla="*/ 680649 w 1034979"/>
                  <a:gd name="connsiteY183" fmla="*/ 978372 h 1509906"/>
                  <a:gd name="connsiteX184" fmla="*/ 686364 w 1034979"/>
                  <a:gd name="connsiteY184" fmla="*/ 974562 h 1509906"/>
                  <a:gd name="connsiteX185" fmla="*/ 695889 w 1034979"/>
                  <a:gd name="connsiteY185" fmla="*/ 965037 h 1509906"/>
                  <a:gd name="connsiteX186" fmla="*/ 705414 w 1034979"/>
                  <a:gd name="connsiteY186" fmla="*/ 953607 h 1509906"/>
                  <a:gd name="connsiteX187" fmla="*/ 716844 w 1034979"/>
                  <a:gd name="connsiteY187" fmla="*/ 945987 h 1509906"/>
                  <a:gd name="connsiteX188" fmla="*/ 732084 w 1034979"/>
                  <a:gd name="connsiteY188" fmla="*/ 932652 h 1509906"/>
                  <a:gd name="connsiteX189" fmla="*/ 741609 w 1034979"/>
                  <a:gd name="connsiteY189" fmla="*/ 921222 h 1509906"/>
                  <a:gd name="connsiteX190" fmla="*/ 753039 w 1034979"/>
                  <a:gd name="connsiteY190" fmla="*/ 911697 h 1509906"/>
                  <a:gd name="connsiteX191" fmla="*/ 758754 w 1034979"/>
                  <a:gd name="connsiteY191" fmla="*/ 900267 h 1509906"/>
                  <a:gd name="connsiteX192" fmla="*/ 760659 w 1034979"/>
                  <a:gd name="connsiteY192" fmla="*/ 894552 h 1509906"/>
                  <a:gd name="connsiteX193" fmla="*/ 766374 w 1034979"/>
                  <a:gd name="connsiteY193" fmla="*/ 883122 h 1509906"/>
                  <a:gd name="connsiteX194" fmla="*/ 764469 w 1034979"/>
                  <a:gd name="connsiteY194" fmla="*/ 867882 h 1509906"/>
                  <a:gd name="connsiteX195" fmla="*/ 758754 w 1034979"/>
                  <a:gd name="connsiteY195" fmla="*/ 865977 h 1509906"/>
                  <a:gd name="connsiteX196" fmla="*/ 737799 w 1034979"/>
                  <a:gd name="connsiteY196" fmla="*/ 867882 h 1509906"/>
                  <a:gd name="connsiteX197" fmla="*/ 732084 w 1034979"/>
                  <a:gd name="connsiteY197" fmla="*/ 871692 h 1509906"/>
                  <a:gd name="connsiteX198" fmla="*/ 720654 w 1034979"/>
                  <a:gd name="connsiteY198" fmla="*/ 875502 h 1509906"/>
                  <a:gd name="connsiteX199" fmla="*/ 716844 w 1034979"/>
                  <a:gd name="connsiteY199" fmla="*/ 881217 h 1509906"/>
                  <a:gd name="connsiteX200" fmla="*/ 711129 w 1034979"/>
                  <a:gd name="connsiteY200" fmla="*/ 883122 h 1509906"/>
                  <a:gd name="connsiteX201" fmla="*/ 705414 w 1034979"/>
                  <a:gd name="connsiteY201" fmla="*/ 886932 h 1509906"/>
                  <a:gd name="connsiteX202" fmla="*/ 699699 w 1034979"/>
                  <a:gd name="connsiteY202" fmla="*/ 892647 h 1509906"/>
                  <a:gd name="connsiteX203" fmla="*/ 692079 w 1034979"/>
                  <a:gd name="connsiteY203" fmla="*/ 896457 h 1509906"/>
                  <a:gd name="connsiteX204" fmla="*/ 650169 w 1034979"/>
                  <a:gd name="connsiteY204" fmla="*/ 925032 h 1509906"/>
                  <a:gd name="connsiteX205" fmla="*/ 636834 w 1034979"/>
                  <a:gd name="connsiteY205" fmla="*/ 936462 h 1509906"/>
                  <a:gd name="connsiteX206" fmla="*/ 627309 w 1034979"/>
                  <a:gd name="connsiteY206" fmla="*/ 953607 h 1509906"/>
                  <a:gd name="connsiteX207" fmla="*/ 602544 w 1034979"/>
                  <a:gd name="connsiteY207" fmla="*/ 959322 h 1509906"/>
                  <a:gd name="connsiteX208" fmla="*/ 589209 w 1034979"/>
                  <a:gd name="connsiteY208" fmla="*/ 963132 h 1509906"/>
                  <a:gd name="connsiteX209" fmla="*/ 573969 w 1034979"/>
                  <a:gd name="connsiteY209" fmla="*/ 961227 h 1509906"/>
                  <a:gd name="connsiteX210" fmla="*/ 562539 w 1034979"/>
                  <a:gd name="connsiteY210" fmla="*/ 957417 h 1509906"/>
                  <a:gd name="connsiteX211" fmla="*/ 551109 w 1034979"/>
                  <a:gd name="connsiteY211" fmla="*/ 953607 h 1509906"/>
                  <a:gd name="connsiteX212" fmla="*/ 539679 w 1034979"/>
                  <a:gd name="connsiteY212" fmla="*/ 949797 h 1509906"/>
                  <a:gd name="connsiteX213" fmla="*/ 533964 w 1034979"/>
                  <a:gd name="connsiteY213" fmla="*/ 947892 h 1509906"/>
                  <a:gd name="connsiteX214" fmla="*/ 528249 w 1034979"/>
                  <a:gd name="connsiteY214" fmla="*/ 944082 h 1509906"/>
                  <a:gd name="connsiteX215" fmla="*/ 516819 w 1034979"/>
                  <a:gd name="connsiteY215" fmla="*/ 938367 h 1509906"/>
                  <a:gd name="connsiteX216" fmla="*/ 509199 w 1034979"/>
                  <a:gd name="connsiteY216" fmla="*/ 926937 h 1509906"/>
                  <a:gd name="connsiteX217" fmla="*/ 505389 w 1034979"/>
                  <a:gd name="connsiteY217" fmla="*/ 905982 h 1509906"/>
                  <a:gd name="connsiteX218" fmla="*/ 507294 w 1034979"/>
                  <a:gd name="connsiteY218" fmla="*/ 841212 h 1509906"/>
                  <a:gd name="connsiteX219" fmla="*/ 513009 w 1034979"/>
                  <a:gd name="connsiteY219" fmla="*/ 827877 h 1509906"/>
                  <a:gd name="connsiteX220" fmla="*/ 503484 w 1034979"/>
                  <a:gd name="connsiteY220" fmla="*/ 351627 h 1509906"/>
                  <a:gd name="connsiteX221" fmla="*/ 499674 w 1034979"/>
                  <a:gd name="connsiteY221" fmla="*/ 60162 h 1509906"/>
                  <a:gd name="connsiteX222" fmla="*/ 490149 w 1034979"/>
                  <a:gd name="connsiteY222" fmla="*/ 33492 h 1509906"/>
                  <a:gd name="connsiteX223" fmla="*/ 488244 w 1034979"/>
                  <a:gd name="connsiteY223" fmla="*/ 27777 h 1509906"/>
                  <a:gd name="connsiteX224" fmla="*/ 484434 w 1034979"/>
                  <a:gd name="connsiteY224" fmla="*/ 22062 h 1509906"/>
                  <a:gd name="connsiteX225" fmla="*/ 478719 w 1034979"/>
                  <a:gd name="connsiteY225" fmla="*/ 10632 h 1509906"/>
                  <a:gd name="connsiteX226" fmla="*/ 473004 w 1034979"/>
                  <a:gd name="connsiteY226" fmla="*/ 6822 h 1509906"/>
                  <a:gd name="connsiteX227" fmla="*/ 469194 w 1034979"/>
                  <a:gd name="connsiteY227" fmla="*/ 1107 h 1509906"/>
                  <a:gd name="connsiteX228" fmla="*/ 429189 w 1034979"/>
                  <a:gd name="connsiteY228" fmla="*/ 4917 h 1509906"/>
                  <a:gd name="connsiteX229" fmla="*/ 421569 w 1034979"/>
                  <a:gd name="connsiteY229" fmla="*/ 16347 h 1509906"/>
                  <a:gd name="connsiteX230" fmla="*/ 417759 w 1034979"/>
                  <a:gd name="connsiteY230" fmla="*/ 22062 h 1509906"/>
                  <a:gd name="connsiteX231" fmla="*/ 419664 w 1034979"/>
                  <a:gd name="connsiteY231" fmla="*/ 54447 h 1509906"/>
                  <a:gd name="connsiteX232" fmla="*/ 423474 w 1034979"/>
                  <a:gd name="connsiteY232" fmla="*/ 65877 h 1509906"/>
                  <a:gd name="connsiteX233" fmla="*/ 425379 w 1034979"/>
                  <a:gd name="connsiteY233" fmla="*/ 71592 h 1509906"/>
                  <a:gd name="connsiteX234" fmla="*/ 425379 w 1034979"/>
                  <a:gd name="connsiteY234" fmla="*/ 77307 h 1509906"/>
                  <a:gd name="connsiteX235" fmla="*/ 429189 w 1034979"/>
                  <a:gd name="connsiteY235" fmla="*/ 231612 h 1509906"/>
                  <a:gd name="connsiteX236" fmla="*/ 440619 w 1034979"/>
                  <a:gd name="connsiteY236" fmla="*/ 414492 h 1509906"/>
                  <a:gd name="connsiteX237" fmla="*/ 425379 w 1034979"/>
                  <a:gd name="connsiteY237" fmla="*/ 711672 h 1509906"/>
                  <a:gd name="connsiteX238" fmla="*/ 417759 w 1034979"/>
                  <a:gd name="connsiteY238" fmla="*/ 839307 h 1509906"/>
                  <a:gd name="connsiteX239" fmla="*/ 413949 w 1034979"/>
                  <a:gd name="connsiteY239" fmla="*/ 856452 h 1509906"/>
                  <a:gd name="connsiteX240" fmla="*/ 417759 w 1034979"/>
                  <a:gd name="connsiteY240" fmla="*/ 877407 h 1509906"/>
                  <a:gd name="connsiteX241" fmla="*/ 421569 w 1034979"/>
                  <a:gd name="connsiteY241" fmla="*/ 883122 h 1509906"/>
                  <a:gd name="connsiteX242" fmla="*/ 425379 w 1034979"/>
                  <a:gd name="connsiteY242" fmla="*/ 894552 h 1509906"/>
                  <a:gd name="connsiteX243" fmla="*/ 423474 w 1034979"/>
                  <a:gd name="connsiteY243" fmla="*/ 921222 h 1509906"/>
                  <a:gd name="connsiteX244" fmla="*/ 417759 w 1034979"/>
                  <a:gd name="connsiteY244" fmla="*/ 923127 h 1509906"/>
                  <a:gd name="connsiteX245" fmla="*/ 412044 w 1034979"/>
                  <a:gd name="connsiteY245" fmla="*/ 926937 h 1509906"/>
                  <a:gd name="connsiteX246" fmla="*/ 421569 w 1034979"/>
                  <a:gd name="connsiteY24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56774 w 1034979"/>
                  <a:gd name="connsiteY22" fmla="*/ 909792 h 1509906"/>
                  <a:gd name="connsiteX23" fmla="*/ 116769 w 1034979"/>
                  <a:gd name="connsiteY23" fmla="*/ 896457 h 1509906"/>
                  <a:gd name="connsiteX24" fmla="*/ 111054 w 1034979"/>
                  <a:gd name="connsiteY24" fmla="*/ 890742 h 1509906"/>
                  <a:gd name="connsiteX25" fmla="*/ 84384 w 1034979"/>
                  <a:gd name="connsiteY25" fmla="*/ 865977 h 1509906"/>
                  <a:gd name="connsiteX26" fmla="*/ 78669 w 1034979"/>
                  <a:gd name="connsiteY26" fmla="*/ 864072 h 1509906"/>
                  <a:gd name="connsiteX27" fmla="*/ 59619 w 1034979"/>
                  <a:gd name="connsiteY27" fmla="*/ 867882 h 1509906"/>
                  <a:gd name="connsiteX28" fmla="*/ 53904 w 1034979"/>
                  <a:gd name="connsiteY28" fmla="*/ 871692 h 1509906"/>
                  <a:gd name="connsiteX29" fmla="*/ 50094 w 1034979"/>
                  <a:gd name="connsiteY29" fmla="*/ 877407 h 1509906"/>
                  <a:gd name="connsiteX30" fmla="*/ 46284 w 1034979"/>
                  <a:gd name="connsiteY30" fmla="*/ 888837 h 1509906"/>
                  <a:gd name="connsiteX31" fmla="*/ 50094 w 1034979"/>
                  <a:gd name="connsiteY31" fmla="*/ 926937 h 1509906"/>
                  <a:gd name="connsiteX32" fmla="*/ 53904 w 1034979"/>
                  <a:gd name="connsiteY32" fmla="*/ 932652 h 1509906"/>
                  <a:gd name="connsiteX33" fmla="*/ 59619 w 1034979"/>
                  <a:gd name="connsiteY33" fmla="*/ 936462 h 1509906"/>
                  <a:gd name="connsiteX34" fmla="*/ 63429 w 1034979"/>
                  <a:gd name="connsiteY34" fmla="*/ 942177 h 1509906"/>
                  <a:gd name="connsiteX35" fmla="*/ 80574 w 1034979"/>
                  <a:gd name="connsiteY35" fmla="*/ 951702 h 1509906"/>
                  <a:gd name="connsiteX36" fmla="*/ 103434 w 1034979"/>
                  <a:gd name="connsiteY36" fmla="*/ 953607 h 1509906"/>
                  <a:gd name="connsiteX37" fmla="*/ 124389 w 1034979"/>
                  <a:gd name="connsiteY37" fmla="*/ 959322 h 1509906"/>
                  <a:gd name="connsiteX38" fmla="*/ 130104 w 1034979"/>
                  <a:gd name="connsiteY38" fmla="*/ 961227 h 1509906"/>
                  <a:gd name="connsiteX39" fmla="*/ 135819 w 1034979"/>
                  <a:gd name="connsiteY39" fmla="*/ 966942 h 1509906"/>
                  <a:gd name="connsiteX40" fmla="*/ 143439 w 1034979"/>
                  <a:gd name="connsiteY40" fmla="*/ 968847 h 1509906"/>
                  <a:gd name="connsiteX41" fmla="*/ 166299 w 1034979"/>
                  <a:gd name="connsiteY41" fmla="*/ 972657 h 1509906"/>
                  <a:gd name="connsiteX42" fmla="*/ 191064 w 1034979"/>
                  <a:gd name="connsiteY42" fmla="*/ 978372 h 1509906"/>
                  <a:gd name="connsiteX43" fmla="*/ 208209 w 1034979"/>
                  <a:gd name="connsiteY43" fmla="*/ 984087 h 1509906"/>
                  <a:gd name="connsiteX44" fmla="*/ 213924 w 1034979"/>
                  <a:gd name="connsiteY44" fmla="*/ 985992 h 1509906"/>
                  <a:gd name="connsiteX45" fmla="*/ 229164 w 1034979"/>
                  <a:gd name="connsiteY45" fmla="*/ 989802 h 1509906"/>
                  <a:gd name="connsiteX46" fmla="*/ 248214 w 1034979"/>
                  <a:gd name="connsiteY46" fmla="*/ 995517 h 1509906"/>
                  <a:gd name="connsiteX47" fmla="*/ 253929 w 1034979"/>
                  <a:gd name="connsiteY47" fmla="*/ 999327 h 1509906"/>
                  <a:gd name="connsiteX48" fmla="*/ 267264 w 1034979"/>
                  <a:gd name="connsiteY48" fmla="*/ 1014567 h 1509906"/>
                  <a:gd name="connsiteX49" fmla="*/ 272979 w 1034979"/>
                  <a:gd name="connsiteY49" fmla="*/ 1033617 h 1509906"/>
                  <a:gd name="connsiteX50" fmla="*/ 274884 w 1034979"/>
                  <a:gd name="connsiteY50" fmla="*/ 1039332 h 1509906"/>
                  <a:gd name="connsiteX51" fmla="*/ 276789 w 1034979"/>
                  <a:gd name="connsiteY51" fmla="*/ 1045047 h 1509906"/>
                  <a:gd name="connsiteX52" fmla="*/ 278694 w 1034979"/>
                  <a:gd name="connsiteY52" fmla="*/ 1069812 h 1509906"/>
                  <a:gd name="connsiteX53" fmla="*/ 280599 w 1034979"/>
                  <a:gd name="connsiteY53" fmla="*/ 1075527 h 1509906"/>
                  <a:gd name="connsiteX54" fmla="*/ 278694 w 1034979"/>
                  <a:gd name="connsiteY54" fmla="*/ 1094577 h 1509906"/>
                  <a:gd name="connsiteX55" fmla="*/ 276789 w 1034979"/>
                  <a:gd name="connsiteY55" fmla="*/ 1104102 h 1509906"/>
                  <a:gd name="connsiteX56" fmla="*/ 263454 w 1034979"/>
                  <a:gd name="connsiteY56" fmla="*/ 1117437 h 1509906"/>
                  <a:gd name="connsiteX57" fmla="*/ 252024 w 1034979"/>
                  <a:gd name="connsiteY57" fmla="*/ 1125057 h 1509906"/>
                  <a:gd name="connsiteX58" fmla="*/ 240594 w 1034979"/>
                  <a:gd name="connsiteY58" fmla="*/ 1128867 h 1509906"/>
                  <a:gd name="connsiteX59" fmla="*/ 126294 w 1034979"/>
                  <a:gd name="connsiteY59" fmla="*/ 1128867 h 1509906"/>
                  <a:gd name="connsiteX60" fmla="*/ 120579 w 1034979"/>
                  <a:gd name="connsiteY60" fmla="*/ 1130772 h 1509906"/>
                  <a:gd name="connsiteX61" fmla="*/ 105339 w 1034979"/>
                  <a:gd name="connsiteY61" fmla="*/ 1132677 h 1509906"/>
                  <a:gd name="connsiteX62" fmla="*/ 88194 w 1034979"/>
                  <a:gd name="connsiteY62" fmla="*/ 1138392 h 1509906"/>
                  <a:gd name="connsiteX63" fmla="*/ 82479 w 1034979"/>
                  <a:gd name="connsiteY63" fmla="*/ 1140297 h 1509906"/>
                  <a:gd name="connsiteX64" fmla="*/ 76764 w 1034979"/>
                  <a:gd name="connsiteY64" fmla="*/ 1144107 h 1509906"/>
                  <a:gd name="connsiteX65" fmla="*/ 65334 w 1034979"/>
                  <a:gd name="connsiteY65" fmla="*/ 1146012 h 1509906"/>
                  <a:gd name="connsiteX66" fmla="*/ 27234 w 1034979"/>
                  <a:gd name="connsiteY66" fmla="*/ 1147917 h 1509906"/>
                  <a:gd name="connsiteX67" fmla="*/ 15804 w 1034979"/>
                  <a:gd name="connsiteY67" fmla="*/ 1153632 h 1509906"/>
                  <a:gd name="connsiteX68" fmla="*/ 6279 w 1034979"/>
                  <a:gd name="connsiteY68" fmla="*/ 1163157 h 1509906"/>
                  <a:gd name="connsiteX69" fmla="*/ 4374 w 1034979"/>
                  <a:gd name="connsiteY69" fmla="*/ 1168872 h 1509906"/>
                  <a:gd name="connsiteX70" fmla="*/ 564 w 1034979"/>
                  <a:gd name="connsiteY70" fmla="*/ 1174587 h 1509906"/>
                  <a:gd name="connsiteX71" fmla="*/ 6279 w 1034979"/>
                  <a:gd name="connsiteY71" fmla="*/ 1206972 h 1509906"/>
                  <a:gd name="connsiteX72" fmla="*/ 11994 w 1034979"/>
                  <a:gd name="connsiteY72" fmla="*/ 1210782 h 1509906"/>
                  <a:gd name="connsiteX73" fmla="*/ 17709 w 1034979"/>
                  <a:gd name="connsiteY73" fmla="*/ 1212687 h 1509906"/>
                  <a:gd name="connsiteX74" fmla="*/ 145344 w 1034979"/>
                  <a:gd name="connsiteY74" fmla="*/ 1210782 h 1509906"/>
                  <a:gd name="connsiteX75" fmla="*/ 152964 w 1034979"/>
                  <a:gd name="connsiteY75" fmla="*/ 1208877 h 1509906"/>
                  <a:gd name="connsiteX76" fmla="*/ 303459 w 1034979"/>
                  <a:gd name="connsiteY76" fmla="*/ 1203162 h 1509906"/>
                  <a:gd name="connsiteX77" fmla="*/ 318699 w 1034979"/>
                  <a:gd name="connsiteY77" fmla="*/ 1210782 h 1509906"/>
                  <a:gd name="connsiteX78" fmla="*/ 330129 w 1034979"/>
                  <a:gd name="connsiteY78" fmla="*/ 1216497 h 1509906"/>
                  <a:gd name="connsiteX79" fmla="*/ 333939 w 1034979"/>
                  <a:gd name="connsiteY79" fmla="*/ 1222212 h 1509906"/>
                  <a:gd name="connsiteX80" fmla="*/ 339654 w 1034979"/>
                  <a:gd name="connsiteY80" fmla="*/ 1224117 h 1509906"/>
                  <a:gd name="connsiteX81" fmla="*/ 351084 w 1034979"/>
                  <a:gd name="connsiteY81" fmla="*/ 1231737 h 1509906"/>
                  <a:gd name="connsiteX82" fmla="*/ 356799 w 1034979"/>
                  <a:gd name="connsiteY82" fmla="*/ 1235547 h 1509906"/>
                  <a:gd name="connsiteX83" fmla="*/ 360609 w 1034979"/>
                  <a:gd name="connsiteY83" fmla="*/ 1241262 h 1509906"/>
                  <a:gd name="connsiteX84" fmla="*/ 366324 w 1034979"/>
                  <a:gd name="connsiteY84" fmla="*/ 1252692 h 1509906"/>
                  <a:gd name="connsiteX85" fmla="*/ 362514 w 1034979"/>
                  <a:gd name="connsiteY85" fmla="*/ 1279362 h 1509906"/>
                  <a:gd name="connsiteX86" fmla="*/ 358704 w 1034979"/>
                  <a:gd name="connsiteY86" fmla="*/ 1285077 h 1509906"/>
                  <a:gd name="connsiteX87" fmla="*/ 356799 w 1034979"/>
                  <a:gd name="connsiteY87" fmla="*/ 1290792 h 1509906"/>
                  <a:gd name="connsiteX88" fmla="*/ 352989 w 1034979"/>
                  <a:gd name="connsiteY88" fmla="*/ 1296507 h 1509906"/>
                  <a:gd name="connsiteX89" fmla="*/ 351084 w 1034979"/>
                  <a:gd name="connsiteY89" fmla="*/ 1302222 h 1509906"/>
                  <a:gd name="connsiteX90" fmla="*/ 347274 w 1034979"/>
                  <a:gd name="connsiteY90" fmla="*/ 1307937 h 1509906"/>
                  <a:gd name="connsiteX91" fmla="*/ 330129 w 1034979"/>
                  <a:gd name="connsiteY91" fmla="*/ 1374612 h 1509906"/>
                  <a:gd name="connsiteX92" fmla="*/ 328224 w 1034979"/>
                  <a:gd name="connsiteY92" fmla="*/ 1426047 h 1509906"/>
                  <a:gd name="connsiteX93" fmla="*/ 330129 w 1034979"/>
                  <a:gd name="connsiteY93" fmla="*/ 1450812 h 1509906"/>
                  <a:gd name="connsiteX94" fmla="*/ 332034 w 1034979"/>
                  <a:gd name="connsiteY94" fmla="*/ 1456527 h 1509906"/>
                  <a:gd name="connsiteX95" fmla="*/ 335844 w 1034979"/>
                  <a:gd name="connsiteY95" fmla="*/ 1460337 h 1509906"/>
                  <a:gd name="connsiteX96" fmla="*/ 364419 w 1034979"/>
                  <a:gd name="connsiteY96" fmla="*/ 1506057 h 1509906"/>
                  <a:gd name="connsiteX97" fmla="*/ 387279 w 1034979"/>
                  <a:gd name="connsiteY97" fmla="*/ 1507962 h 1509906"/>
                  <a:gd name="connsiteX98" fmla="*/ 392994 w 1034979"/>
                  <a:gd name="connsiteY98" fmla="*/ 1502247 h 1509906"/>
                  <a:gd name="connsiteX99" fmla="*/ 394899 w 1034979"/>
                  <a:gd name="connsiteY99" fmla="*/ 1490817 h 1509906"/>
                  <a:gd name="connsiteX100" fmla="*/ 396804 w 1034979"/>
                  <a:gd name="connsiteY100" fmla="*/ 1485102 h 1509906"/>
                  <a:gd name="connsiteX101" fmla="*/ 398709 w 1034979"/>
                  <a:gd name="connsiteY101" fmla="*/ 1467957 h 1509906"/>
                  <a:gd name="connsiteX102" fmla="*/ 400614 w 1034979"/>
                  <a:gd name="connsiteY102" fmla="*/ 1454622 h 1509906"/>
                  <a:gd name="connsiteX103" fmla="*/ 404424 w 1034979"/>
                  <a:gd name="connsiteY103" fmla="*/ 1397472 h 1509906"/>
                  <a:gd name="connsiteX104" fmla="*/ 410139 w 1034979"/>
                  <a:gd name="connsiteY104" fmla="*/ 1386042 h 1509906"/>
                  <a:gd name="connsiteX105" fmla="*/ 413949 w 1034979"/>
                  <a:gd name="connsiteY105" fmla="*/ 1372707 h 1509906"/>
                  <a:gd name="connsiteX106" fmla="*/ 415854 w 1034979"/>
                  <a:gd name="connsiteY106" fmla="*/ 1366992 h 1509906"/>
                  <a:gd name="connsiteX107" fmla="*/ 417759 w 1034979"/>
                  <a:gd name="connsiteY107" fmla="*/ 1353657 h 1509906"/>
                  <a:gd name="connsiteX108" fmla="*/ 421569 w 1034979"/>
                  <a:gd name="connsiteY108" fmla="*/ 1342227 h 1509906"/>
                  <a:gd name="connsiteX109" fmla="*/ 427284 w 1034979"/>
                  <a:gd name="connsiteY109" fmla="*/ 1328892 h 1509906"/>
                  <a:gd name="connsiteX110" fmla="*/ 436809 w 1034979"/>
                  <a:gd name="connsiteY110" fmla="*/ 1317462 h 1509906"/>
                  <a:gd name="connsiteX111" fmla="*/ 450144 w 1034979"/>
                  <a:gd name="connsiteY111" fmla="*/ 1302222 h 1509906"/>
                  <a:gd name="connsiteX112" fmla="*/ 457764 w 1034979"/>
                  <a:gd name="connsiteY112" fmla="*/ 1290792 h 1509906"/>
                  <a:gd name="connsiteX113" fmla="*/ 461574 w 1034979"/>
                  <a:gd name="connsiteY113" fmla="*/ 1279362 h 1509906"/>
                  <a:gd name="connsiteX114" fmla="*/ 465384 w 1034979"/>
                  <a:gd name="connsiteY114" fmla="*/ 1264122 h 1509906"/>
                  <a:gd name="connsiteX115" fmla="*/ 467289 w 1034979"/>
                  <a:gd name="connsiteY115" fmla="*/ 1258407 h 1509906"/>
                  <a:gd name="connsiteX116" fmla="*/ 507294 w 1034979"/>
                  <a:gd name="connsiteY116" fmla="*/ 1252692 h 1509906"/>
                  <a:gd name="connsiteX117" fmla="*/ 535869 w 1034979"/>
                  <a:gd name="connsiteY117" fmla="*/ 1243167 h 1509906"/>
                  <a:gd name="connsiteX118" fmla="*/ 541584 w 1034979"/>
                  <a:gd name="connsiteY118" fmla="*/ 1241262 h 1509906"/>
                  <a:gd name="connsiteX119" fmla="*/ 547299 w 1034979"/>
                  <a:gd name="connsiteY119" fmla="*/ 1239357 h 1509906"/>
                  <a:gd name="connsiteX120" fmla="*/ 554919 w 1034979"/>
                  <a:gd name="connsiteY120" fmla="*/ 1237452 h 1509906"/>
                  <a:gd name="connsiteX121" fmla="*/ 573969 w 1034979"/>
                  <a:gd name="connsiteY121" fmla="*/ 1229832 h 1509906"/>
                  <a:gd name="connsiteX122" fmla="*/ 585399 w 1034979"/>
                  <a:gd name="connsiteY122" fmla="*/ 1226022 h 1509906"/>
                  <a:gd name="connsiteX123" fmla="*/ 720654 w 1034979"/>
                  <a:gd name="connsiteY123" fmla="*/ 1309842 h 1509906"/>
                  <a:gd name="connsiteX124" fmla="*/ 733989 w 1034979"/>
                  <a:gd name="connsiteY124" fmla="*/ 1319367 h 1509906"/>
                  <a:gd name="connsiteX125" fmla="*/ 743514 w 1034979"/>
                  <a:gd name="connsiteY125" fmla="*/ 1321272 h 1509906"/>
                  <a:gd name="connsiteX126" fmla="*/ 749229 w 1034979"/>
                  <a:gd name="connsiteY126" fmla="*/ 1323177 h 1509906"/>
                  <a:gd name="connsiteX127" fmla="*/ 762564 w 1034979"/>
                  <a:gd name="connsiteY127" fmla="*/ 1328892 h 1509906"/>
                  <a:gd name="connsiteX128" fmla="*/ 777804 w 1034979"/>
                  <a:gd name="connsiteY128" fmla="*/ 1326987 h 1509906"/>
                  <a:gd name="connsiteX129" fmla="*/ 789234 w 1034979"/>
                  <a:gd name="connsiteY129" fmla="*/ 1321272 h 1509906"/>
                  <a:gd name="connsiteX130" fmla="*/ 794949 w 1034979"/>
                  <a:gd name="connsiteY130" fmla="*/ 1319367 h 1509906"/>
                  <a:gd name="connsiteX131" fmla="*/ 802569 w 1034979"/>
                  <a:gd name="connsiteY131" fmla="*/ 1302222 h 1509906"/>
                  <a:gd name="connsiteX132" fmla="*/ 800664 w 1034979"/>
                  <a:gd name="connsiteY132" fmla="*/ 1277457 h 1509906"/>
                  <a:gd name="connsiteX133" fmla="*/ 798759 w 1034979"/>
                  <a:gd name="connsiteY133" fmla="*/ 1271742 h 1509906"/>
                  <a:gd name="connsiteX134" fmla="*/ 796854 w 1034979"/>
                  <a:gd name="connsiteY134" fmla="*/ 1264122 h 1509906"/>
                  <a:gd name="connsiteX135" fmla="*/ 783519 w 1034979"/>
                  <a:gd name="connsiteY135" fmla="*/ 1246977 h 1509906"/>
                  <a:gd name="connsiteX136" fmla="*/ 773994 w 1034979"/>
                  <a:gd name="connsiteY136" fmla="*/ 1241262 h 1509906"/>
                  <a:gd name="connsiteX137" fmla="*/ 648264 w 1034979"/>
                  <a:gd name="connsiteY137" fmla="*/ 1149822 h 1509906"/>
                  <a:gd name="connsiteX138" fmla="*/ 644454 w 1034979"/>
                  <a:gd name="connsiteY138" fmla="*/ 1132677 h 1509906"/>
                  <a:gd name="connsiteX139" fmla="*/ 646359 w 1034979"/>
                  <a:gd name="connsiteY139" fmla="*/ 1125057 h 1509906"/>
                  <a:gd name="connsiteX140" fmla="*/ 650169 w 1034979"/>
                  <a:gd name="connsiteY140" fmla="*/ 1107912 h 1509906"/>
                  <a:gd name="connsiteX141" fmla="*/ 653979 w 1034979"/>
                  <a:gd name="connsiteY141" fmla="*/ 1102197 h 1509906"/>
                  <a:gd name="connsiteX142" fmla="*/ 655884 w 1034979"/>
                  <a:gd name="connsiteY142" fmla="*/ 1096482 h 1509906"/>
                  <a:gd name="connsiteX143" fmla="*/ 661599 w 1034979"/>
                  <a:gd name="connsiteY143" fmla="*/ 1094577 h 1509906"/>
                  <a:gd name="connsiteX144" fmla="*/ 671124 w 1034979"/>
                  <a:gd name="connsiteY144" fmla="*/ 1083147 h 1509906"/>
                  <a:gd name="connsiteX145" fmla="*/ 724464 w 1034979"/>
                  <a:gd name="connsiteY145" fmla="*/ 1075527 h 1509906"/>
                  <a:gd name="connsiteX146" fmla="*/ 842574 w 1034979"/>
                  <a:gd name="connsiteY146" fmla="*/ 1077432 h 1509906"/>
                  <a:gd name="connsiteX147" fmla="*/ 871149 w 1034979"/>
                  <a:gd name="connsiteY147" fmla="*/ 1079337 h 1509906"/>
                  <a:gd name="connsiteX148" fmla="*/ 899724 w 1034979"/>
                  <a:gd name="connsiteY148" fmla="*/ 1085052 h 1509906"/>
                  <a:gd name="connsiteX149" fmla="*/ 922584 w 1034979"/>
                  <a:gd name="connsiteY149" fmla="*/ 1088862 h 1509906"/>
                  <a:gd name="connsiteX150" fmla="*/ 951159 w 1034979"/>
                  <a:gd name="connsiteY150" fmla="*/ 1094577 h 1509906"/>
                  <a:gd name="connsiteX151" fmla="*/ 956874 w 1034979"/>
                  <a:gd name="connsiteY151" fmla="*/ 1094577 h 1509906"/>
                  <a:gd name="connsiteX152" fmla="*/ 1002594 w 1034979"/>
                  <a:gd name="connsiteY152" fmla="*/ 1092672 h 1509906"/>
                  <a:gd name="connsiteX153" fmla="*/ 1031169 w 1034979"/>
                  <a:gd name="connsiteY153" fmla="*/ 1085052 h 1509906"/>
                  <a:gd name="connsiteX154" fmla="*/ 1034979 w 1034979"/>
                  <a:gd name="connsiteY154" fmla="*/ 1079337 h 1509906"/>
                  <a:gd name="connsiteX155" fmla="*/ 1033074 w 1034979"/>
                  <a:gd name="connsiteY155" fmla="*/ 1060287 h 1509906"/>
                  <a:gd name="connsiteX156" fmla="*/ 1027359 w 1034979"/>
                  <a:gd name="connsiteY156" fmla="*/ 1056477 h 1509906"/>
                  <a:gd name="connsiteX157" fmla="*/ 1012119 w 1034979"/>
                  <a:gd name="connsiteY157" fmla="*/ 1054572 h 1509906"/>
                  <a:gd name="connsiteX158" fmla="*/ 1006404 w 1034979"/>
                  <a:gd name="connsiteY158" fmla="*/ 1052667 h 1509906"/>
                  <a:gd name="connsiteX159" fmla="*/ 998784 w 1034979"/>
                  <a:gd name="connsiteY159" fmla="*/ 1050762 h 1509906"/>
                  <a:gd name="connsiteX160" fmla="*/ 987354 w 1034979"/>
                  <a:gd name="connsiteY160" fmla="*/ 1043142 h 1509906"/>
                  <a:gd name="connsiteX161" fmla="*/ 975924 w 1034979"/>
                  <a:gd name="connsiteY161" fmla="*/ 1039332 h 1509906"/>
                  <a:gd name="connsiteX162" fmla="*/ 970209 w 1034979"/>
                  <a:gd name="connsiteY162" fmla="*/ 1037427 h 1509906"/>
                  <a:gd name="connsiteX163" fmla="*/ 962589 w 1034979"/>
                  <a:gd name="connsiteY163" fmla="*/ 1035522 h 1509906"/>
                  <a:gd name="connsiteX164" fmla="*/ 956874 w 1034979"/>
                  <a:gd name="connsiteY164" fmla="*/ 1033617 h 1509906"/>
                  <a:gd name="connsiteX165" fmla="*/ 935919 w 1034979"/>
                  <a:gd name="connsiteY165" fmla="*/ 1027902 h 1509906"/>
                  <a:gd name="connsiteX166" fmla="*/ 930204 w 1034979"/>
                  <a:gd name="connsiteY166" fmla="*/ 1025997 h 1509906"/>
                  <a:gd name="connsiteX167" fmla="*/ 825429 w 1034979"/>
                  <a:gd name="connsiteY167" fmla="*/ 1027902 h 1509906"/>
                  <a:gd name="connsiteX168" fmla="*/ 819714 w 1034979"/>
                  <a:gd name="connsiteY168" fmla="*/ 1029807 h 1509906"/>
                  <a:gd name="connsiteX169" fmla="*/ 730179 w 1034979"/>
                  <a:gd name="connsiteY169" fmla="*/ 1031712 h 1509906"/>
                  <a:gd name="connsiteX170" fmla="*/ 716844 w 1034979"/>
                  <a:gd name="connsiteY170" fmla="*/ 1035522 h 1509906"/>
                  <a:gd name="connsiteX171" fmla="*/ 695889 w 1034979"/>
                  <a:gd name="connsiteY171" fmla="*/ 1037427 h 1509906"/>
                  <a:gd name="connsiteX172" fmla="*/ 669219 w 1034979"/>
                  <a:gd name="connsiteY172" fmla="*/ 1039332 h 1509906"/>
                  <a:gd name="connsiteX173" fmla="*/ 669219 w 1034979"/>
                  <a:gd name="connsiteY173" fmla="*/ 1039332 h 1509906"/>
                  <a:gd name="connsiteX174" fmla="*/ 646359 w 1034979"/>
                  <a:gd name="connsiteY174" fmla="*/ 1043142 h 1509906"/>
                  <a:gd name="connsiteX175" fmla="*/ 642549 w 1034979"/>
                  <a:gd name="connsiteY175" fmla="*/ 1031712 h 1509906"/>
                  <a:gd name="connsiteX176" fmla="*/ 640644 w 1034979"/>
                  <a:gd name="connsiteY176" fmla="*/ 1025997 h 1509906"/>
                  <a:gd name="connsiteX177" fmla="*/ 642549 w 1034979"/>
                  <a:gd name="connsiteY177" fmla="*/ 1008852 h 1509906"/>
                  <a:gd name="connsiteX178" fmla="*/ 644454 w 1034979"/>
                  <a:gd name="connsiteY178" fmla="*/ 1003137 h 1509906"/>
                  <a:gd name="connsiteX179" fmla="*/ 661599 w 1034979"/>
                  <a:gd name="connsiteY179" fmla="*/ 993612 h 1509906"/>
                  <a:gd name="connsiteX180" fmla="*/ 673029 w 1034979"/>
                  <a:gd name="connsiteY180" fmla="*/ 985992 h 1509906"/>
                  <a:gd name="connsiteX181" fmla="*/ 674934 w 1034979"/>
                  <a:gd name="connsiteY181" fmla="*/ 980277 h 1509906"/>
                  <a:gd name="connsiteX182" fmla="*/ 680649 w 1034979"/>
                  <a:gd name="connsiteY182" fmla="*/ 978372 h 1509906"/>
                  <a:gd name="connsiteX183" fmla="*/ 686364 w 1034979"/>
                  <a:gd name="connsiteY183" fmla="*/ 974562 h 1509906"/>
                  <a:gd name="connsiteX184" fmla="*/ 695889 w 1034979"/>
                  <a:gd name="connsiteY184" fmla="*/ 965037 h 1509906"/>
                  <a:gd name="connsiteX185" fmla="*/ 705414 w 1034979"/>
                  <a:gd name="connsiteY185" fmla="*/ 953607 h 1509906"/>
                  <a:gd name="connsiteX186" fmla="*/ 716844 w 1034979"/>
                  <a:gd name="connsiteY186" fmla="*/ 945987 h 1509906"/>
                  <a:gd name="connsiteX187" fmla="*/ 732084 w 1034979"/>
                  <a:gd name="connsiteY187" fmla="*/ 932652 h 1509906"/>
                  <a:gd name="connsiteX188" fmla="*/ 741609 w 1034979"/>
                  <a:gd name="connsiteY188" fmla="*/ 921222 h 1509906"/>
                  <a:gd name="connsiteX189" fmla="*/ 753039 w 1034979"/>
                  <a:gd name="connsiteY189" fmla="*/ 911697 h 1509906"/>
                  <a:gd name="connsiteX190" fmla="*/ 758754 w 1034979"/>
                  <a:gd name="connsiteY190" fmla="*/ 900267 h 1509906"/>
                  <a:gd name="connsiteX191" fmla="*/ 760659 w 1034979"/>
                  <a:gd name="connsiteY191" fmla="*/ 894552 h 1509906"/>
                  <a:gd name="connsiteX192" fmla="*/ 766374 w 1034979"/>
                  <a:gd name="connsiteY192" fmla="*/ 883122 h 1509906"/>
                  <a:gd name="connsiteX193" fmla="*/ 764469 w 1034979"/>
                  <a:gd name="connsiteY193" fmla="*/ 867882 h 1509906"/>
                  <a:gd name="connsiteX194" fmla="*/ 758754 w 1034979"/>
                  <a:gd name="connsiteY194" fmla="*/ 865977 h 1509906"/>
                  <a:gd name="connsiteX195" fmla="*/ 737799 w 1034979"/>
                  <a:gd name="connsiteY195" fmla="*/ 867882 h 1509906"/>
                  <a:gd name="connsiteX196" fmla="*/ 732084 w 1034979"/>
                  <a:gd name="connsiteY196" fmla="*/ 871692 h 1509906"/>
                  <a:gd name="connsiteX197" fmla="*/ 720654 w 1034979"/>
                  <a:gd name="connsiteY197" fmla="*/ 875502 h 1509906"/>
                  <a:gd name="connsiteX198" fmla="*/ 716844 w 1034979"/>
                  <a:gd name="connsiteY198" fmla="*/ 881217 h 1509906"/>
                  <a:gd name="connsiteX199" fmla="*/ 711129 w 1034979"/>
                  <a:gd name="connsiteY199" fmla="*/ 883122 h 1509906"/>
                  <a:gd name="connsiteX200" fmla="*/ 705414 w 1034979"/>
                  <a:gd name="connsiteY200" fmla="*/ 886932 h 1509906"/>
                  <a:gd name="connsiteX201" fmla="*/ 699699 w 1034979"/>
                  <a:gd name="connsiteY201" fmla="*/ 892647 h 1509906"/>
                  <a:gd name="connsiteX202" fmla="*/ 692079 w 1034979"/>
                  <a:gd name="connsiteY202" fmla="*/ 896457 h 1509906"/>
                  <a:gd name="connsiteX203" fmla="*/ 650169 w 1034979"/>
                  <a:gd name="connsiteY203" fmla="*/ 925032 h 1509906"/>
                  <a:gd name="connsiteX204" fmla="*/ 636834 w 1034979"/>
                  <a:gd name="connsiteY204" fmla="*/ 936462 h 1509906"/>
                  <a:gd name="connsiteX205" fmla="*/ 627309 w 1034979"/>
                  <a:gd name="connsiteY205" fmla="*/ 953607 h 1509906"/>
                  <a:gd name="connsiteX206" fmla="*/ 602544 w 1034979"/>
                  <a:gd name="connsiteY206" fmla="*/ 959322 h 1509906"/>
                  <a:gd name="connsiteX207" fmla="*/ 589209 w 1034979"/>
                  <a:gd name="connsiteY207" fmla="*/ 963132 h 1509906"/>
                  <a:gd name="connsiteX208" fmla="*/ 573969 w 1034979"/>
                  <a:gd name="connsiteY208" fmla="*/ 961227 h 1509906"/>
                  <a:gd name="connsiteX209" fmla="*/ 562539 w 1034979"/>
                  <a:gd name="connsiteY209" fmla="*/ 957417 h 1509906"/>
                  <a:gd name="connsiteX210" fmla="*/ 551109 w 1034979"/>
                  <a:gd name="connsiteY210" fmla="*/ 953607 h 1509906"/>
                  <a:gd name="connsiteX211" fmla="*/ 539679 w 1034979"/>
                  <a:gd name="connsiteY211" fmla="*/ 949797 h 1509906"/>
                  <a:gd name="connsiteX212" fmla="*/ 533964 w 1034979"/>
                  <a:gd name="connsiteY212" fmla="*/ 947892 h 1509906"/>
                  <a:gd name="connsiteX213" fmla="*/ 528249 w 1034979"/>
                  <a:gd name="connsiteY213" fmla="*/ 944082 h 1509906"/>
                  <a:gd name="connsiteX214" fmla="*/ 516819 w 1034979"/>
                  <a:gd name="connsiteY214" fmla="*/ 938367 h 1509906"/>
                  <a:gd name="connsiteX215" fmla="*/ 509199 w 1034979"/>
                  <a:gd name="connsiteY215" fmla="*/ 926937 h 1509906"/>
                  <a:gd name="connsiteX216" fmla="*/ 505389 w 1034979"/>
                  <a:gd name="connsiteY216" fmla="*/ 905982 h 1509906"/>
                  <a:gd name="connsiteX217" fmla="*/ 507294 w 1034979"/>
                  <a:gd name="connsiteY217" fmla="*/ 841212 h 1509906"/>
                  <a:gd name="connsiteX218" fmla="*/ 513009 w 1034979"/>
                  <a:gd name="connsiteY218" fmla="*/ 827877 h 1509906"/>
                  <a:gd name="connsiteX219" fmla="*/ 503484 w 1034979"/>
                  <a:gd name="connsiteY219" fmla="*/ 351627 h 1509906"/>
                  <a:gd name="connsiteX220" fmla="*/ 499674 w 1034979"/>
                  <a:gd name="connsiteY220" fmla="*/ 60162 h 1509906"/>
                  <a:gd name="connsiteX221" fmla="*/ 490149 w 1034979"/>
                  <a:gd name="connsiteY221" fmla="*/ 33492 h 1509906"/>
                  <a:gd name="connsiteX222" fmla="*/ 488244 w 1034979"/>
                  <a:gd name="connsiteY222" fmla="*/ 27777 h 1509906"/>
                  <a:gd name="connsiteX223" fmla="*/ 484434 w 1034979"/>
                  <a:gd name="connsiteY223" fmla="*/ 22062 h 1509906"/>
                  <a:gd name="connsiteX224" fmla="*/ 478719 w 1034979"/>
                  <a:gd name="connsiteY224" fmla="*/ 10632 h 1509906"/>
                  <a:gd name="connsiteX225" fmla="*/ 473004 w 1034979"/>
                  <a:gd name="connsiteY225" fmla="*/ 6822 h 1509906"/>
                  <a:gd name="connsiteX226" fmla="*/ 469194 w 1034979"/>
                  <a:gd name="connsiteY226" fmla="*/ 1107 h 1509906"/>
                  <a:gd name="connsiteX227" fmla="*/ 429189 w 1034979"/>
                  <a:gd name="connsiteY227" fmla="*/ 4917 h 1509906"/>
                  <a:gd name="connsiteX228" fmla="*/ 421569 w 1034979"/>
                  <a:gd name="connsiteY228" fmla="*/ 16347 h 1509906"/>
                  <a:gd name="connsiteX229" fmla="*/ 417759 w 1034979"/>
                  <a:gd name="connsiteY229" fmla="*/ 22062 h 1509906"/>
                  <a:gd name="connsiteX230" fmla="*/ 419664 w 1034979"/>
                  <a:gd name="connsiteY230" fmla="*/ 54447 h 1509906"/>
                  <a:gd name="connsiteX231" fmla="*/ 423474 w 1034979"/>
                  <a:gd name="connsiteY231" fmla="*/ 65877 h 1509906"/>
                  <a:gd name="connsiteX232" fmla="*/ 425379 w 1034979"/>
                  <a:gd name="connsiteY232" fmla="*/ 71592 h 1509906"/>
                  <a:gd name="connsiteX233" fmla="*/ 425379 w 1034979"/>
                  <a:gd name="connsiteY233" fmla="*/ 77307 h 1509906"/>
                  <a:gd name="connsiteX234" fmla="*/ 429189 w 1034979"/>
                  <a:gd name="connsiteY234" fmla="*/ 231612 h 1509906"/>
                  <a:gd name="connsiteX235" fmla="*/ 440619 w 1034979"/>
                  <a:gd name="connsiteY235" fmla="*/ 414492 h 1509906"/>
                  <a:gd name="connsiteX236" fmla="*/ 425379 w 1034979"/>
                  <a:gd name="connsiteY236" fmla="*/ 711672 h 1509906"/>
                  <a:gd name="connsiteX237" fmla="*/ 417759 w 1034979"/>
                  <a:gd name="connsiteY237" fmla="*/ 839307 h 1509906"/>
                  <a:gd name="connsiteX238" fmla="*/ 413949 w 1034979"/>
                  <a:gd name="connsiteY238" fmla="*/ 856452 h 1509906"/>
                  <a:gd name="connsiteX239" fmla="*/ 417759 w 1034979"/>
                  <a:gd name="connsiteY239" fmla="*/ 877407 h 1509906"/>
                  <a:gd name="connsiteX240" fmla="*/ 421569 w 1034979"/>
                  <a:gd name="connsiteY240" fmla="*/ 883122 h 1509906"/>
                  <a:gd name="connsiteX241" fmla="*/ 425379 w 1034979"/>
                  <a:gd name="connsiteY241" fmla="*/ 894552 h 1509906"/>
                  <a:gd name="connsiteX242" fmla="*/ 423474 w 1034979"/>
                  <a:gd name="connsiteY242" fmla="*/ 921222 h 1509906"/>
                  <a:gd name="connsiteX243" fmla="*/ 417759 w 1034979"/>
                  <a:gd name="connsiteY243" fmla="*/ 923127 h 1509906"/>
                  <a:gd name="connsiteX244" fmla="*/ 412044 w 1034979"/>
                  <a:gd name="connsiteY244" fmla="*/ 926937 h 1509906"/>
                  <a:gd name="connsiteX245" fmla="*/ 421569 w 1034979"/>
                  <a:gd name="connsiteY24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827877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13949 w 1034979"/>
                  <a:gd name="connsiteY237" fmla="*/ 856452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83122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13949 w 1034979"/>
                  <a:gd name="connsiteY237" fmla="*/ 856452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83122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13949 w 1034979"/>
                  <a:gd name="connsiteY237" fmla="*/ 856452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78179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17759 w 1034979"/>
                  <a:gd name="connsiteY236" fmla="*/ 839307 h 1509906"/>
                  <a:gd name="connsiteX237" fmla="*/ 421363 w 1034979"/>
                  <a:gd name="connsiteY237" fmla="*/ 844096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78179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25173 w 1034979"/>
                  <a:gd name="connsiteY236" fmla="*/ 765165 h 1509906"/>
                  <a:gd name="connsiteX237" fmla="*/ 421363 w 1034979"/>
                  <a:gd name="connsiteY237" fmla="*/ 844096 h 1509906"/>
                  <a:gd name="connsiteX238" fmla="*/ 417759 w 1034979"/>
                  <a:gd name="connsiteY238" fmla="*/ 877407 h 1509906"/>
                  <a:gd name="connsiteX239" fmla="*/ 421569 w 1034979"/>
                  <a:gd name="connsiteY239" fmla="*/ 878179 h 1509906"/>
                  <a:gd name="connsiteX240" fmla="*/ 425379 w 1034979"/>
                  <a:gd name="connsiteY240" fmla="*/ 894552 h 1509906"/>
                  <a:gd name="connsiteX241" fmla="*/ 423474 w 1034979"/>
                  <a:gd name="connsiteY241" fmla="*/ 921222 h 1509906"/>
                  <a:gd name="connsiteX242" fmla="*/ 417759 w 1034979"/>
                  <a:gd name="connsiteY242" fmla="*/ 923127 h 1509906"/>
                  <a:gd name="connsiteX243" fmla="*/ 412044 w 1034979"/>
                  <a:gd name="connsiteY243" fmla="*/ 926937 h 1509906"/>
                  <a:gd name="connsiteX244" fmla="*/ 421569 w 1034979"/>
                  <a:gd name="connsiteY24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25173 w 1034979"/>
                  <a:gd name="connsiteY236" fmla="*/ 765165 h 1509906"/>
                  <a:gd name="connsiteX237" fmla="*/ 421363 w 1034979"/>
                  <a:gd name="connsiteY237" fmla="*/ 844096 h 1509906"/>
                  <a:gd name="connsiteX238" fmla="*/ 417759 w 1034979"/>
                  <a:gd name="connsiteY238" fmla="*/ 877407 h 1509906"/>
                  <a:gd name="connsiteX239" fmla="*/ 425379 w 1034979"/>
                  <a:gd name="connsiteY239" fmla="*/ 894552 h 1509906"/>
                  <a:gd name="connsiteX240" fmla="*/ 423474 w 1034979"/>
                  <a:gd name="connsiteY240" fmla="*/ 921222 h 1509906"/>
                  <a:gd name="connsiteX241" fmla="*/ 417759 w 1034979"/>
                  <a:gd name="connsiteY241" fmla="*/ 923127 h 1509906"/>
                  <a:gd name="connsiteX242" fmla="*/ 412044 w 1034979"/>
                  <a:gd name="connsiteY242" fmla="*/ 926937 h 1509906"/>
                  <a:gd name="connsiteX243" fmla="*/ 421569 w 1034979"/>
                  <a:gd name="connsiteY24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13009 w 1034979"/>
                  <a:gd name="connsiteY217" fmla="*/ 798220 h 1509906"/>
                  <a:gd name="connsiteX218" fmla="*/ 503484 w 1034979"/>
                  <a:gd name="connsiteY218" fmla="*/ 351627 h 1509906"/>
                  <a:gd name="connsiteX219" fmla="*/ 499674 w 1034979"/>
                  <a:gd name="connsiteY219" fmla="*/ 60162 h 1509906"/>
                  <a:gd name="connsiteX220" fmla="*/ 490149 w 1034979"/>
                  <a:gd name="connsiteY220" fmla="*/ 33492 h 1509906"/>
                  <a:gd name="connsiteX221" fmla="*/ 488244 w 1034979"/>
                  <a:gd name="connsiteY221" fmla="*/ 27777 h 1509906"/>
                  <a:gd name="connsiteX222" fmla="*/ 484434 w 1034979"/>
                  <a:gd name="connsiteY222" fmla="*/ 22062 h 1509906"/>
                  <a:gd name="connsiteX223" fmla="*/ 478719 w 1034979"/>
                  <a:gd name="connsiteY223" fmla="*/ 10632 h 1509906"/>
                  <a:gd name="connsiteX224" fmla="*/ 473004 w 1034979"/>
                  <a:gd name="connsiteY224" fmla="*/ 6822 h 1509906"/>
                  <a:gd name="connsiteX225" fmla="*/ 469194 w 1034979"/>
                  <a:gd name="connsiteY225" fmla="*/ 1107 h 1509906"/>
                  <a:gd name="connsiteX226" fmla="*/ 429189 w 1034979"/>
                  <a:gd name="connsiteY226" fmla="*/ 4917 h 1509906"/>
                  <a:gd name="connsiteX227" fmla="*/ 421569 w 1034979"/>
                  <a:gd name="connsiteY227" fmla="*/ 16347 h 1509906"/>
                  <a:gd name="connsiteX228" fmla="*/ 417759 w 1034979"/>
                  <a:gd name="connsiteY228" fmla="*/ 22062 h 1509906"/>
                  <a:gd name="connsiteX229" fmla="*/ 419664 w 1034979"/>
                  <a:gd name="connsiteY229" fmla="*/ 54447 h 1509906"/>
                  <a:gd name="connsiteX230" fmla="*/ 423474 w 1034979"/>
                  <a:gd name="connsiteY230" fmla="*/ 65877 h 1509906"/>
                  <a:gd name="connsiteX231" fmla="*/ 425379 w 1034979"/>
                  <a:gd name="connsiteY231" fmla="*/ 71592 h 1509906"/>
                  <a:gd name="connsiteX232" fmla="*/ 425379 w 1034979"/>
                  <a:gd name="connsiteY232" fmla="*/ 77307 h 1509906"/>
                  <a:gd name="connsiteX233" fmla="*/ 429189 w 1034979"/>
                  <a:gd name="connsiteY233" fmla="*/ 231612 h 1509906"/>
                  <a:gd name="connsiteX234" fmla="*/ 440619 w 1034979"/>
                  <a:gd name="connsiteY234" fmla="*/ 414492 h 1509906"/>
                  <a:gd name="connsiteX235" fmla="*/ 425379 w 1034979"/>
                  <a:gd name="connsiteY235" fmla="*/ 711672 h 1509906"/>
                  <a:gd name="connsiteX236" fmla="*/ 425173 w 1034979"/>
                  <a:gd name="connsiteY236" fmla="*/ 765165 h 1509906"/>
                  <a:gd name="connsiteX237" fmla="*/ 421363 w 1034979"/>
                  <a:gd name="connsiteY237" fmla="*/ 844096 h 1509906"/>
                  <a:gd name="connsiteX238" fmla="*/ 425379 w 1034979"/>
                  <a:gd name="connsiteY238" fmla="*/ 894552 h 1509906"/>
                  <a:gd name="connsiteX239" fmla="*/ 423474 w 1034979"/>
                  <a:gd name="connsiteY239" fmla="*/ 921222 h 1509906"/>
                  <a:gd name="connsiteX240" fmla="*/ 417759 w 1034979"/>
                  <a:gd name="connsiteY240" fmla="*/ 923127 h 1509906"/>
                  <a:gd name="connsiteX241" fmla="*/ 412044 w 1034979"/>
                  <a:gd name="connsiteY241" fmla="*/ 926937 h 1509906"/>
                  <a:gd name="connsiteX242" fmla="*/ 421569 w 1034979"/>
                  <a:gd name="connsiteY24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51084 w 1034979"/>
                  <a:gd name="connsiteY5" fmla="*/ 940272 h 1509906"/>
                  <a:gd name="connsiteX6" fmla="*/ 339654 w 1034979"/>
                  <a:gd name="connsiteY6" fmla="*/ 949797 h 1509906"/>
                  <a:gd name="connsiteX7" fmla="*/ 328224 w 1034979"/>
                  <a:gd name="connsiteY7" fmla="*/ 953607 h 1509906"/>
                  <a:gd name="connsiteX8" fmla="*/ 312984 w 1034979"/>
                  <a:gd name="connsiteY8" fmla="*/ 959322 h 1509906"/>
                  <a:gd name="connsiteX9" fmla="*/ 265359 w 1034979"/>
                  <a:gd name="connsiteY9" fmla="*/ 955512 h 1509906"/>
                  <a:gd name="connsiteX10" fmla="*/ 253929 w 1034979"/>
                  <a:gd name="connsiteY10" fmla="*/ 951702 h 1509906"/>
                  <a:gd name="connsiteX11" fmla="*/ 242499 w 1034979"/>
                  <a:gd name="connsiteY11" fmla="*/ 947892 h 1509906"/>
                  <a:gd name="connsiteX12" fmla="*/ 236784 w 1034979"/>
                  <a:gd name="connsiteY12" fmla="*/ 945987 h 1509906"/>
                  <a:gd name="connsiteX13" fmla="*/ 231069 w 1034979"/>
                  <a:gd name="connsiteY13" fmla="*/ 944082 h 1509906"/>
                  <a:gd name="connsiteX14" fmla="*/ 219639 w 1034979"/>
                  <a:gd name="connsiteY14" fmla="*/ 942177 h 1509906"/>
                  <a:gd name="connsiteX15" fmla="*/ 213924 w 1034979"/>
                  <a:gd name="connsiteY15" fmla="*/ 940272 h 1509906"/>
                  <a:gd name="connsiteX16" fmla="*/ 206304 w 1034979"/>
                  <a:gd name="connsiteY16" fmla="*/ 938367 h 1509906"/>
                  <a:gd name="connsiteX17" fmla="*/ 194874 w 1034979"/>
                  <a:gd name="connsiteY17" fmla="*/ 934557 h 1509906"/>
                  <a:gd name="connsiteX18" fmla="*/ 189159 w 1034979"/>
                  <a:gd name="connsiteY18" fmla="*/ 932652 h 1509906"/>
                  <a:gd name="connsiteX19" fmla="*/ 181539 w 1034979"/>
                  <a:gd name="connsiteY19" fmla="*/ 930747 h 1509906"/>
                  <a:gd name="connsiteX20" fmla="*/ 170109 w 1034979"/>
                  <a:gd name="connsiteY20" fmla="*/ 925032 h 1509906"/>
                  <a:gd name="connsiteX21" fmla="*/ 164394 w 1034979"/>
                  <a:gd name="connsiteY21" fmla="*/ 921222 h 1509906"/>
                  <a:gd name="connsiteX22" fmla="*/ 116769 w 1034979"/>
                  <a:gd name="connsiteY22" fmla="*/ 896457 h 1509906"/>
                  <a:gd name="connsiteX23" fmla="*/ 111054 w 1034979"/>
                  <a:gd name="connsiteY23" fmla="*/ 890742 h 1509906"/>
                  <a:gd name="connsiteX24" fmla="*/ 84384 w 1034979"/>
                  <a:gd name="connsiteY24" fmla="*/ 865977 h 1509906"/>
                  <a:gd name="connsiteX25" fmla="*/ 78669 w 1034979"/>
                  <a:gd name="connsiteY25" fmla="*/ 864072 h 1509906"/>
                  <a:gd name="connsiteX26" fmla="*/ 59619 w 1034979"/>
                  <a:gd name="connsiteY26" fmla="*/ 867882 h 1509906"/>
                  <a:gd name="connsiteX27" fmla="*/ 53904 w 1034979"/>
                  <a:gd name="connsiteY27" fmla="*/ 871692 h 1509906"/>
                  <a:gd name="connsiteX28" fmla="*/ 50094 w 1034979"/>
                  <a:gd name="connsiteY28" fmla="*/ 877407 h 1509906"/>
                  <a:gd name="connsiteX29" fmla="*/ 46284 w 1034979"/>
                  <a:gd name="connsiteY29" fmla="*/ 888837 h 1509906"/>
                  <a:gd name="connsiteX30" fmla="*/ 50094 w 1034979"/>
                  <a:gd name="connsiteY30" fmla="*/ 926937 h 1509906"/>
                  <a:gd name="connsiteX31" fmla="*/ 53904 w 1034979"/>
                  <a:gd name="connsiteY31" fmla="*/ 932652 h 1509906"/>
                  <a:gd name="connsiteX32" fmla="*/ 59619 w 1034979"/>
                  <a:gd name="connsiteY32" fmla="*/ 936462 h 1509906"/>
                  <a:gd name="connsiteX33" fmla="*/ 63429 w 1034979"/>
                  <a:gd name="connsiteY33" fmla="*/ 942177 h 1509906"/>
                  <a:gd name="connsiteX34" fmla="*/ 80574 w 1034979"/>
                  <a:gd name="connsiteY34" fmla="*/ 951702 h 1509906"/>
                  <a:gd name="connsiteX35" fmla="*/ 103434 w 1034979"/>
                  <a:gd name="connsiteY35" fmla="*/ 953607 h 1509906"/>
                  <a:gd name="connsiteX36" fmla="*/ 124389 w 1034979"/>
                  <a:gd name="connsiteY36" fmla="*/ 959322 h 1509906"/>
                  <a:gd name="connsiteX37" fmla="*/ 130104 w 1034979"/>
                  <a:gd name="connsiteY37" fmla="*/ 961227 h 1509906"/>
                  <a:gd name="connsiteX38" fmla="*/ 135819 w 1034979"/>
                  <a:gd name="connsiteY38" fmla="*/ 966942 h 1509906"/>
                  <a:gd name="connsiteX39" fmla="*/ 143439 w 1034979"/>
                  <a:gd name="connsiteY39" fmla="*/ 968847 h 1509906"/>
                  <a:gd name="connsiteX40" fmla="*/ 166299 w 1034979"/>
                  <a:gd name="connsiteY40" fmla="*/ 972657 h 1509906"/>
                  <a:gd name="connsiteX41" fmla="*/ 191064 w 1034979"/>
                  <a:gd name="connsiteY41" fmla="*/ 978372 h 1509906"/>
                  <a:gd name="connsiteX42" fmla="*/ 208209 w 1034979"/>
                  <a:gd name="connsiteY42" fmla="*/ 984087 h 1509906"/>
                  <a:gd name="connsiteX43" fmla="*/ 213924 w 1034979"/>
                  <a:gd name="connsiteY43" fmla="*/ 985992 h 1509906"/>
                  <a:gd name="connsiteX44" fmla="*/ 229164 w 1034979"/>
                  <a:gd name="connsiteY44" fmla="*/ 989802 h 1509906"/>
                  <a:gd name="connsiteX45" fmla="*/ 248214 w 1034979"/>
                  <a:gd name="connsiteY45" fmla="*/ 995517 h 1509906"/>
                  <a:gd name="connsiteX46" fmla="*/ 253929 w 1034979"/>
                  <a:gd name="connsiteY46" fmla="*/ 999327 h 1509906"/>
                  <a:gd name="connsiteX47" fmla="*/ 267264 w 1034979"/>
                  <a:gd name="connsiteY47" fmla="*/ 1014567 h 1509906"/>
                  <a:gd name="connsiteX48" fmla="*/ 272979 w 1034979"/>
                  <a:gd name="connsiteY48" fmla="*/ 1033617 h 1509906"/>
                  <a:gd name="connsiteX49" fmla="*/ 274884 w 1034979"/>
                  <a:gd name="connsiteY49" fmla="*/ 1039332 h 1509906"/>
                  <a:gd name="connsiteX50" fmla="*/ 276789 w 1034979"/>
                  <a:gd name="connsiteY50" fmla="*/ 1045047 h 1509906"/>
                  <a:gd name="connsiteX51" fmla="*/ 278694 w 1034979"/>
                  <a:gd name="connsiteY51" fmla="*/ 1069812 h 1509906"/>
                  <a:gd name="connsiteX52" fmla="*/ 280599 w 1034979"/>
                  <a:gd name="connsiteY52" fmla="*/ 1075527 h 1509906"/>
                  <a:gd name="connsiteX53" fmla="*/ 278694 w 1034979"/>
                  <a:gd name="connsiteY53" fmla="*/ 1094577 h 1509906"/>
                  <a:gd name="connsiteX54" fmla="*/ 276789 w 1034979"/>
                  <a:gd name="connsiteY54" fmla="*/ 1104102 h 1509906"/>
                  <a:gd name="connsiteX55" fmla="*/ 263454 w 1034979"/>
                  <a:gd name="connsiteY55" fmla="*/ 1117437 h 1509906"/>
                  <a:gd name="connsiteX56" fmla="*/ 252024 w 1034979"/>
                  <a:gd name="connsiteY56" fmla="*/ 1125057 h 1509906"/>
                  <a:gd name="connsiteX57" fmla="*/ 240594 w 1034979"/>
                  <a:gd name="connsiteY57" fmla="*/ 1128867 h 1509906"/>
                  <a:gd name="connsiteX58" fmla="*/ 126294 w 1034979"/>
                  <a:gd name="connsiteY58" fmla="*/ 1128867 h 1509906"/>
                  <a:gd name="connsiteX59" fmla="*/ 120579 w 1034979"/>
                  <a:gd name="connsiteY59" fmla="*/ 1130772 h 1509906"/>
                  <a:gd name="connsiteX60" fmla="*/ 105339 w 1034979"/>
                  <a:gd name="connsiteY60" fmla="*/ 1132677 h 1509906"/>
                  <a:gd name="connsiteX61" fmla="*/ 88194 w 1034979"/>
                  <a:gd name="connsiteY61" fmla="*/ 1138392 h 1509906"/>
                  <a:gd name="connsiteX62" fmla="*/ 82479 w 1034979"/>
                  <a:gd name="connsiteY62" fmla="*/ 1140297 h 1509906"/>
                  <a:gd name="connsiteX63" fmla="*/ 76764 w 1034979"/>
                  <a:gd name="connsiteY63" fmla="*/ 1144107 h 1509906"/>
                  <a:gd name="connsiteX64" fmla="*/ 65334 w 1034979"/>
                  <a:gd name="connsiteY64" fmla="*/ 1146012 h 1509906"/>
                  <a:gd name="connsiteX65" fmla="*/ 27234 w 1034979"/>
                  <a:gd name="connsiteY65" fmla="*/ 1147917 h 1509906"/>
                  <a:gd name="connsiteX66" fmla="*/ 15804 w 1034979"/>
                  <a:gd name="connsiteY66" fmla="*/ 1153632 h 1509906"/>
                  <a:gd name="connsiteX67" fmla="*/ 6279 w 1034979"/>
                  <a:gd name="connsiteY67" fmla="*/ 1163157 h 1509906"/>
                  <a:gd name="connsiteX68" fmla="*/ 4374 w 1034979"/>
                  <a:gd name="connsiteY68" fmla="*/ 1168872 h 1509906"/>
                  <a:gd name="connsiteX69" fmla="*/ 564 w 1034979"/>
                  <a:gd name="connsiteY69" fmla="*/ 1174587 h 1509906"/>
                  <a:gd name="connsiteX70" fmla="*/ 6279 w 1034979"/>
                  <a:gd name="connsiteY70" fmla="*/ 1206972 h 1509906"/>
                  <a:gd name="connsiteX71" fmla="*/ 11994 w 1034979"/>
                  <a:gd name="connsiteY71" fmla="*/ 1210782 h 1509906"/>
                  <a:gd name="connsiteX72" fmla="*/ 17709 w 1034979"/>
                  <a:gd name="connsiteY72" fmla="*/ 1212687 h 1509906"/>
                  <a:gd name="connsiteX73" fmla="*/ 145344 w 1034979"/>
                  <a:gd name="connsiteY73" fmla="*/ 1210782 h 1509906"/>
                  <a:gd name="connsiteX74" fmla="*/ 152964 w 1034979"/>
                  <a:gd name="connsiteY74" fmla="*/ 1208877 h 1509906"/>
                  <a:gd name="connsiteX75" fmla="*/ 303459 w 1034979"/>
                  <a:gd name="connsiteY75" fmla="*/ 1203162 h 1509906"/>
                  <a:gd name="connsiteX76" fmla="*/ 318699 w 1034979"/>
                  <a:gd name="connsiteY76" fmla="*/ 1210782 h 1509906"/>
                  <a:gd name="connsiteX77" fmla="*/ 330129 w 1034979"/>
                  <a:gd name="connsiteY77" fmla="*/ 1216497 h 1509906"/>
                  <a:gd name="connsiteX78" fmla="*/ 333939 w 1034979"/>
                  <a:gd name="connsiteY78" fmla="*/ 1222212 h 1509906"/>
                  <a:gd name="connsiteX79" fmla="*/ 339654 w 1034979"/>
                  <a:gd name="connsiteY79" fmla="*/ 1224117 h 1509906"/>
                  <a:gd name="connsiteX80" fmla="*/ 351084 w 1034979"/>
                  <a:gd name="connsiteY80" fmla="*/ 1231737 h 1509906"/>
                  <a:gd name="connsiteX81" fmla="*/ 356799 w 1034979"/>
                  <a:gd name="connsiteY81" fmla="*/ 1235547 h 1509906"/>
                  <a:gd name="connsiteX82" fmla="*/ 360609 w 1034979"/>
                  <a:gd name="connsiteY82" fmla="*/ 1241262 h 1509906"/>
                  <a:gd name="connsiteX83" fmla="*/ 366324 w 1034979"/>
                  <a:gd name="connsiteY83" fmla="*/ 1252692 h 1509906"/>
                  <a:gd name="connsiteX84" fmla="*/ 362514 w 1034979"/>
                  <a:gd name="connsiteY84" fmla="*/ 1279362 h 1509906"/>
                  <a:gd name="connsiteX85" fmla="*/ 358704 w 1034979"/>
                  <a:gd name="connsiteY85" fmla="*/ 1285077 h 1509906"/>
                  <a:gd name="connsiteX86" fmla="*/ 356799 w 1034979"/>
                  <a:gd name="connsiteY86" fmla="*/ 1290792 h 1509906"/>
                  <a:gd name="connsiteX87" fmla="*/ 352989 w 1034979"/>
                  <a:gd name="connsiteY87" fmla="*/ 1296507 h 1509906"/>
                  <a:gd name="connsiteX88" fmla="*/ 351084 w 1034979"/>
                  <a:gd name="connsiteY88" fmla="*/ 1302222 h 1509906"/>
                  <a:gd name="connsiteX89" fmla="*/ 347274 w 1034979"/>
                  <a:gd name="connsiteY89" fmla="*/ 1307937 h 1509906"/>
                  <a:gd name="connsiteX90" fmla="*/ 330129 w 1034979"/>
                  <a:gd name="connsiteY90" fmla="*/ 1374612 h 1509906"/>
                  <a:gd name="connsiteX91" fmla="*/ 328224 w 1034979"/>
                  <a:gd name="connsiteY91" fmla="*/ 1426047 h 1509906"/>
                  <a:gd name="connsiteX92" fmla="*/ 330129 w 1034979"/>
                  <a:gd name="connsiteY92" fmla="*/ 1450812 h 1509906"/>
                  <a:gd name="connsiteX93" fmla="*/ 332034 w 1034979"/>
                  <a:gd name="connsiteY93" fmla="*/ 1456527 h 1509906"/>
                  <a:gd name="connsiteX94" fmla="*/ 335844 w 1034979"/>
                  <a:gd name="connsiteY94" fmla="*/ 1460337 h 1509906"/>
                  <a:gd name="connsiteX95" fmla="*/ 364419 w 1034979"/>
                  <a:gd name="connsiteY95" fmla="*/ 1506057 h 1509906"/>
                  <a:gd name="connsiteX96" fmla="*/ 387279 w 1034979"/>
                  <a:gd name="connsiteY96" fmla="*/ 1507962 h 1509906"/>
                  <a:gd name="connsiteX97" fmla="*/ 392994 w 1034979"/>
                  <a:gd name="connsiteY97" fmla="*/ 1502247 h 1509906"/>
                  <a:gd name="connsiteX98" fmla="*/ 394899 w 1034979"/>
                  <a:gd name="connsiteY98" fmla="*/ 1490817 h 1509906"/>
                  <a:gd name="connsiteX99" fmla="*/ 396804 w 1034979"/>
                  <a:gd name="connsiteY99" fmla="*/ 1485102 h 1509906"/>
                  <a:gd name="connsiteX100" fmla="*/ 398709 w 1034979"/>
                  <a:gd name="connsiteY100" fmla="*/ 1467957 h 1509906"/>
                  <a:gd name="connsiteX101" fmla="*/ 400614 w 1034979"/>
                  <a:gd name="connsiteY101" fmla="*/ 1454622 h 1509906"/>
                  <a:gd name="connsiteX102" fmla="*/ 404424 w 1034979"/>
                  <a:gd name="connsiteY102" fmla="*/ 1397472 h 1509906"/>
                  <a:gd name="connsiteX103" fmla="*/ 410139 w 1034979"/>
                  <a:gd name="connsiteY103" fmla="*/ 1386042 h 1509906"/>
                  <a:gd name="connsiteX104" fmla="*/ 413949 w 1034979"/>
                  <a:gd name="connsiteY104" fmla="*/ 1372707 h 1509906"/>
                  <a:gd name="connsiteX105" fmla="*/ 415854 w 1034979"/>
                  <a:gd name="connsiteY105" fmla="*/ 1366992 h 1509906"/>
                  <a:gd name="connsiteX106" fmla="*/ 417759 w 1034979"/>
                  <a:gd name="connsiteY106" fmla="*/ 1353657 h 1509906"/>
                  <a:gd name="connsiteX107" fmla="*/ 421569 w 1034979"/>
                  <a:gd name="connsiteY107" fmla="*/ 1342227 h 1509906"/>
                  <a:gd name="connsiteX108" fmla="*/ 427284 w 1034979"/>
                  <a:gd name="connsiteY108" fmla="*/ 1328892 h 1509906"/>
                  <a:gd name="connsiteX109" fmla="*/ 436809 w 1034979"/>
                  <a:gd name="connsiteY109" fmla="*/ 1317462 h 1509906"/>
                  <a:gd name="connsiteX110" fmla="*/ 450144 w 1034979"/>
                  <a:gd name="connsiteY110" fmla="*/ 1302222 h 1509906"/>
                  <a:gd name="connsiteX111" fmla="*/ 457764 w 1034979"/>
                  <a:gd name="connsiteY111" fmla="*/ 1290792 h 1509906"/>
                  <a:gd name="connsiteX112" fmla="*/ 461574 w 1034979"/>
                  <a:gd name="connsiteY112" fmla="*/ 1279362 h 1509906"/>
                  <a:gd name="connsiteX113" fmla="*/ 465384 w 1034979"/>
                  <a:gd name="connsiteY113" fmla="*/ 1264122 h 1509906"/>
                  <a:gd name="connsiteX114" fmla="*/ 467289 w 1034979"/>
                  <a:gd name="connsiteY114" fmla="*/ 1258407 h 1509906"/>
                  <a:gd name="connsiteX115" fmla="*/ 507294 w 1034979"/>
                  <a:gd name="connsiteY115" fmla="*/ 1252692 h 1509906"/>
                  <a:gd name="connsiteX116" fmla="*/ 535869 w 1034979"/>
                  <a:gd name="connsiteY116" fmla="*/ 1243167 h 1509906"/>
                  <a:gd name="connsiteX117" fmla="*/ 541584 w 1034979"/>
                  <a:gd name="connsiteY117" fmla="*/ 1241262 h 1509906"/>
                  <a:gd name="connsiteX118" fmla="*/ 547299 w 1034979"/>
                  <a:gd name="connsiteY118" fmla="*/ 1239357 h 1509906"/>
                  <a:gd name="connsiteX119" fmla="*/ 554919 w 1034979"/>
                  <a:gd name="connsiteY119" fmla="*/ 1237452 h 1509906"/>
                  <a:gd name="connsiteX120" fmla="*/ 573969 w 1034979"/>
                  <a:gd name="connsiteY120" fmla="*/ 1229832 h 1509906"/>
                  <a:gd name="connsiteX121" fmla="*/ 585399 w 1034979"/>
                  <a:gd name="connsiteY121" fmla="*/ 1226022 h 1509906"/>
                  <a:gd name="connsiteX122" fmla="*/ 720654 w 1034979"/>
                  <a:gd name="connsiteY122" fmla="*/ 1309842 h 1509906"/>
                  <a:gd name="connsiteX123" fmla="*/ 733989 w 1034979"/>
                  <a:gd name="connsiteY123" fmla="*/ 1319367 h 1509906"/>
                  <a:gd name="connsiteX124" fmla="*/ 743514 w 1034979"/>
                  <a:gd name="connsiteY124" fmla="*/ 1321272 h 1509906"/>
                  <a:gd name="connsiteX125" fmla="*/ 749229 w 1034979"/>
                  <a:gd name="connsiteY125" fmla="*/ 1323177 h 1509906"/>
                  <a:gd name="connsiteX126" fmla="*/ 762564 w 1034979"/>
                  <a:gd name="connsiteY126" fmla="*/ 1328892 h 1509906"/>
                  <a:gd name="connsiteX127" fmla="*/ 777804 w 1034979"/>
                  <a:gd name="connsiteY127" fmla="*/ 1326987 h 1509906"/>
                  <a:gd name="connsiteX128" fmla="*/ 789234 w 1034979"/>
                  <a:gd name="connsiteY128" fmla="*/ 1321272 h 1509906"/>
                  <a:gd name="connsiteX129" fmla="*/ 794949 w 1034979"/>
                  <a:gd name="connsiteY129" fmla="*/ 1319367 h 1509906"/>
                  <a:gd name="connsiteX130" fmla="*/ 802569 w 1034979"/>
                  <a:gd name="connsiteY130" fmla="*/ 1302222 h 1509906"/>
                  <a:gd name="connsiteX131" fmla="*/ 800664 w 1034979"/>
                  <a:gd name="connsiteY131" fmla="*/ 1277457 h 1509906"/>
                  <a:gd name="connsiteX132" fmla="*/ 798759 w 1034979"/>
                  <a:gd name="connsiteY132" fmla="*/ 1271742 h 1509906"/>
                  <a:gd name="connsiteX133" fmla="*/ 796854 w 1034979"/>
                  <a:gd name="connsiteY133" fmla="*/ 1264122 h 1509906"/>
                  <a:gd name="connsiteX134" fmla="*/ 783519 w 1034979"/>
                  <a:gd name="connsiteY134" fmla="*/ 1246977 h 1509906"/>
                  <a:gd name="connsiteX135" fmla="*/ 773994 w 1034979"/>
                  <a:gd name="connsiteY135" fmla="*/ 1241262 h 1509906"/>
                  <a:gd name="connsiteX136" fmla="*/ 648264 w 1034979"/>
                  <a:gd name="connsiteY136" fmla="*/ 1149822 h 1509906"/>
                  <a:gd name="connsiteX137" fmla="*/ 644454 w 1034979"/>
                  <a:gd name="connsiteY137" fmla="*/ 1132677 h 1509906"/>
                  <a:gd name="connsiteX138" fmla="*/ 646359 w 1034979"/>
                  <a:gd name="connsiteY138" fmla="*/ 1125057 h 1509906"/>
                  <a:gd name="connsiteX139" fmla="*/ 650169 w 1034979"/>
                  <a:gd name="connsiteY139" fmla="*/ 1107912 h 1509906"/>
                  <a:gd name="connsiteX140" fmla="*/ 653979 w 1034979"/>
                  <a:gd name="connsiteY140" fmla="*/ 1102197 h 1509906"/>
                  <a:gd name="connsiteX141" fmla="*/ 655884 w 1034979"/>
                  <a:gd name="connsiteY141" fmla="*/ 1096482 h 1509906"/>
                  <a:gd name="connsiteX142" fmla="*/ 661599 w 1034979"/>
                  <a:gd name="connsiteY142" fmla="*/ 1094577 h 1509906"/>
                  <a:gd name="connsiteX143" fmla="*/ 671124 w 1034979"/>
                  <a:gd name="connsiteY143" fmla="*/ 1083147 h 1509906"/>
                  <a:gd name="connsiteX144" fmla="*/ 724464 w 1034979"/>
                  <a:gd name="connsiteY144" fmla="*/ 1075527 h 1509906"/>
                  <a:gd name="connsiteX145" fmla="*/ 842574 w 1034979"/>
                  <a:gd name="connsiteY145" fmla="*/ 1077432 h 1509906"/>
                  <a:gd name="connsiteX146" fmla="*/ 871149 w 1034979"/>
                  <a:gd name="connsiteY146" fmla="*/ 1079337 h 1509906"/>
                  <a:gd name="connsiteX147" fmla="*/ 899724 w 1034979"/>
                  <a:gd name="connsiteY147" fmla="*/ 1085052 h 1509906"/>
                  <a:gd name="connsiteX148" fmla="*/ 922584 w 1034979"/>
                  <a:gd name="connsiteY148" fmla="*/ 1088862 h 1509906"/>
                  <a:gd name="connsiteX149" fmla="*/ 951159 w 1034979"/>
                  <a:gd name="connsiteY149" fmla="*/ 1094577 h 1509906"/>
                  <a:gd name="connsiteX150" fmla="*/ 956874 w 1034979"/>
                  <a:gd name="connsiteY150" fmla="*/ 1094577 h 1509906"/>
                  <a:gd name="connsiteX151" fmla="*/ 1002594 w 1034979"/>
                  <a:gd name="connsiteY151" fmla="*/ 1092672 h 1509906"/>
                  <a:gd name="connsiteX152" fmla="*/ 1031169 w 1034979"/>
                  <a:gd name="connsiteY152" fmla="*/ 1085052 h 1509906"/>
                  <a:gd name="connsiteX153" fmla="*/ 1034979 w 1034979"/>
                  <a:gd name="connsiteY153" fmla="*/ 1079337 h 1509906"/>
                  <a:gd name="connsiteX154" fmla="*/ 1033074 w 1034979"/>
                  <a:gd name="connsiteY154" fmla="*/ 1060287 h 1509906"/>
                  <a:gd name="connsiteX155" fmla="*/ 1027359 w 1034979"/>
                  <a:gd name="connsiteY155" fmla="*/ 1056477 h 1509906"/>
                  <a:gd name="connsiteX156" fmla="*/ 1012119 w 1034979"/>
                  <a:gd name="connsiteY156" fmla="*/ 1054572 h 1509906"/>
                  <a:gd name="connsiteX157" fmla="*/ 1006404 w 1034979"/>
                  <a:gd name="connsiteY157" fmla="*/ 1052667 h 1509906"/>
                  <a:gd name="connsiteX158" fmla="*/ 998784 w 1034979"/>
                  <a:gd name="connsiteY158" fmla="*/ 1050762 h 1509906"/>
                  <a:gd name="connsiteX159" fmla="*/ 987354 w 1034979"/>
                  <a:gd name="connsiteY159" fmla="*/ 1043142 h 1509906"/>
                  <a:gd name="connsiteX160" fmla="*/ 975924 w 1034979"/>
                  <a:gd name="connsiteY160" fmla="*/ 1039332 h 1509906"/>
                  <a:gd name="connsiteX161" fmla="*/ 970209 w 1034979"/>
                  <a:gd name="connsiteY161" fmla="*/ 1037427 h 1509906"/>
                  <a:gd name="connsiteX162" fmla="*/ 962589 w 1034979"/>
                  <a:gd name="connsiteY162" fmla="*/ 1035522 h 1509906"/>
                  <a:gd name="connsiteX163" fmla="*/ 956874 w 1034979"/>
                  <a:gd name="connsiteY163" fmla="*/ 1033617 h 1509906"/>
                  <a:gd name="connsiteX164" fmla="*/ 935919 w 1034979"/>
                  <a:gd name="connsiteY164" fmla="*/ 1027902 h 1509906"/>
                  <a:gd name="connsiteX165" fmla="*/ 930204 w 1034979"/>
                  <a:gd name="connsiteY165" fmla="*/ 1025997 h 1509906"/>
                  <a:gd name="connsiteX166" fmla="*/ 825429 w 1034979"/>
                  <a:gd name="connsiteY166" fmla="*/ 1027902 h 1509906"/>
                  <a:gd name="connsiteX167" fmla="*/ 819714 w 1034979"/>
                  <a:gd name="connsiteY167" fmla="*/ 1029807 h 1509906"/>
                  <a:gd name="connsiteX168" fmla="*/ 730179 w 1034979"/>
                  <a:gd name="connsiteY168" fmla="*/ 1031712 h 1509906"/>
                  <a:gd name="connsiteX169" fmla="*/ 716844 w 1034979"/>
                  <a:gd name="connsiteY169" fmla="*/ 1035522 h 1509906"/>
                  <a:gd name="connsiteX170" fmla="*/ 695889 w 1034979"/>
                  <a:gd name="connsiteY170" fmla="*/ 1037427 h 1509906"/>
                  <a:gd name="connsiteX171" fmla="*/ 669219 w 1034979"/>
                  <a:gd name="connsiteY171" fmla="*/ 1039332 h 1509906"/>
                  <a:gd name="connsiteX172" fmla="*/ 669219 w 1034979"/>
                  <a:gd name="connsiteY172" fmla="*/ 1039332 h 1509906"/>
                  <a:gd name="connsiteX173" fmla="*/ 646359 w 1034979"/>
                  <a:gd name="connsiteY173" fmla="*/ 1043142 h 1509906"/>
                  <a:gd name="connsiteX174" fmla="*/ 642549 w 1034979"/>
                  <a:gd name="connsiteY174" fmla="*/ 1031712 h 1509906"/>
                  <a:gd name="connsiteX175" fmla="*/ 640644 w 1034979"/>
                  <a:gd name="connsiteY175" fmla="*/ 1025997 h 1509906"/>
                  <a:gd name="connsiteX176" fmla="*/ 642549 w 1034979"/>
                  <a:gd name="connsiteY176" fmla="*/ 1008852 h 1509906"/>
                  <a:gd name="connsiteX177" fmla="*/ 644454 w 1034979"/>
                  <a:gd name="connsiteY177" fmla="*/ 1003137 h 1509906"/>
                  <a:gd name="connsiteX178" fmla="*/ 661599 w 1034979"/>
                  <a:gd name="connsiteY178" fmla="*/ 993612 h 1509906"/>
                  <a:gd name="connsiteX179" fmla="*/ 673029 w 1034979"/>
                  <a:gd name="connsiteY179" fmla="*/ 985992 h 1509906"/>
                  <a:gd name="connsiteX180" fmla="*/ 674934 w 1034979"/>
                  <a:gd name="connsiteY180" fmla="*/ 980277 h 1509906"/>
                  <a:gd name="connsiteX181" fmla="*/ 680649 w 1034979"/>
                  <a:gd name="connsiteY181" fmla="*/ 978372 h 1509906"/>
                  <a:gd name="connsiteX182" fmla="*/ 686364 w 1034979"/>
                  <a:gd name="connsiteY182" fmla="*/ 974562 h 1509906"/>
                  <a:gd name="connsiteX183" fmla="*/ 695889 w 1034979"/>
                  <a:gd name="connsiteY183" fmla="*/ 965037 h 1509906"/>
                  <a:gd name="connsiteX184" fmla="*/ 705414 w 1034979"/>
                  <a:gd name="connsiteY184" fmla="*/ 953607 h 1509906"/>
                  <a:gd name="connsiteX185" fmla="*/ 716844 w 1034979"/>
                  <a:gd name="connsiteY185" fmla="*/ 945987 h 1509906"/>
                  <a:gd name="connsiteX186" fmla="*/ 732084 w 1034979"/>
                  <a:gd name="connsiteY186" fmla="*/ 932652 h 1509906"/>
                  <a:gd name="connsiteX187" fmla="*/ 741609 w 1034979"/>
                  <a:gd name="connsiteY187" fmla="*/ 921222 h 1509906"/>
                  <a:gd name="connsiteX188" fmla="*/ 753039 w 1034979"/>
                  <a:gd name="connsiteY188" fmla="*/ 911697 h 1509906"/>
                  <a:gd name="connsiteX189" fmla="*/ 758754 w 1034979"/>
                  <a:gd name="connsiteY189" fmla="*/ 900267 h 1509906"/>
                  <a:gd name="connsiteX190" fmla="*/ 760659 w 1034979"/>
                  <a:gd name="connsiteY190" fmla="*/ 894552 h 1509906"/>
                  <a:gd name="connsiteX191" fmla="*/ 766374 w 1034979"/>
                  <a:gd name="connsiteY191" fmla="*/ 883122 h 1509906"/>
                  <a:gd name="connsiteX192" fmla="*/ 764469 w 1034979"/>
                  <a:gd name="connsiteY192" fmla="*/ 867882 h 1509906"/>
                  <a:gd name="connsiteX193" fmla="*/ 758754 w 1034979"/>
                  <a:gd name="connsiteY193" fmla="*/ 865977 h 1509906"/>
                  <a:gd name="connsiteX194" fmla="*/ 737799 w 1034979"/>
                  <a:gd name="connsiteY194" fmla="*/ 867882 h 1509906"/>
                  <a:gd name="connsiteX195" fmla="*/ 732084 w 1034979"/>
                  <a:gd name="connsiteY195" fmla="*/ 871692 h 1509906"/>
                  <a:gd name="connsiteX196" fmla="*/ 720654 w 1034979"/>
                  <a:gd name="connsiteY196" fmla="*/ 875502 h 1509906"/>
                  <a:gd name="connsiteX197" fmla="*/ 716844 w 1034979"/>
                  <a:gd name="connsiteY197" fmla="*/ 881217 h 1509906"/>
                  <a:gd name="connsiteX198" fmla="*/ 711129 w 1034979"/>
                  <a:gd name="connsiteY198" fmla="*/ 883122 h 1509906"/>
                  <a:gd name="connsiteX199" fmla="*/ 705414 w 1034979"/>
                  <a:gd name="connsiteY199" fmla="*/ 886932 h 1509906"/>
                  <a:gd name="connsiteX200" fmla="*/ 699699 w 1034979"/>
                  <a:gd name="connsiteY200" fmla="*/ 892647 h 1509906"/>
                  <a:gd name="connsiteX201" fmla="*/ 692079 w 1034979"/>
                  <a:gd name="connsiteY201" fmla="*/ 896457 h 1509906"/>
                  <a:gd name="connsiteX202" fmla="*/ 650169 w 1034979"/>
                  <a:gd name="connsiteY202" fmla="*/ 925032 h 1509906"/>
                  <a:gd name="connsiteX203" fmla="*/ 636834 w 1034979"/>
                  <a:gd name="connsiteY203" fmla="*/ 936462 h 1509906"/>
                  <a:gd name="connsiteX204" fmla="*/ 627309 w 1034979"/>
                  <a:gd name="connsiteY204" fmla="*/ 953607 h 1509906"/>
                  <a:gd name="connsiteX205" fmla="*/ 602544 w 1034979"/>
                  <a:gd name="connsiteY205" fmla="*/ 959322 h 1509906"/>
                  <a:gd name="connsiteX206" fmla="*/ 589209 w 1034979"/>
                  <a:gd name="connsiteY206" fmla="*/ 963132 h 1509906"/>
                  <a:gd name="connsiteX207" fmla="*/ 573969 w 1034979"/>
                  <a:gd name="connsiteY207" fmla="*/ 961227 h 1509906"/>
                  <a:gd name="connsiteX208" fmla="*/ 562539 w 1034979"/>
                  <a:gd name="connsiteY208" fmla="*/ 957417 h 1509906"/>
                  <a:gd name="connsiteX209" fmla="*/ 551109 w 1034979"/>
                  <a:gd name="connsiteY209" fmla="*/ 953607 h 1509906"/>
                  <a:gd name="connsiteX210" fmla="*/ 539679 w 1034979"/>
                  <a:gd name="connsiteY210" fmla="*/ 949797 h 1509906"/>
                  <a:gd name="connsiteX211" fmla="*/ 533964 w 1034979"/>
                  <a:gd name="connsiteY211" fmla="*/ 947892 h 1509906"/>
                  <a:gd name="connsiteX212" fmla="*/ 528249 w 1034979"/>
                  <a:gd name="connsiteY212" fmla="*/ 944082 h 1509906"/>
                  <a:gd name="connsiteX213" fmla="*/ 516819 w 1034979"/>
                  <a:gd name="connsiteY213" fmla="*/ 938367 h 1509906"/>
                  <a:gd name="connsiteX214" fmla="*/ 509199 w 1034979"/>
                  <a:gd name="connsiteY214" fmla="*/ 926937 h 1509906"/>
                  <a:gd name="connsiteX215" fmla="*/ 505389 w 1034979"/>
                  <a:gd name="connsiteY215" fmla="*/ 905982 h 1509906"/>
                  <a:gd name="connsiteX216" fmla="*/ 507294 w 1034979"/>
                  <a:gd name="connsiteY216" fmla="*/ 841212 h 1509906"/>
                  <a:gd name="connsiteX217" fmla="*/ 503484 w 1034979"/>
                  <a:gd name="connsiteY217" fmla="*/ 351627 h 1509906"/>
                  <a:gd name="connsiteX218" fmla="*/ 499674 w 1034979"/>
                  <a:gd name="connsiteY218" fmla="*/ 60162 h 1509906"/>
                  <a:gd name="connsiteX219" fmla="*/ 490149 w 1034979"/>
                  <a:gd name="connsiteY219" fmla="*/ 33492 h 1509906"/>
                  <a:gd name="connsiteX220" fmla="*/ 488244 w 1034979"/>
                  <a:gd name="connsiteY220" fmla="*/ 27777 h 1509906"/>
                  <a:gd name="connsiteX221" fmla="*/ 484434 w 1034979"/>
                  <a:gd name="connsiteY221" fmla="*/ 22062 h 1509906"/>
                  <a:gd name="connsiteX222" fmla="*/ 478719 w 1034979"/>
                  <a:gd name="connsiteY222" fmla="*/ 10632 h 1509906"/>
                  <a:gd name="connsiteX223" fmla="*/ 473004 w 1034979"/>
                  <a:gd name="connsiteY223" fmla="*/ 6822 h 1509906"/>
                  <a:gd name="connsiteX224" fmla="*/ 469194 w 1034979"/>
                  <a:gd name="connsiteY224" fmla="*/ 1107 h 1509906"/>
                  <a:gd name="connsiteX225" fmla="*/ 429189 w 1034979"/>
                  <a:gd name="connsiteY225" fmla="*/ 4917 h 1509906"/>
                  <a:gd name="connsiteX226" fmla="*/ 421569 w 1034979"/>
                  <a:gd name="connsiteY226" fmla="*/ 16347 h 1509906"/>
                  <a:gd name="connsiteX227" fmla="*/ 417759 w 1034979"/>
                  <a:gd name="connsiteY227" fmla="*/ 22062 h 1509906"/>
                  <a:gd name="connsiteX228" fmla="*/ 419664 w 1034979"/>
                  <a:gd name="connsiteY228" fmla="*/ 54447 h 1509906"/>
                  <a:gd name="connsiteX229" fmla="*/ 423474 w 1034979"/>
                  <a:gd name="connsiteY229" fmla="*/ 65877 h 1509906"/>
                  <a:gd name="connsiteX230" fmla="*/ 425379 w 1034979"/>
                  <a:gd name="connsiteY230" fmla="*/ 71592 h 1509906"/>
                  <a:gd name="connsiteX231" fmla="*/ 425379 w 1034979"/>
                  <a:gd name="connsiteY231" fmla="*/ 77307 h 1509906"/>
                  <a:gd name="connsiteX232" fmla="*/ 429189 w 1034979"/>
                  <a:gd name="connsiteY232" fmla="*/ 231612 h 1509906"/>
                  <a:gd name="connsiteX233" fmla="*/ 440619 w 1034979"/>
                  <a:gd name="connsiteY233" fmla="*/ 414492 h 1509906"/>
                  <a:gd name="connsiteX234" fmla="*/ 425379 w 1034979"/>
                  <a:gd name="connsiteY234" fmla="*/ 711672 h 1509906"/>
                  <a:gd name="connsiteX235" fmla="*/ 425173 w 1034979"/>
                  <a:gd name="connsiteY235" fmla="*/ 765165 h 1509906"/>
                  <a:gd name="connsiteX236" fmla="*/ 421363 w 1034979"/>
                  <a:gd name="connsiteY236" fmla="*/ 844096 h 1509906"/>
                  <a:gd name="connsiteX237" fmla="*/ 425379 w 1034979"/>
                  <a:gd name="connsiteY237" fmla="*/ 894552 h 1509906"/>
                  <a:gd name="connsiteX238" fmla="*/ 423474 w 1034979"/>
                  <a:gd name="connsiteY238" fmla="*/ 921222 h 1509906"/>
                  <a:gd name="connsiteX239" fmla="*/ 417759 w 1034979"/>
                  <a:gd name="connsiteY239" fmla="*/ 923127 h 1509906"/>
                  <a:gd name="connsiteX240" fmla="*/ 412044 w 1034979"/>
                  <a:gd name="connsiteY240" fmla="*/ 926937 h 1509906"/>
                  <a:gd name="connsiteX241" fmla="*/ 421569 w 1034979"/>
                  <a:gd name="connsiteY24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56799 w 1034979"/>
                  <a:gd name="connsiteY4" fmla="*/ 936462 h 1509906"/>
                  <a:gd name="connsiteX5" fmla="*/ 339654 w 1034979"/>
                  <a:gd name="connsiteY5" fmla="*/ 949797 h 1509906"/>
                  <a:gd name="connsiteX6" fmla="*/ 328224 w 1034979"/>
                  <a:gd name="connsiteY6" fmla="*/ 953607 h 1509906"/>
                  <a:gd name="connsiteX7" fmla="*/ 312984 w 1034979"/>
                  <a:gd name="connsiteY7" fmla="*/ 959322 h 1509906"/>
                  <a:gd name="connsiteX8" fmla="*/ 265359 w 1034979"/>
                  <a:gd name="connsiteY8" fmla="*/ 955512 h 1509906"/>
                  <a:gd name="connsiteX9" fmla="*/ 253929 w 1034979"/>
                  <a:gd name="connsiteY9" fmla="*/ 951702 h 1509906"/>
                  <a:gd name="connsiteX10" fmla="*/ 242499 w 1034979"/>
                  <a:gd name="connsiteY10" fmla="*/ 947892 h 1509906"/>
                  <a:gd name="connsiteX11" fmla="*/ 236784 w 1034979"/>
                  <a:gd name="connsiteY11" fmla="*/ 945987 h 1509906"/>
                  <a:gd name="connsiteX12" fmla="*/ 231069 w 1034979"/>
                  <a:gd name="connsiteY12" fmla="*/ 944082 h 1509906"/>
                  <a:gd name="connsiteX13" fmla="*/ 219639 w 1034979"/>
                  <a:gd name="connsiteY13" fmla="*/ 942177 h 1509906"/>
                  <a:gd name="connsiteX14" fmla="*/ 213924 w 1034979"/>
                  <a:gd name="connsiteY14" fmla="*/ 940272 h 1509906"/>
                  <a:gd name="connsiteX15" fmla="*/ 206304 w 1034979"/>
                  <a:gd name="connsiteY15" fmla="*/ 938367 h 1509906"/>
                  <a:gd name="connsiteX16" fmla="*/ 194874 w 1034979"/>
                  <a:gd name="connsiteY16" fmla="*/ 934557 h 1509906"/>
                  <a:gd name="connsiteX17" fmla="*/ 189159 w 1034979"/>
                  <a:gd name="connsiteY17" fmla="*/ 932652 h 1509906"/>
                  <a:gd name="connsiteX18" fmla="*/ 181539 w 1034979"/>
                  <a:gd name="connsiteY18" fmla="*/ 930747 h 1509906"/>
                  <a:gd name="connsiteX19" fmla="*/ 170109 w 1034979"/>
                  <a:gd name="connsiteY19" fmla="*/ 925032 h 1509906"/>
                  <a:gd name="connsiteX20" fmla="*/ 164394 w 1034979"/>
                  <a:gd name="connsiteY20" fmla="*/ 921222 h 1509906"/>
                  <a:gd name="connsiteX21" fmla="*/ 116769 w 1034979"/>
                  <a:gd name="connsiteY21" fmla="*/ 896457 h 1509906"/>
                  <a:gd name="connsiteX22" fmla="*/ 111054 w 1034979"/>
                  <a:gd name="connsiteY22" fmla="*/ 890742 h 1509906"/>
                  <a:gd name="connsiteX23" fmla="*/ 84384 w 1034979"/>
                  <a:gd name="connsiteY23" fmla="*/ 865977 h 1509906"/>
                  <a:gd name="connsiteX24" fmla="*/ 78669 w 1034979"/>
                  <a:gd name="connsiteY24" fmla="*/ 864072 h 1509906"/>
                  <a:gd name="connsiteX25" fmla="*/ 59619 w 1034979"/>
                  <a:gd name="connsiteY25" fmla="*/ 867882 h 1509906"/>
                  <a:gd name="connsiteX26" fmla="*/ 53904 w 1034979"/>
                  <a:gd name="connsiteY26" fmla="*/ 871692 h 1509906"/>
                  <a:gd name="connsiteX27" fmla="*/ 50094 w 1034979"/>
                  <a:gd name="connsiteY27" fmla="*/ 877407 h 1509906"/>
                  <a:gd name="connsiteX28" fmla="*/ 46284 w 1034979"/>
                  <a:gd name="connsiteY28" fmla="*/ 888837 h 1509906"/>
                  <a:gd name="connsiteX29" fmla="*/ 50094 w 1034979"/>
                  <a:gd name="connsiteY29" fmla="*/ 926937 h 1509906"/>
                  <a:gd name="connsiteX30" fmla="*/ 53904 w 1034979"/>
                  <a:gd name="connsiteY30" fmla="*/ 932652 h 1509906"/>
                  <a:gd name="connsiteX31" fmla="*/ 59619 w 1034979"/>
                  <a:gd name="connsiteY31" fmla="*/ 936462 h 1509906"/>
                  <a:gd name="connsiteX32" fmla="*/ 63429 w 1034979"/>
                  <a:gd name="connsiteY32" fmla="*/ 942177 h 1509906"/>
                  <a:gd name="connsiteX33" fmla="*/ 80574 w 1034979"/>
                  <a:gd name="connsiteY33" fmla="*/ 951702 h 1509906"/>
                  <a:gd name="connsiteX34" fmla="*/ 103434 w 1034979"/>
                  <a:gd name="connsiteY34" fmla="*/ 953607 h 1509906"/>
                  <a:gd name="connsiteX35" fmla="*/ 124389 w 1034979"/>
                  <a:gd name="connsiteY35" fmla="*/ 959322 h 1509906"/>
                  <a:gd name="connsiteX36" fmla="*/ 130104 w 1034979"/>
                  <a:gd name="connsiteY36" fmla="*/ 961227 h 1509906"/>
                  <a:gd name="connsiteX37" fmla="*/ 135819 w 1034979"/>
                  <a:gd name="connsiteY37" fmla="*/ 966942 h 1509906"/>
                  <a:gd name="connsiteX38" fmla="*/ 143439 w 1034979"/>
                  <a:gd name="connsiteY38" fmla="*/ 968847 h 1509906"/>
                  <a:gd name="connsiteX39" fmla="*/ 166299 w 1034979"/>
                  <a:gd name="connsiteY39" fmla="*/ 972657 h 1509906"/>
                  <a:gd name="connsiteX40" fmla="*/ 191064 w 1034979"/>
                  <a:gd name="connsiteY40" fmla="*/ 978372 h 1509906"/>
                  <a:gd name="connsiteX41" fmla="*/ 208209 w 1034979"/>
                  <a:gd name="connsiteY41" fmla="*/ 984087 h 1509906"/>
                  <a:gd name="connsiteX42" fmla="*/ 213924 w 1034979"/>
                  <a:gd name="connsiteY42" fmla="*/ 985992 h 1509906"/>
                  <a:gd name="connsiteX43" fmla="*/ 229164 w 1034979"/>
                  <a:gd name="connsiteY43" fmla="*/ 989802 h 1509906"/>
                  <a:gd name="connsiteX44" fmla="*/ 248214 w 1034979"/>
                  <a:gd name="connsiteY44" fmla="*/ 995517 h 1509906"/>
                  <a:gd name="connsiteX45" fmla="*/ 253929 w 1034979"/>
                  <a:gd name="connsiteY45" fmla="*/ 999327 h 1509906"/>
                  <a:gd name="connsiteX46" fmla="*/ 267264 w 1034979"/>
                  <a:gd name="connsiteY46" fmla="*/ 1014567 h 1509906"/>
                  <a:gd name="connsiteX47" fmla="*/ 272979 w 1034979"/>
                  <a:gd name="connsiteY47" fmla="*/ 1033617 h 1509906"/>
                  <a:gd name="connsiteX48" fmla="*/ 274884 w 1034979"/>
                  <a:gd name="connsiteY48" fmla="*/ 1039332 h 1509906"/>
                  <a:gd name="connsiteX49" fmla="*/ 276789 w 1034979"/>
                  <a:gd name="connsiteY49" fmla="*/ 1045047 h 1509906"/>
                  <a:gd name="connsiteX50" fmla="*/ 278694 w 1034979"/>
                  <a:gd name="connsiteY50" fmla="*/ 1069812 h 1509906"/>
                  <a:gd name="connsiteX51" fmla="*/ 280599 w 1034979"/>
                  <a:gd name="connsiteY51" fmla="*/ 1075527 h 1509906"/>
                  <a:gd name="connsiteX52" fmla="*/ 278694 w 1034979"/>
                  <a:gd name="connsiteY52" fmla="*/ 1094577 h 1509906"/>
                  <a:gd name="connsiteX53" fmla="*/ 276789 w 1034979"/>
                  <a:gd name="connsiteY53" fmla="*/ 1104102 h 1509906"/>
                  <a:gd name="connsiteX54" fmla="*/ 263454 w 1034979"/>
                  <a:gd name="connsiteY54" fmla="*/ 1117437 h 1509906"/>
                  <a:gd name="connsiteX55" fmla="*/ 252024 w 1034979"/>
                  <a:gd name="connsiteY55" fmla="*/ 1125057 h 1509906"/>
                  <a:gd name="connsiteX56" fmla="*/ 240594 w 1034979"/>
                  <a:gd name="connsiteY56" fmla="*/ 1128867 h 1509906"/>
                  <a:gd name="connsiteX57" fmla="*/ 126294 w 1034979"/>
                  <a:gd name="connsiteY57" fmla="*/ 1128867 h 1509906"/>
                  <a:gd name="connsiteX58" fmla="*/ 120579 w 1034979"/>
                  <a:gd name="connsiteY58" fmla="*/ 1130772 h 1509906"/>
                  <a:gd name="connsiteX59" fmla="*/ 105339 w 1034979"/>
                  <a:gd name="connsiteY59" fmla="*/ 1132677 h 1509906"/>
                  <a:gd name="connsiteX60" fmla="*/ 88194 w 1034979"/>
                  <a:gd name="connsiteY60" fmla="*/ 1138392 h 1509906"/>
                  <a:gd name="connsiteX61" fmla="*/ 82479 w 1034979"/>
                  <a:gd name="connsiteY61" fmla="*/ 1140297 h 1509906"/>
                  <a:gd name="connsiteX62" fmla="*/ 76764 w 1034979"/>
                  <a:gd name="connsiteY62" fmla="*/ 1144107 h 1509906"/>
                  <a:gd name="connsiteX63" fmla="*/ 65334 w 1034979"/>
                  <a:gd name="connsiteY63" fmla="*/ 1146012 h 1509906"/>
                  <a:gd name="connsiteX64" fmla="*/ 27234 w 1034979"/>
                  <a:gd name="connsiteY64" fmla="*/ 1147917 h 1509906"/>
                  <a:gd name="connsiteX65" fmla="*/ 15804 w 1034979"/>
                  <a:gd name="connsiteY65" fmla="*/ 1153632 h 1509906"/>
                  <a:gd name="connsiteX66" fmla="*/ 6279 w 1034979"/>
                  <a:gd name="connsiteY66" fmla="*/ 1163157 h 1509906"/>
                  <a:gd name="connsiteX67" fmla="*/ 4374 w 1034979"/>
                  <a:gd name="connsiteY67" fmla="*/ 1168872 h 1509906"/>
                  <a:gd name="connsiteX68" fmla="*/ 564 w 1034979"/>
                  <a:gd name="connsiteY68" fmla="*/ 1174587 h 1509906"/>
                  <a:gd name="connsiteX69" fmla="*/ 6279 w 1034979"/>
                  <a:gd name="connsiteY69" fmla="*/ 1206972 h 1509906"/>
                  <a:gd name="connsiteX70" fmla="*/ 11994 w 1034979"/>
                  <a:gd name="connsiteY70" fmla="*/ 1210782 h 1509906"/>
                  <a:gd name="connsiteX71" fmla="*/ 17709 w 1034979"/>
                  <a:gd name="connsiteY71" fmla="*/ 1212687 h 1509906"/>
                  <a:gd name="connsiteX72" fmla="*/ 145344 w 1034979"/>
                  <a:gd name="connsiteY72" fmla="*/ 1210782 h 1509906"/>
                  <a:gd name="connsiteX73" fmla="*/ 152964 w 1034979"/>
                  <a:gd name="connsiteY73" fmla="*/ 1208877 h 1509906"/>
                  <a:gd name="connsiteX74" fmla="*/ 303459 w 1034979"/>
                  <a:gd name="connsiteY74" fmla="*/ 1203162 h 1509906"/>
                  <a:gd name="connsiteX75" fmla="*/ 318699 w 1034979"/>
                  <a:gd name="connsiteY75" fmla="*/ 1210782 h 1509906"/>
                  <a:gd name="connsiteX76" fmla="*/ 330129 w 1034979"/>
                  <a:gd name="connsiteY76" fmla="*/ 1216497 h 1509906"/>
                  <a:gd name="connsiteX77" fmla="*/ 333939 w 1034979"/>
                  <a:gd name="connsiteY77" fmla="*/ 1222212 h 1509906"/>
                  <a:gd name="connsiteX78" fmla="*/ 339654 w 1034979"/>
                  <a:gd name="connsiteY78" fmla="*/ 1224117 h 1509906"/>
                  <a:gd name="connsiteX79" fmla="*/ 351084 w 1034979"/>
                  <a:gd name="connsiteY79" fmla="*/ 1231737 h 1509906"/>
                  <a:gd name="connsiteX80" fmla="*/ 356799 w 1034979"/>
                  <a:gd name="connsiteY80" fmla="*/ 1235547 h 1509906"/>
                  <a:gd name="connsiteX81" fmla="*/ 360609 w 1034979"/>
                  <a:gd name="connsiteY81" fmla="*/ 1241262 h 1509906"/>
                  <a:gd name="connsiteX82" fmla="*/ 366324 w 1034979"/>
                  <a:gd name="connsiteY82" fmla="*/ 1252692 h 1509906"/>
                  <a:gd name="connsiteX83" fmla="*/ 362514 w 1034979"/>
                  <a:gd name="connsiteY83" fmla="*/ 1279362 h 1509906"/>
                  <a:gd name="connsiteX84" fmla="*/ 358704 w 1034979"/>
                  <a:gd name="connsiteY84" fmla="*/ 1285077 h 1509906"/>
                  <a:gd name="connsiteX85" fmla="*/ 356799 w 1034979"/>
                  <a:gd name="connsiteY85" fmla="*/ 1290792 h 1509906"/>
                  <a:gd name="connsiteX86" fmla="*/ 352989 w 1034979"/>
                  <a:gd name="connsiteY86" fmla="*/ 1296507 h 1509906"/>
                  <a:gd name="connsiteX87" fmla="*/ 351084 w 1034979"/>
                  <a:gd name="connsiteY87" fmla="*/ 1302222 h 1509906"/>
                  <a:gd name="connsiteX88" fmla="*/ 347274 w 1034979"/>
                  <a:gd name="connsiteY88" fmla="*/ 1307937 h 1509906"/>
                  <a:gd name="connsiteX89" fmla="*/ 330129 w 1034979"/>
                  <a:gd name="connsiteY89" fmla="*/ 1374612 h 1509906"/>
                  <a:gd name="connsiteX90" fmla="*/ 328224 w 1034979"/>
                  <a:gd name="connsiteY90" fmla="*/ 1426047 h 1509906"/>
                  <a:gd name="connsiteX91" fmla="*/ 330129 w 1034979"/>
                  <a:gd name="connsiteY91" fmla="*/ 1450812 h 1509906"/>
                  <a:gd name="connsiteX92" fmla="*/ 332034 w 1034979"/>
                  <a:gd name="connsiteY92" fmla="*/ 1456527 h 1509906"/>
                  <a:gd name="connsiteX93" fmla="*/ 335844 w 1034979"/>
                  <a:gd name="connsiteY93" fmla="*/ 1460337 h 1509906"/>
                  <a:gd name="connsiteX94" fmla="*/ 364419 w 1034979"/>
                  <a:gd name="connsiteY94" fmla="*/ 1506057 h 1509906"/>
                  <a:gd name="connsiteX95" fmla="*/ 387279 w 1034979"/>
                  <a:gd name="connsiteY95" fmla="*/ 1507962 h 1509906"/>
                  <a:gd name="connsiteX96" fmla="*/ 392994 w 1034979"/>
                  <a:gd name="connsiteY96" fmla="*/ 1502247 h 1509906"/>
                  <a:gd name="connsiteX97" fmla="*/ 394899 w 1034979"/>
                  <a:gd name="connsiteY97" fmla="*/ 1490817 h 1509906"/>
                  <a:gd name="connsiteX98" fmla="*/ 396804 w 1034979"/>
                  <a:gd name="connsiteY98" fmla="*/ 1485102 h 1509906"/>
                  <a:gd name="connsiteX99" fmla="*/ 398709 w 1034979"/>
                  <a:gd name="connsiteY99" fmla="*/ 1467957 h 1509906"/>
                  <a:gd name="connsiteX100" fmla="*/ 400614 w 1034979"/>
                  <a:gd name="connsiteY100" fmla="*/ 1454622 h 1509906"/>
                  <a:gd name="connsiteX101" fmla="*/ 404424 w 1034979"/>
                  <a:gd name="connsiteY101" fmla="*/ 1397472 h 1509906"/>
                  <a:gd name="connsiteX102" fmla="*/ 410139 w 1034979"/>
                  <a:gd name="connsiteY102" fmla="*/ 1386042 h 1509906"/>
                  <a:gd name="connsiteX103" fmla="*/ 413949 w 1034979"/>
                  <a:gd name="connsiteY103" fmla="*/ 1372707 h 1509906"/>
                  <a:gd name="connsiteX104" fmla="*/ 415854 w 1034979"/>
                  <a:gd name="connsiteY104" fmla="*/ 1366992 h 1509906"/>
                  <a:gd name="connsiteX105" fmla="*/ 417759 w 1034979"/>
                  <a:gd name="connsiteY105" fmla="*/ 1353657 h 1509906"/>
                  <a:gd name="connsiteX106" fmla="*/ 421569 w 1034979"/>
                  <a:gd name="connsiteY106" fmla="*/ 1342227 h 1509906"/>
                  <a:gd name="connsiteX107" fmla="*/ 427284 w 1034979"/>
                  <a:gd name="connsiteY107" fmla="*/ 1328892 h 1509906"/>
                  <a:gd name="connsiteX108" fmla="*/ 436809 w 1034979"/>
                  <a:gd name="connsiteY108" fmla="*/ 1317462 h 1509906"/>
                  <a:gd name="connsiteX109" fmla="*/ 450144 w 1034979"/>
                  <a:gd name="connsiteY109" fmla="*/ 1302222 h 1509906"/>
                  <a:gd name="connsiteX110" fmla="*/ 457764 w 1034979"/>
                  <a:gd name="connsiteY110" fmla="*/ 1290792 h 1509906"/>
                  <a:gd name="connsiteX111" fmla="*/ 461574 w 1034979"/>
                  <a:gd name="connsiteY111" fmla="*/ 1279362 h 1509906"/>
                  <a:gd name="connsiteX112" fmla="*/ 465384 w 1034979"/>
                  <a:gd name="connsiteY112" fmla="*/ 1264122 h 1509906"/>
                  <a:gd name="connsiteX113" fmla="*/ 467289 w 1034979"/>
                  <a:gd name="connsiteY113" fmla="*/ 1258407 h 1509906"/>
                  <a:gd name="connsiteX114" fmla="*/ 507294 w 1034979"/>
                  <a:gd name="connsiteY114" fmla="*/ 1252692 h 1509906"/>
                  <a:gd name="connsiteX115" fmla="*/ 535869 w 1034979"/>
                  <a:gd name="connsiteY115" fmla="*/ 1243167 h 1509906"/>
                  <a:gd name="connsiteX116" fmla="*/ 541584 w 1034979"/>
                  <a:gd name="connsiteY116" fmla="*/ 1241262 h 1509906"/>
                  <a:gd name="connsiteX117" fmla="*/ 547299 w 1034979"/>
                  <a:gd name="connsiteY117" fmla="*/ 1239357 h 1509906"/>
                  <a:gd name="connsiteX118" fmla="*/ 554919 w 1034979"/>
                  <a:gd name="connsiteY118" fmla="*/ 1237452 h 1509906"/>
                  <a:gd name="connsiteX119" fmla="*/ 573969 w 1034979"/>
                  <a:gd name="connsiteY119" fmla="*/ 1229832 h 1509906"/>
                  <a:gd name="connsiteX120" fmla="*/ 585399 w 1034979"/>
                  <a:gd name="connsiteY120" fmla="*/ 1226022 h 1509906"/>
                  <a:gd name="connsiteX121" fmla="*/ 720654 w 1034979"/>
                  <a:gd name="connsiteY121" fmla="*/ 1309842 h 1509906"/>
                  <a:gd name="connsiteX122" fmla="*/ 733989 w 1034979"/>
                  <a:gd name="connsiteY122" fmla="*/ 1319367 h 1509906"/>
                  <a:gd name="connsiteX123" fmla="*/ 743514 w 1034979"/>
                  <a:gd name="connsiteY123" fmla="*/ 1321272 h 1509906"/>
                  <a:gd name="connsiteX124" fmla="*/ 749229 w 1034979"/>
                  <a:gd name="connsiteY124" fmla="*/ 1323177 h 1509906"/>
                  <a:gd name="connsiteX125" fmla="*/ 762564 w 1034979"/>
                  <a:gd name="connsiteY125" fmla="*/ 1328892 h 1509906"/>
                  <a:gd name="connsiteX126" fmla="*/ 777804 w 1034979"/>
                  <a:gd name="connsiteY126" fmla="*/ 1326987 h 1509906"/>
                  <a:gd name="connsiteX127" fmla="*/ 789234 w 1034979"/>
                  <a:gd name="connsiteY127" fmla="*/ 1321272 h 1509906"/>
                  <a:gd name="connsiteX128" fmla="*/ 794949 w 1034979"/>
                  <a:gd name="connsiteY128" fmla="*/ 1319367 h 1509906"/>
                  <a:gd name="connsiteX129" fmla="*/ 802569 w 1034979"/>
                  <a:gd name="connsiteY129" fmla="*/ 1302222 h 1509906"/>
                  <a:gd name="connsiteX130" fmla="*/ 800664 w 1034979"/>
                  <a:gd name="connsiteY130" fmla="*/ 1277457 h 1509906"/>
                  <a:gd name="connsiteX131" fmla="*/ 798759 w 1034979"/>
                  <a:gd name="connsiteY131" fmla="*/ 1271742 h 1509906"/>
                  <a:gd name="connsiteX132" fmla="*/ 796854 w 1034979"/>
                  <a:gd name="connsiteY132" fmla="*/ 1264122 h 1509906"/>
                  <a:gd name="connsiteX133" fmla="*/ 783519 w 1034979"/>
                  <a:gd name="connsiteY133" fmla="*/ 1246977 h 1509906"/>
                  <a:gd name="connsiteX134" fmla="*/ 773994 w 1034979"/>
                  <a:gd name="connsiteY134" fmla="*/ 1241262 h 1509906"/>
                  <a:gd name="connsiteX135" fmla="*/ 648264 w 1034979"/>
                  <a:gd name="connsiteY135" fmla="*/ 1149822 h 1509906"/>
                  <a:gd name="connsiteX136" fmla="*/ 644454 w 1034979"/>
                  <a:gd name="connsiteY136" fmla="*/ 1132677 h 1509906"/>
                  <a:gd name="connsiteX137" fmla="*/ 646359 w 1034979"/>
                  <a:gd name="connsiteY137" fmla="*/ 1125057 h 1509906"/>
                  <a:gd name="connsiteX138" fmla="*/ 650169 w 1034979"/>
                  <a:gd name="connsiteY138" fmla="*/ 1107912 h 1509906"/>
                  <a:gd name="connsiteX139" fmla="*/ 653979 w 1034979"/>
                  <a:gd name="connsiteY139" fmla="*/ 1102197 h 1509906"/>
                  <a:gd name="connsiteX140" fmla="*/ 655884 w 1034979"/>
                  <a:gd name="connsiteY140" fmla="*/ 1096482 h 1509906"/>
                  <a:gd name="connsiteX141" fmla="*/ 661599 w 1034979"/>
                  <a:gd name="connsiteY141" fmla="*/ 1094577 h 1509906"/>
                  <a:gd name="connsiteX142" fmla="*/ 671124 w 1034979"/>
                  <a:gd name="connsiteY142" fmla="*/ 1083147 h 1509906"/>
                  <a:gd name="connsiteX143" fmla="*/ 724464 w 1034979"/>
                  <a:gd name="connsiteY143" fmla="*/ 1075527 h 1509906"/>
                  <a:gd name="connsiteX144" fmla="*/ 842574 w 1034979"/>
                  <a:gd name="connsiteY144" fmla="*/ 1077432 h 1509906"/>
                  <a:gd name="connsiteX145" fmla="*/ 871149 w 1034979"/>
                  <a:gd name="connsiteY145" fmla="*/ 1079337 h 1509906"/>
                  <a:gd name="connsiteX146" fmla="*/ 899724 w 1034979"/>
                  <a:gd name="connsiteY146" fmla="*/ 1085052 h 1509906"/>
                  <a:gd name="connsiteX147" fmla="*/ 922584 w 1034979"/>
                  <a:gd name="connsiteY147" fmla="*/ 1088862 h 1509906"/>
                  <a:gd name="connsiteX148" fmla="*/ 951159 w 1034979"/>
                  <a:gd name="connsiteY148" fmla="*/ 1094577 h 1509906"/>
                  <a:gd name="connsiteX149" fmla="*/ 956874 w 1034979"/>
                  <a:gd name="connsiteY149" fmla="*/ 1094577 h 1509906"/>
                  <a:gd name="connsiteX150" fmla="*/ 1002594 w 1034979"/>
                  <a:gd name="connsiteY150" fmla="*/ 1092672 h 1509906"/>
                  <a:gd name="connsiteX151" fmla="*/ 1031169 w 1034979"/>
                  <a:gd name="connsiteY151" fmla="*/ 1085052 h 1509906"/>
                  <a:gd name="connsiteX152" fmla="*/ 1034979 w 1034979"/>
                  <a:gd name="connsiteY152" fmla="*/ 1079337 h 1509906"/>
                  <a:gd name="connsiteX153" fmla="*/ 1033074 w 1034979"/>
                  <a:gd name="connsiteY153" fmla="*/ 1060287 h 1509906"/>
                  <a:gd name="connsiteX154" fmla="*/ 1027359 w 1034979"/>
                  <a:gd name="connsiteY154" fmla="*/ 1056477 h 1509906"/>
                  <a:gd name="connsiteX155" fmla="*/ 1012119 w 1034979"/>
                  <a:gd name="connsiteY155" fmla="*/ 1054572 h 1509906"/>
                  <a:gd name="connsiteX156" fmla="*/ 1006404 w 1034979"/>
                  <a:gd name="connsiteY156" fmla="*/ 1052667 h 1509906"/>
                  <a:gd name="connsiteX157" fmla="*/ 998784 w 1034979"/>
                  <a:gd name="connsiteY157" fmla="*/ 1050762 h 1509906"/>
                  <a:gd name="connsiteX158" fmla="*/ 987354 w 1034979"/>
                  <a:gd name="connsiteY158" fmla="*/ 1043142 h 1509906"/>
                  <a:gd name="connsiteX159" fmla="*/ 975924 w 1034979"/>
                  <a:gd name="connsiteY159" fmla="*/ 1039332 h 1509906"/>
                  <a:gd name="connsiteX160" fmla="*/ 970209 w 1034979"/>
                  <a:gd name="connsiteY160" fmla="*/ 1037427 h 1509906"/>
                  <a:gd name="connsiteX161" fmla="*/ 962589 w 1034979"/>
                  <a:gd name="connsiteY161" fmla="*/ 1035522 h 1509906"/>
                  <a:gd name="connsiteX162" fmla="*/ 956874 w 1034979"/>
                  <a:gd name="connsiteY162" fmla="*/ 1033617 h 1509906"/>
                  <a:gd name="connsiteX163" fmla="*/ 935919 w 1034979"/>
                  <a:gd name="connsiteY163" fmla="*/ 1027902 h 1509906"/>
                  <a:gd name="connsiteX164" fmla="*/ 930204 w 1034979"/>
                  <a:gd name="connsiteY164" fmla="*/ 1025997 h 1509906"/>
                  <a:gd name="connsiteX165" fmla="*/ 825429 w 1034979"/>
                  <a:gd name="connsiteY165" fmla="*/ 1027902 h 1509906"/>
                  <a:gd name="connsiteX166" fmla="*/ 819714 w 1034979"/>
                  <a:gd name="connsiteY166" fmla="*/ 1029807 h 1509906"/>
                  <a:gd name="connsiteX167" fmla="*/ 730179 w 1034979"/>
                  <a:gd name="connsiteY167" fmla="*/ 1031712 h 1509906"/>
                  <a:gd name="connsiteX168" fmla="*/ 716844 w 1034979"/>
                  <a:gd name="connsiteY168" fmla="*/ 1035522 h 1509906"/>
                  <a:gd name="connsiteX169" fmla="*/ 695889 w 1034979"/>
                  <a:gd name="connsiteY169" fmla="*/ 1037427 h 1509906"/>
                  <a:gd name="connsiteX170" fmla="*/ 669219 w 1034979"/>
                  <a:gd name="connsiteY170" fmla="*/ 1039332 h 1509906"/>
                  <a:gd name="connsiteX171" fmla="*/ 669219 w 1034979"/>
                  <a:gd name="connsiteY171" fmla="*/ 1039332 h 1509906"/>
                  <a:gd name="connsiteX172" fmla="*/ 646359 w 1034979"/>
                  <a:gd name="connsiteY172" fmla="*/ 1043142 h 1509906"/>
                  <a:gd name="connsiteX173" fmla="*/ 642549 w 1034979"/>
                  <a:gd name="connsiteY173" fmla="*/ 1031712 h 1509906"/>
                  <a:gd name="connsiteX174" fmla="*/ 640644 w 1034979"/>
                  <a:gd name="connsiteY174" fmla="*/ 1025997 h 1509906"/>
                  <a:gd name="connsiteX175" fmla="*/ 642549 w 1034979"/>
                  <a:gd name="connsiteY175" fmla="*/ 1008852 h 1509906"/>
                  <a:gd name="connsiteX176" fmla="*/ 644454 w 1034979"/>
                  <a:gd name="connsiteY176" fmla="*/ 1003137 h 1509906"/>
                  <a:gd name="connsiteX177" fmla="*/ 661599 w 1034979"/>
                  <a:gd name="connsiteY177" fmla="*/ 993612 h 1509906"/>
                  <a:gd name="connsiteX178" fmla="*/ 673029 w 1034979"/>
                  <a:gd name="connsiteY178" fmla="*/ 985992 h 1509906"/>
                  <a:gd name="connsiteX179" fmla="*/ 674934 w 1034979"/>
                  <a:gd name="connsiteY179" fmla="*/ 980277 h 1509906"/>
                  <a:gd name="connsiteX180" fmla="*/ 680649 w 1034979"/>
                  <a:gd name="connsiteY180" fmla="*/ 978372 h 1509906"/>
                  <a:gd name="connsiteX181" fmla="*/ 686364 w 1034979"/>
                  <a:gd name="connsiteY181" fmla="*/ 974562 h 1509906"/>
                  <a:gd name="connsiteX182" fmla="*/ 695889 w 1034979"/>
                  <a:gd name="connsiteY182" fmla="*/ 965037 h 1509906"/>
                  <a:gd name="connsiteX183" fmla="*/ 705414 w 1034979"/>
                  <a:gd name="connsiteY183" fmla="*/ 953607 h 1509906"/>
                  <a:gd name="connsiteX184" fmla="*/ 716844 w 1034979"/>
                  <a:gd name="connsiteY184" fmla="*/ 945987 h 1509906"/>
                  <a:gd name="connsiteX185" fmla="*/ 732084 w 1034979"/>
                  <a:gd name="connsiteY185" fmla="*/ 932652 h 1509906"/>
                  <a:gd name="connsiteX186" fmla="*/ 741609 w 1034979"/>
                  <a:gd name="connsiteY186" fmla="*/ 921222 h 1509906"/>
                  <a:gd name="connsiteX187" fmla="*/ 753039 w 1034979"/>
                  <a:gd name="connsiteY187" fmla="*/ 911697 h 1509906"/>
                  <a:gd name="connsiteX188" fmla="*/ 758754 w 1034979"/>
                  <a:gd name="connsiteY188" fmla="*/ 900267 h 1509906"/>
                  <a:gd name="connsiteX189" fmla="*/ 760659 w 1034979"/>
                  <a:gd name="connsiteY189" fmla="*/ 894552 h 1509906"/>
                  <a:gd name="connsiteX190" fmla="*/ 766374 w 1034979"/>
                  <a:gd name="connsiteY190" fmla="*/ 883122 h 1509906"/>
                  <a:gd name="connsiteX191" fmla="*/ 764469 w 1034979"/>
                  <a:gd name="connsiteY191" fmla="*/ 867882 h 1509906"/>
                  <a:gd name="connsiteX192" fmla="*/ 758754 w 1034979"/>
                  <a:gd name="connsiteY192" fmla="*/ 865977 h 1509906"/>
                  <a:gd name="connsiteX193" fmla="*/ 737799 w 1034979"/>
                  <a:gd name="connsiteY193" fmla="*/ 867882 h 1509906"/>
                  <a:gd name="connsiteX194" fmla="*/ 732084 w 1034979"/>
                  <a:gd name="connsiteY194" fmla="*/ 871692 h 1509906"/>
                  <a:gd name="connsiteX195" fmla="*/ 720654 w 1034979"/>
                  <a:gd name="connsiteY195" fmla="*/ 875502 h 1509906"/>
                  <a:gd name="connsiteX196" fmla="*/ 716844 w 1034979"/>
                  <a:gd name="connsiteY196" fmla="*/ 881217 h 1509906"/>
                  <a:gd name="connsiteX197" fmla="*/ 711129 w 1034979"/>
                  <a:gd name="connsiteY197" fmla="*/ 883122 h 1509906"/>
                  <a:gd name="connsiteX198" fmla="*/ 705414 w 1034979"/>
                  <a:gd name="connsiteY198" fmla="*/ 886932 h 1509906"/>
                  <a:gd name="connsiteX199" fmla="*/ 699699 w 1034979"/>
                  <a:gd name="connsiteY199" fmla="*/ 892647 h 1509906"/>
                  <a:gd name="connsiteX200" fmla="*/ 692079 w 1034979"/>
                  <a:gd name="connsiteY200" fmla="*/ 896457 h 1509906"/>
                  <a:gd name="connsiteX201" fmla="*/ 650169 w 1034979"/>
                  <a:gd name="connsiteY201" fmla="*/ 925032 h 1509906"/>
                  <a:gd name="connsiteX202" fmla="*/ 636834 w 1034979"/>
                  <a:gd name="connsiteY202" fmla="*/ 936462 h 1509906"/>
                  <a:gd name="connsiteX203" fmla="*/ 627309 w 1034979"/>
                  <a:gd name="connsiteY203" fmla="*/ 953607 h 1509906"/>
                  <a:gd name="connsiteX204" fmla="*/ 602544 w 1034979"/>
                  <a:gd name="connsiteY204" fmla="*/ 959322 h 1509906"/>
                  <a:gd name="connsiteX205" fmla="*/ 589209 w 1034979"/>
                  <a:gd name="connsiteY205" fmla="*/ 963132 h 1509906"/>
                  <a:gd name="connsiteX206" fmla="*/ 573969 w 1034979"/>
                  <a:gd name="connsiteY206" fmla="*/ 961227 h 1509906"/>
                  <a:gd name="connsiteX207" fmla="*/ 562539 w 1034979"/>
                  <a:gd name="connsiteY207" fmla="*/ 957417 h 1509906"/>
                  <a:gd name="connsiteX208" fmla="*/ 551109 w 1034979"/>
                  <a:gd name="connsiteY208" fmla="*/ 953607 h 1509906"/>
                  <a:gd name="connsiteX209" fmla="*/ 539679 w 1034979"/>
                  <a:gd name="connsiteY209" fmla="*/ 949797 h 1509906"/>
                  <a:gd name="connsiteX210" fmla="*/ 533964 w 1034979"/>
                  <a:gd name="connsiteY210" fmla="*/ 947892 h 1509906"/>
                  <a:gd name="connsiteX211" fmla="*/ 528249 w 1034979"/>
                  <a:gd name="connsiteY211" fmla="*/ 944082 h 1509906"/>
                  <a:gd name="connsiteX212" fmla="*/ 516819 w 1034979"/>
                  <a:gd name="connsiteY212" fmla="*/ 938367 h 1509906"/>
                  <a:gd name="connsiteX213" fmla="*/ 509199 w 1034979"/>
                  <a:gd name="connsiteY213" fmla="*/ 926937 h 1509906"/>
                  <a:gd name="connsiteX214" fmla="*/ 505389 w 1034979"/>
                  <a:gd name="connsiteY214" fmla="*/ 905982 h 1509906"/>
                  <a:gd name="connsiteX215" fmla="*/ 507294 w 1034979"/>
                  <a:gd name="connsiteY215" fmla="*/ 841212 h 1509906"/>
                  <a:gd name="connsiteX216" fmla="*/ 503484 w 1034979"/>
                  <a:gd name="connsiteY216" fmla="*/ 351627 h 1509906"/>
                  <a:gd name="connsiteX217" fmla="*/ 499674 w 1034979"/>
                  <a:gd name="connsiteY217" fmla="*/ 60162 h 1509906"/>
                  <a:gd name="connsiteX218" fmla="*/ 490149 w 1034979"/>
                  <a:gd name="connsiteY218" fmla="*/ 33492 h 1509906"/>
                  <a:gd name="connsiteX219" fmla="*/ 488244 w 1034979"/>
                  <a:gd name="connsiteY219" fmla="*/ 27777 h 1509906"/>
                  <a:gd name="connsiteX220" fmla="*/ 484434 w 1034979"/>
                  <a:gd name="connsiteY220" fmla="*/ 22062 h 1509906"/>
                  <a:gd name="connsiteX221" fmla="*/ 478719 w 1034979"/>
                  <a:gd name="connsiteY221" fmla="*/ 10632 h 1509906"/>
                  <a:gd name="connsiteX222" fmla="*/ 473004 w 1034979"/>
                  <a:gd name="connsiteY222" fmla="*/ 6822 h 1509906"/>
                  <a:gd name="connsiteX223" fmla="*/ 469194 w 1034979"/>
                  <a:gd name="connsiteY223" fmla="*/ 1107 h 1509906"/>
                  <a:gd name="connsiteX224" fmla="*/ 429189 w 1034979"/>
                  <a:gd name="connsiteY224" fmla="*/ 4917 h 1509906"/>
                  <a:gd name="connsiteX225" fmla="*/ 421569 w 1034979"/>
                  <a:gd name="connsiteY225" fmla="*/ 16347 h 1509906"/>
                  <a:gd name="connsiteX226" fmla="*/ 417759 w 1034979"/>
                  <a:gd name="connsiteY226" fmla="*/ 22062 h 1509906"/>
                  <a:gd name="connsiteX227" fmla="*/ 419664 w 1034979"/>
                  <a:gd name="connsiteY227" fmla="*/ 54447 h 1509906"/>
                  <a:gd name="connsiteX228" fmla="*/ 423474 w 1034979"/>
                  <a:gd name="connsiteY228" fmla="*/ 65877 h 1509906"/>
                  <a:gd name="connsiteX229" fmla="*/ 425379 w 1034979"/>
                  <a:gd name="connsiteY229" fmla="*/ 71592 h 1509906"/>
                  <a:gd name="connsiteX230" fmla="*/ 425379 w 1034979"/>
                  <a:gd name="connsiteY230" fmla="*/ 77307 h 1509906"/>
                  <a:gd name="connsiteX231" fmla="*/ 429189 w 1034979"/>
                  <a:gd name="connsiteY231" fmla="*/ 231612 h 1509906"/>
                  <a:gd name="connsiteX232" fmla="*/ 440619 w 1034979"/>
                  <a:gd name="connsiteY232" fmla="*/ 414492 h 1509906"/>
                  <a:gd name="connsiteX233" fmla="*/ 425379 w 1034979"/>
                  <a:gd name="connsiteY233" fmla="*/ 711672 h 1509906"/>
                  <a:gd name="connsiteX234" fmla="*/ 425173 w 1034979"/>
                  <a:gd name="connsiteY234" fmla="*/ 765165 h 1509906"/>
                  <a:gd name="connsiteX235" fmla="*/ 421363 w 1034979"/>
                  <a:gd name="connsiteY235" fmla="*/ 844096 h 1509906"/>
                  <a:gd name="connsiteX236" fmla="*/ 425379 w 1034979"/>
                  <a:gd name="connsiteY236" fmla="*/ 894552 h 1509906"/>
                  <a:gd name="connsiteX237" fmla="*/ 423474 w 1034979"/>
                  <a:gd name="connsiteY237" fmla="*/ 921222 h 1509906"/>
                  <a:gd name="connsiteX238" fmla="*/ 417759 w 1034979"/>
                  <a:gd name="connsiteY238" fmla="*/ 923127 h 1509906"/>
                  <a:gd name="connsiteX239" fmla="*/ 412044 w 1034979"/>
                  <a:gd name="connsiteY239" fmla="*/ 926937 h 1509906"/>
                  <a:gd name="connsiteX240" fmla="*/ 421569 w 1034979"/>
                  <a:gd name="connsiteY24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120579 w 1034979"/>
                  <a:gd name="connsiteY57" fmla="*/ 1130772 h 1509906"/>
                  <a:gd name="connsiteX58" fmla="*/ 105339 w 1034979"/>
                  <a:gd name="connsiteY58" fmla="*/ 1132677 h 1509906"/>
                  <a:gd name="connsiteX59" fmla="*/ 88194 w 1034979"/>
                  <a:gd name="connsiteY59" fmla="*/ 1138392 h 1509906"/>
                  <a:gd name="connsiteX60" fmla="*/ 82479 w 1034979"/>
                  <a:gd name="connsiteY60" fmla="*/ 1140297 h 1509906"/>
                  <a:gd name="connsiteX61" fmla="*/ 76764 w 1034979"/>
                  <a:gd name="connsiteY61" fmla="*/ 1144107 h 1509906"/>
                  <a:gd name="connsiteX62" fmla="*/ 65334 w 1034979"/>
                  <a:gd name="connsiteY62" fmla="*/ 1146012 h 1509906"/>
                  <a:gd name="connsiteX63" fmla="*/ 27234 w 1034979"/>
                  <a:gd name="connsiteY63" fmla="*/ 1147917 h 1509906"/>
                  <a:gd name="connsiteX64" fmla="*/ 15804 w 1034979"/>
                  <a:gd name="connsiteY64" fmla="*/ 1153632 h 1509906"/>
                  <a:gd name="connsiteX65" fmla="*/ 6279 w 1034979"/>
                  <a:gd name="connsiteY65" fmla="*/ 1163157 h 1509906"/>
                  <a:gd name="connsiteX66" fmla="*/ 4374 w 1034979"/>
                  <a:gd name="connsiteY66" fmla="*/ 1168872 h 1509906"/>
                  <a:gd name="connsiteX67" fmla="*/ 564 w 1034979"/>
                  <a:gd name="connsiteY67" fmla="*/ 1174587 h 1509906"/>
                  <a:gd name="connsiteX68" fmla="*/ 6279 w 1034979"/>
                  <a:gd name="connsiteY68" fmla="*/ 1206972 h 1509906"/>
                  <a:gd name="connsiteX69" fmla="*/ 11994 w 1034979"/>
                  <a:gd name="connsiteY69" fmla="*/ 1210782 h 1509906"/>
                  <a:gd name="connsiteX70" fmla="*/ 17709 w 1034979"/>
                  <a:gd name="connsiteY70" fmla="*/ 1212687 h 1509906"/>
                  <a:gd name="connsiteX71" fmla="*/ 145344 w 1034979"/>
                  <a:gd name="connsiteY71" fmla="*/ 1210782 h 1509906"/>
                  <a:gd name="connsiteX72" fmla="*/ 152964 w 1034979"/>
                  <a:gd name="connsiteY72" fmla="*/ 1208877 h 1509906"/>
                  <a:gd name="connsiteX73" fmla="*/ 303459 w 1034979"/>
                  <a:gd name="connsiteY73" fmla="*/ 1203162 h 1509906"/>
                  <a:gd name="connsiteX74" fmla="*/ 318699 w 1034979"/>
                  <a:gd name="connsiteY74" fmla="*/ 1210782 h 1509906"/>
                  <a:gd name="connsiteX75" fmla="*/ 330129 w 1034979"/>
                  <a:gd name="connsiteY75" fmla="*/ 1216497 h 1509906"/>
                  <a:gd name="connsiteX76" fmla="*/ 333939 w 1034979"/>
                  <a:gd name="connsiteY76" fmla="*/ 1222212 h 1509906"/>
                  <a:gd name="connsiteX77" fmla="*/ 339654 w 1034979"/>
                  <a:gd name="connsiteY77" fmla="*/ 1224117 h 1509906"/>
                  <a:gd name="connsiteX78" fmla="*/ 351084 w 1034979"/>
                  <a:gd name="connsiteY78" fmla="*/ 1231737 h 1509906"/>
                  <a:gd name="connsiteX79" fmla="*/ 356799 w 1034979"/>
                  <a:gd name="connsiteY79" fmla="*/ 1235547 h 1509906"/>
                  <a:gd name="connsiteX80" fmla="*/ 360609 w 1034979"/>
                  <a:gd name="connsiteY80" fmla="*/ 1241262 h 1509906"/>
                  <a:gd name="connsiteX81" fmla="*/ 366324 w 1034979"/>
                  <a:gd name="connsiteY81" fmla="*/ 1252692 h 1509906"/>
                  <a:gd name="connsiteX82" fmla="*/ 362514 w 1034979"/>
                  <a:gd name="connsiteY82" fmla="*/ 1279362 h 1509906"/>
                  <a:gd name="connsiteX83" fmla="*/ 358704 w 1034979"/>
                  <a:gd name="connsiteY83" fmla="*/ 1285077 h 1509906"/>
                  <a:gd name="connsiteX84" fmla="*/ 356799 w 1034979"/>
                  <a:gd name="connsiteY84" fmla="*/ 1290792 h 1509906"/>
                  <a:gd name="connsiteX85" fmla="*/ 352989 w 1034979"/>
                  <a:gd name="connsiteY85" fmla="*/ 1296507 h 1509906"/>
                  <a:gd name="connsiteX86" fmla="*/ 351084 w 1034979"/>
                  <a:gd name="connsiteY86" fmla="*/ 1302222 h 1509906"/>
                  <a:gd name="connsiteX87" fmla="*/ 347274 w 1034979"/>
                  <a:gd name="connsiteY87" fmla="*/ 1307937 h 1509906"/>
                  <a:gd name="connsiteX88" fmla="*/ 330129 w 1034979"/>
                  <a:gd name="connsiteY88" fmla="*/ 1374612 h 1509906"/>
                  <a:gd name="connsiteX89" fmla="*/ 328224 w 1034979"/>
                  <a:gd name="connsiteY89" fmla="*/ 1426047 h 1509906"/>
                  <a:gd name="connsiteX90" fmla="*/ 330129 w 1034979"/>
                  <a:gd name="connsiteY90" fmla="*/ 1450812 h 1509906"/>
                  <a:gd name="connsiteX91" fmla="*/ 332034 w 1034979"/>
                  <a:gd name="connsiteY91" fmla="*/ 1456527 h 1509906"/>
                  <a:gd name="connsiteX92" fmla="*/ 335844 w 1034979"/>
                  <a:gd name="connsiteY92" fmla="*/ 1460337 h 1509906"/>
                  <a:gd name="connsiteX93" fmla="*/ 364419 w 1034979"/>
                  <a:gd name="connsiteY93" fmla="*/ 1506057 h 1509906"/>
                  <a:gd name="connsiteX94" fmla="*/ 387279 w 1034979"/>
                  <a:gd name="connsiteY94" fmla="*/ 1507962 h 1509906"/>
                  <a:gd name="connsiteX95" fmla="*/ 392994 w 1034979"/>
                  <a:gd name="connsiteY95" fmla="*/ 1502247 h 1509906"/>
                  <a:gd name="connsiteX96" fmla="*/ 394899 w 1034979"/>
                  <a:gd name="connsiteY96" fmla="*/ 1490817 h 1509906"/>
                  <a:gd name="connsiteX97" fmla="*/ 396804 w 1034979"/>
                  <a:gd name="connsiteY97" fmla="*/ 1485102 h 1509906"/>
                  <a:gd name="connsiteX98" fmla="*/ 398709 w 1034979"/>
                  <a:gd name="connsiteY98" fmla="*/ 1467957 h 1509906"/>
                  <a:gd name="connsiteX99" fmla="*/ 400614 w 1034979"/>
                  <a:gd name="connsiteY99" fmla="*/ 1454622 h 1509906"/>
                  <a:gd name="connsiteX100" fmla="*/ 404424 w 1034979"/>
                  <a:gd name="connsiteY100" fmla="*/ 1397472 h 1509906"/>
                  <a:gd name="connsiteX101" fmla="*/ 410139 w 1034979"/>
                  <a:gd name="connsiteY101" fmla="*/ 1386042 h 1509906"/>
                  <a:gd name="connsiteX102" fmla="*/ 413949 w 1034979"/>
                  <a:gd name="connsiteY102" fmla="*/ 1372707 h 1509906"/>
                  <a:gd name="connsiteX103" fmla="*/ 415854 w 1034979"/>
                  <a:gd name="connsiteY103" fmla="*/ 1366992 h 1509906"/>
                  <a:gd name="connsiteX104" fmla="*/ 417759 w 1034979"/>
                  <a:gd name="connsiteY104" fmla="*/ 1353657 h 1509906"/>
                  <a:gd name="connsiteX105" fmla="*/ 421569 w 1034979"/>
                  <a:gd name="connsiteY105" fmla="*/ 1342227 h 1509906"/>
                  <a:gd name="connsiteX106" fmla="*/ 427284 w 1034979"/>
                  <a:gd name="connsiteY106" fmla="*/ 1328892 h 1509906"/>
                  <a:gd name="connsiteX107" fmla="*/ 436809 w 1034979"/>
                  <a:gd name="connsiteY107" fmla="*/ 1317462 h 1509906"/>
                  <a:gd name="connsiteX108" fmla="*/ 450144 w 1034979"/>
                  <a:gd name="connsiteY108" fmla="*/ 1302222 h 1509906"/>
                  <a:gd name="connsiteX109" fmla="*/ 457764 w 1034979"/>
                  <a:gd name="connsiteY109" fmla="*/ 1290792 h 1509906"/>
                  <a:gd name="connsiteX110" fmla="*/ 461574 w 1034979"/>
                  <a:gd name="connsiteY110" fmla="*/ 1279362 h 1509906"/>
                  <a:gd name="connsiteX111" fmla="*/ 465384 w 1034979"/>
                  <a:gd name="connsiteY111" fmla="*/ 1264122 h 1509906"/>
                  <a:gd name="connsiteX112" fmla="*/ 467289 w 1034979"/>
                  <a:gd name="connsiteY112" fmla="*/ 1258407 h 1509906"/>
                  <a:gd name="connsiteX113" fmla="*/ 507294 w 1034979"/>
                  <a:gd name="connsiteY113" fmla="*/ 1252692 h 1509906"/>
                  <a:gd name="connsiteX114" fmla="*/ 535869 w 1034979"/>
                  <a:gd name="connsiteY114" fmla="*/ 1243167 h 1509906"/>
                  <a:gd name="connsiteX115" fmla="*/ 541584 w 1034979"/>
                  <a:gd name="connsiteY115" fmla="*/ 1241262 h 1509906"/>
                  <a:gd name="connsiteX116" fmla="*/ 547299 w 1034979"/>
                  <a:gd name="connsiteY116" fmla="*/ 1239357 h 1509906"/>
                  <a:gd name="connsiteX117" fmla="*/ 554919 w 1034979"/>
                  <a:gd name="connsiteY117" fmla="*/ 1237452 h 1509906"/>
                  <a:gd name="connsiteX118" fmla="*/ 573969 w 1034979"/>
                  <a:gd name="connsiteY118" fmla="*/ 1229832 h 1509906"/>
                  <a:gd name="connsiteX119" fmla="*/ 585399 w 1034979"/>
                  <a:gd name="connsiteY119" fmla="*/ 1226022 h 1509906"/>
                  <a:gd name="connsiteX120" fmla="*/ 720654 w 1034979"/>
                  <a:gd name="connsiteY120" fmla="*/ 1309842 h 1509906"/>
                  <a:gd name="connsiteX121" fmla="*/ 733989 w 1034979"/>
                  <a:gd name="connsiteY121" fmla="*/ 1319367 h 1509906"/>
                  <a:gd name="connsiteX122" fmla="*/ 743514 w 1034979"/>
                  <a:gd name="connsiteY122" fmla="*/ 1321272 h 1509906"/>
                  <a:gd name="connsiteX123" fmla="*/ 749229 w 1034979"/>
                  <a:gd name="connsiteY123" fmla="*/ 1323177 h 1509906"/>
                  <a:gd name="connsiteX124" fmla="*/ 762564 w 1034979"/>
                  <a:gd name="connsiteY124" fmla="*/ 1328892 h 1509906"/>
                  <a:gd name="connsiteX125" fmla="*/ 777804 w 1034979"/>
                  <a:gd name="connsiteY125" fmla="*/ 1326987 h 1509906"/>
                  <a:gd name="connsiteX126" fmla="*/ 789234 w 1034979"/>
                  <a:gd name="connsiteY126" fmla="*/ 1321272 h 1509906"/>
                  <a:gd name="connsiteX127" fmla="*/ 794949 w 1034979"/>
                  <a:gd name="connsiteY127" fmla="*/ 1319367 h 1509906"/>
                  <a:gd name="connsiteX128" fmla="*/ 802569 w 1034979"/>
                  <a:gd name="connsiteY128" fmla="*/ 1302222 h 1509906"/>
                  <a:gd name="connsiteX129" fmla="*/ 800664 w 1034979"/>
                  <a:gd name="connsiteY129" fmla="*/ 1277457 h 1509906"/>
                  <a:gd name="connsiteX130" fmla="*/ 798759 w 1034979"/>
                  <a:gd name="connsiteY130" fmla="*/ 1271742 h 1509906"/>
                  <a:gd name="connsiteX131" fmla="*/ 796854 w 1034979"/>
                  <a:gd name="connsiteY131" fmla="*/ 1264122 h 1509906"/>
                  <a:gd name="connsiteX132" fmla="*/ 783519 w 1034979"/>
                  <a:gd name="connsiteY132" fmla="*/ 1246977 h 1509906"/>
                  <a:gd name="connsiteX133" fmla="*/ 773994 w 1034979"/>
                  <a:gd name="connsiteY133" fmla="*/ 1241262 h 1509906"/>
                  <a:gd name="connsiteX134" fmla="*/ 648264 w 1034979"/>
                  <a:gd name="connsiteY134" fmla="*/ 1149822 h 1509906"/>
                  <a:gd name="connsiteX135" fmla="*/ 644454 w 1034979"/>
                  <a:gd name="connsiteY135" fmla="*/ 1132677 h 1509906"/>
                  <a:gd name="connsiteX136" fmla="*/ 646359 w 1034979"/>
                  <a:gd name="connsiteY136" fmla="*/ 1125057 h 1509906"/>
                  <a:gd name="connsiteX137" fmla="*/ 650169 w 1034979"/>
                  <a:gd name="connsiteY137" fmla="*/ 1107912 h 1509906"/>
                  <a:gd name="connsiteX138" fmla="*/ 653979 w 1034979"/>
                  <a:gd name="connsiteY138" fmla="*/ 1102197 h 1509906"/>
                  <a:gd name="connsiteX139" fmla="*/ 655884 w 1034979"/>
                  <a:gd name="connsiteY139" fmla="*/ 1096482 h 1509906"/>
                  <a:gd name="connsiteX140" fmla="*/ 661599 w 1034979"/>
                  <a:gd name="connsiteY140" fmla="*/ 1094577 h 1509906"/>
                  <a:gd name="connsiteX141" fmla="*/ 671124 w 1034979"/>
                  <a:gd name="connsiteY141" fmla="*/ 1083147 h 1509906"/>
                  <a:gd name="connsiteX142" fmla="*/ 724464 w 1034979"/>
                  <a:gd name="connsiteY142" fmla="*/ 1075527 h 1509906"/>
                  <a:gd name="connsiteX143" fmla="*/ 842574 w 1034979"/>
                  <a:gd name="connsiteY143" fmla="*/ 1077432 h 1509906"/>
                  <a:gd name="connsiteX144" fmla="*/ 871149 w 1034979"/>
                  <a:gd name="connsiteY144" fmla="*/ 1079337 h 1509906"/>
                  <a:gd name="connsiteX145" fmla="*/ 899724 w 1034979"/>
                  <a:gd name="connsiteY145" fmla="*/ 1085052 h 1509906"/>
                  <a:gd name="connsiteX146" fmla="*/ 922584 w 1034979"/>
                  <a:gd name="connsiteY146" fmla="*/ 1088862 h 1509906"/>
                  <a:gd name="connsiteX147" fmla="*/ 951159 w 1034979"/>
                  <a:gd name="connsiteY147" fmla="*/ 1094577 h 1509906"/>
                  <a:gd name="connsiteX148" fmla="*/ 956874 w 1034979"/>
                  <a:gd name="connsiteY148" fmla="*/ 1094577 h 1509906"/>
                  <a:gd name="connsiteX149" fmla="*/ 1002594 w 1034979"/>
                  <a:gd name="connsiteY149" fmla="*/ 1092672 h 1509906"/>
                  <a:gd name="connsiteX150" fmla="*/ 1031169 w 1034979"/>
                  <a:gd name="connsiteY150" fmla="*/ 1085052 h 1509906"/>
                  <a:gd name="connsiteX151" fmla="*/ 1034979 w 1034979"/>
                  <a:gd name="connsiteY151" fmla="*/ 1079337 h 1509906"/>
                  <a:gd name="connsiteX152" fmla="*/ 1033074 w 1034979"/>
                  <a:gd name="connsiteY152" fmla="*/ 1060287 h 1509906"/>
                  <a:gd name="connsiteX153" fmla="*/ 1027359 w 1034979"/>
                  <a:gd name="connsiteY153" fmla="*/ 1056477 h 1509906"/>
                  <a:gd name="connsiteX154" fmla="*/ 1012119 w 1034979"/>
                  <a:gd name="connsiteY154" fmla="*/ 1054572 h 1509906"/>
                  <a:gd name="connsiteX155" fmla="*/ 1006404 w 1034979"/>
                  <a:gd name="connsiteY155" fmla="*/ 1052667 h 1509906"/>
                  <a:gd name="connsiteX156" fmla="*/ 998784 w 1034979"/>
                  <a:gd name="connsiteY156" fmla="*/ 1050762 h 1509906"/>
                  <a:gd name="connsiteX157" fmla="*/ 987354 w 1034979"/>
                  <a:gd name="connsiteY157" fmla="*/ 1043142 h 1509906"/>
                  <a:gd name="connsiteX158" fmla="*/ 975924 w 1034979"/>
                  <a:gd name="connsiteY158" fmla="*/ 1039332 h 1509906"/>
                  <a:gd name="connsiteX159" fmla="*/ 970209 w 1034979"/>
                  <a:gd name="connsiteY159" fmla="*/ 1037427 h 1509906"/>
                  <a:gd name="connsiteX160" fmla="*/ 962589 w 1034979"/>
                  <a:gd name="connsiteY160" fmla="*/ 1035522 h 1509906"/>
                  <a:gd name="connsiteX161" fmla="*/ 956874 w 1034979"/>
                  <a:gd name="connsiteY161" fmla="*/ 1033617 h 1509906"/>
                  <a:gd name="connsiteX162" fmla="*/ 935919 w 1034979"/>
                  <a:gd name="connsiteY162" fmla="*/ 1027902 h 1509906"/>
                  <a:gd name="connsiteX163" fmla="*/ 930204 w 1034979"/>
                  <a:gd name="connsiteY163" fmla="*/ 1025997 h 1509906"/>
                  <a:gd name="connsiteX164" fmla="*/ 825429 w 1034979"/>
                  <a:gd name="connsiteY164" fmla="*/ 1027902 h 1509906"/>
                  <a:gd name="connsiteX165" fmla="*/ 819714 w 1034979"/>
                  <a:gd name="connsiteY165" fmla="*/ 1029807 h 1509906"/>
                  <a:gd name="connsiteX166" fmla="*/ 730179 w 1034979"/>
                  <a:gd name="connsiteY166" fmla="*/ 1031712 h 1509906"/>
                  <a:gd name="connsiteX167" fmla="*/ 716844 w 1034979"/>
                  <a:gd name="connsiteY167" fmla="*/ 1035522 h 1509906"/>
                  <a:gd name="connsiteX168" fmla="*/ 695889 w 1034979"/>
                  <a:gd name="connsiteY168" fmla="*/ 1037427 h 1509906"/>
                  <a:gd name="connsiteX169" fmla="*/ 669219 w 1034979"/>
                  <a:gd name="connsiteY169" fmla="*/ 1039332 h 1509906"/>
                  <a:gd name="connsiteX170" fmla="*/ 669219 w 1034979"/>
                  <a:gd name="connsiteY170" fmla="*/ 1039332 h 1509906"/>
                  <a:gd name="connsiteX171" fmla="*/ 646359 w 1034979"/>
                  <a:gd name="connsiteY171" fmla="*/ 1043142 h 1509906"/>
                  <a:gd name="connsiteX172" fmla="*/ 642549 w 1034979"/>
                  <a:gd name="connsiteY172" fmla="*/ 1031712 h 1509906"/>
                  <a:gd name="connsiteX173" fmla="*/ 640644 w 1034979"/>
                  <a:gd name="connsiteY173" fmla="*/ 1025997 h 1509906"/>
                  <a:gd name="connsiteX174" fmla="*/ 642549 w 1034979"/>
                  <a:gd name="connsiteY174" fmla="*/ 1008852 h 1509906"/>
                  <a:gd name="connsiteX175" fmla="*/ 644454 w 1034979"/>
                  <a:gd name="connsiteY175" fmla="*/ 1003137 h 1509906"/>
                  <a:gd name="connsiteX176" fmla="*/ 661599 w 1034979"/>
                  <a:gd name="connsiteY176" fmla="*/ 993612 h 1509906"/>
                  <a:gd name="connsiteX177" fmla="*/ 673029 w 1034979"/>
                  <a:gd name="connsiteY177" fmla="*/ 985992 h 1509906"/>
                  <a:gd name="connsiteX178" fmla="*/ 674934 w 1034979"/>
                  <a:gd name="connsiteY178" fmla="*/ 980277 h 1509906"/>
                  <a:gd name="connsiteX179" fmla="*/ 680649 w 1034979"/>
                  <a:gd name="connsiteY179" fmla="*/ 978372 h 1509906"/>
                  <a:gd name="connsiteX180" fmla="*/ 686364 w 1034979"/>
                  <a:gd name="connsiteY180" fmla="*/ 974562 h 1509906"/>
                  <a:gd name="connsiteX181" fmla="*/ 695889 w 1034979"/>
                  <a:gd name="connsiteY181" fmla="*/ 965037 h 1509906"/>
                  <a:gd name="connsiteX182" fmla="*/ 705414 w 1034979"/>
                  <a:gd name="connsiteY182" fmla="*/ 953607 h 1509906"/>
                  <a:gd name="connsiteX183" fmla="*/ 716844 w 1034979"/>
                  <a:gd name="connsiteY183" fmla="*/ 945987 h 1509906"/>
                  <a:gd name="connsiteX184" fmla="*/ 732084 w 1034979"/>
                  <a:gd name="connsiteY184" fmla="*/ 932652 h 1509906"/>
                  <a:gd name="connsiteX185" fmla="*/ 741609 w 1034979"/>
                  <a:gd name="connsiteY185" fmla="*/ 921222 h 1509906"/>
                  <a:gd name="connsiteX186" fmla="*/ 753039 w 1034979"/>
                  <a:gd name="connsiteY186" fmla="*/ 911697 h 1509906"/>
                  <a:gd name="connsiteX187" fmla="*/ 758754 w 1034979"/>
                  <a:gd name="connsiteY187" fmla="*/ 900267 h 1509906"/>
                  <a:gd name="connsiteX188" fmla="*/ 760659 w 1034979"/>
                  <a:gd name="connsiteY188" fmla="*/ 894552 h 1509906"/>
                  <a:gd name="connsiteX189" fmla="*/ 766374 w 1034979"/>
                  <a:gd name="connsiteY189" fmla="*/ 883122 h 1509906"/>
                  <a:gd name="connsiteX190" fmla="*/ 764469 w 1034979"/>
                  <a:gd name="connsiteY190" fmla="*/ 867882 h 1509906"/>
                  <a:gd name="connsiteX191" fmla="*/ 758754 w 1034979"/>
                  <a:gd name="connsiteY191" fmla="*/ 865977 h 1509906"/>
                  <a:gd name="connsiteX192" fmla="*/ 737799 w 1034979"/>
                  <a:gd name="connsiteY192" fmla="*/ 867882 h 1509906"/>
                  <a:gd name="connsiteX193" fmla="*/ 732084 w 1034979"/>
                  <a:gd name="connsiteY193" fmla="*/ 871692 h 1509906"/>
                  <a:gd name="connsiteX194" fmla="*/ 720654 w 1034979"/>
                  <a:gd name="connsiteY194" fmla="*/ 875502 h 1509906"/>
                  <a:gd name="connsiteX195" fmla="*/ 716844 w 1034979"/>
                  <a:gd name="connsiteY195" fmla="*/ 881217 h 1509906"/>
                  <a:gd name="connsiteX196" fmla="*/ 711129 w 1034979"/>
                  <a:gd name="connsiteY196" fmla="*/ 883122 h 1509906"/>
                  <a:gd name="connsiteX197" fmla="*/ 705414 w 1034979"/>
                  <a:gd name="connsiteY197" fmla="*/ 886932 h 1509906"/>
                  <a:gd name="connsiteX198" fmla="*/ 699699 w 1034979"/>
                  <a:gd name="connsiteY198" fmla="*/ 892647 h 1509906"/>
                  <a:gd name="connsiteX199" fmla="*/ 692079 w 1034979"/>
                  <a:gd name="connsiteY199" fmla="*/ 896457 h 1509906"/>
                  <a:gd name="connsiteX200" fmla="*/ 650169 w 1034979"/>
                  <a:gd name="connsiteY200" fmla="*/ 925032 h 1509906"/>
                  <a:gd name="connsiteX201" fmla="*/ 636834 w 1034979"/>
                  <a:gd name="connsiteY201" fmla="*/ 936462 h 1509906"/>
                  <a:gd name="connsiteX202" fmla="*/ 627309 w 1034979"/>
                  <a:gd name="connsiteY202" fmla="*/ 953607 h 1509906"/>
                  <a:gd name="connsiteX203" fmla="*/ 602544 w 1034979"/>
                  <a:gd name="connsiteY203" fmla="*/ 959322 h 1509906"/>
                  <a:gd name="connsiteX204" fmla="*/ 589209 w 1034979"/>
                  <a:gd name="connsiteY204" fmla="*/ 963132 h 1509906"/>
                  <a:gd name="connsiteX205" fmla="*/ 573969 w 1034979"/>
                  <a:gd name="connsiteY205" fmla="*/ 961227 h 1509906"/>
                  <a:gd name="connsiteX206" fmla="*/ 562539 w 1034979"/>
                  <a:gd name="connsiteY206" fmla="*/ 957417 h 1509906"/>
                  <a:gd name="connsiteX207" fmla="*/ 551109 w 1034979"/>
                  <a:gd name="connsiteY207" fmla="*/ 953607 h 1509906"/>
                  <a:gd name="connsiteX208" fmla="*/ 539679 w 1034979"/>
                  <a:gd name="connsiteY208" fmla="*/ 949797 h 1509906"/>
                  <a:gd name="connsiteX209" fmla="*/ 533964 w 1034979"/>
                  <a:gd name="connsiteY209" fmla="*/ 947892 h 1509906"/>
                  <a:gd name="connsiteX210" fmla="*/ 528249 w 1034979"/>
                  <a:gd name="connsiteY210" fmla="*/ 944082 h 1509906"/>
                  <a:gd name="connsiteX211" fmla="*/ 516819 w 1034979"/>
                  <a:gd name="connsiteY211" fmla="*/ 938367 h 1509906"/>
                  <a:gd name="connsiteX212" fmla="*/ 509199 w 1034979"/>
                  <a:gd name="connsiteY212" fmla="*/ 926937 h 1509906"/>
                  <a:gd name="connsiteX213" fmla="*/ 505389 w 1034979"/>
                  <a:gd name="connsiteY213" fmla="*/ 905982 h 1509906"/>
                  <a:gd name="connsiteX214" fmla="*/ 507294 w 1034979"/>
                  <a:gd name="connsiteY214" fmla="*/ 841212 h 1509906"/>
                  <a:gd name="connsiteX215" fmla="*/ 503484 w 1034979"/>
                  <a:gd name="connsiteY215" fmla="*/ 351627 h 1509906"/>
                  <a:gd name="connsiteX216" fmla="*/ 499674 w 1034979"/>
                  <a:gd name="connsiteY216" fmla="*/ 60162 h 1509906"/>
                  <a:gd name="connsiteX217" fmla="*/ 490149 w 1034979"/>
                  <a:gd name="connsiteY217" fmla="*/ 33492 h 1509906"/>
                  <a:gd name="connsiteX218" fmla="*/ 488244 w 1034979"/>
                  <a:gd name="connsiteY218" fmla="*/ 27777 h 1509906"/>
                  <a:gd name="connsiteX219" fmla="*/ 484434 w 1034979"/>
                  <a:gd name="connsiteY219" fmla="*/ 22062 h 1509906"/>
                  <a:gd name="connsiteX220" fmla="*/ 478719 w 1034979"/>
                  <a:gd name="connsiteY220" fmla="*/ 10632 h 1509906"/>
                  <a:gd name="connsiteX221" fmla="*/ 473004 w 1034979"/>
                  <a:gd name="connsiteY221" fmla="*/ 6822 h 1509906"/>
                  <a:gd name="connsiteX222" fmla="*/ 469194 w 1034979"/>
                  <a:gd name="connsiteY222" fmla="*/ 1107 h 1509906"/>
                  <a:gd name="connsiteX223" fmla="*/ 429189 w 1034979"/>
                  <a:gd name="connsiteY223" fmla="*/ 4917 h 1509906"/>
                  <a:gd name="connsiteX224" fmla="*/ 421569 w 1034979"/>
                  <a:gd name="connsiteY224" fmla="*/ 16347 h 1509906"/>
                  <a:gd name="connsiteX225" fmla="*/ 417759 w 1034979"/>
                  <a:gd name="connsiteY225" fmla="*/ 22062 h 1509906"/>
                  <a:gd name="connsiteX226" fmla="*/ 419664 w 1034979"/>
                  <a:gd name="connsiteY226" fmla="*/ 54447 h 1509906"/>
                  <a:gd name="connsiteX227" fmla="*/ 423474 w 1034979"/>
                  <a:gd name="connsiteY227" fmla="*/ 65877 h 1509906"/>
                  <a:gd name="connsiteX228" fmla="*/ 425379 w 1034979"/>
                  <a:gd name="connsiteY228" fmla="*/ 71592 h 1509906"/>
                  <a:gd name="connsiteX229" fmla="*/ 425379 w 1034979"/>
                  <a:gd name="connsiteY229" fmla="*/ 77307 h 1509906"/>
                  <a:gd name="connsiteX230" fmla="*/ 429189 w 1034979"/>
                  <a:gd name="connsiteY230" fmla="*/ 231612 h 1509906"/>
                  <a:gd name="connsiteX231" fmla="*/ 440619 w 1034979"/>
                  <a:gd name="connsiteY231" fmla="*/ 414492 h 1509906"/>
                  <a:gd name="connsiteX232" fmla="*/ 425379 w 1034979"/>
                  <a:gd name="connsiteY232" fmla="*/ 711672 h 1509906"/>
                  <a:gd name="connsiteX233" fmla="*/ 425173 w 1034979"/>
                  <a:gd name="connsiteY233" fmla="*/ 765165 h 1509906"/>
                  <a:gd name="connsiteX234" fmla="*/ 421363 w 1034979"/>
                  <a:gd name="connsiteY234" fmla="*/ 844096 h 1509906"/>
                  <a:gd name="connsiteX235" fmla="*/ 425379 w 1034979"/>
                  <a:gd name="connsiteY235" fmla="*/ 894552 h 1509906"/>
                  <a:gd name="connsiteX236" fmla="*/ 423474 w 1034979"/>
                  <a:gd name="connsiteY236" fmla="*/ 921222 h 1509906"/>
                  <a:gd name="connsiteX237" fmla="*/ 417759 w 1034979"/>
                  <a:gd name="connsiteY237" fmla="*/ 923127 h 1509906"/>
                  <a:gd name="connsiteX238" fmla="*/ 412044 w 1034979"/>
                  <a:gd name="connsiteY238" fmla="*/ 926937 h 1509906"/>
                  <a:gd name="connsiteX239" fmla="*/ 421569 w 1034979"/>
                  <a:gd name="connsiteY23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120579 w 1034979"/>
                  <a:gd name="connsiteY57" fmla="*/ 1130772 h 1509906"/>
                  <a:gd name="connsiteX58" fmla="*/ 105339 w 1034979"/>
                  <a:gd name="connsiteY58" fmla="*/ 1132677 h 1509906"/>
                  <a:gd name="connsiteX59" fmla="*/ 88194 w 1034979"/>
                  <a:gd name="connsiteY59" fmla="*/ 1138392 h 1509906"/>
                  <a:gd name="connsiteX60" fmla="*/ 82479 w 1034979"/>
                  <a:gd name="connsiteY60" fmla="*/ 1140297 h 1509906"/>
                  <a:gd name="connsiteX61" fmla="*/ 76764 w 1034979"/>
                  <a:gd name="connsiteY61" fmla="*/ 1144107 h 1509906"/>
                  <a:gd name="connsiteX62" fmla="*/ 65334 w 1034979"/>
                  <a:gd name="connsiteY62" fmla="*/ 1146012 h 1509906"/>
                  <a:gd name="connsiteX63" fmla="*/ 27234 w 1034979"/>
                  <a:gd name="connsiteY63" fmla="*/ 1147917 h 1509906"/>
                  <a:gd name="connsiteX64" fmla="*/ 15804 w 1034979"/>
                  <a:gd name="connsiteY64" fmla="*/ 1153632 h 1509906"/>
                  <a:gd name="connsiteX65" fmla="*/ 6279 w 1034979"/>
                  <a:gd name="connsiteY65" fmla="*/ 1163157 h 1509906"/>
                  <a:gd name="connsiteX66" fmla="*/ 4374 w 1034979"/>
                  <a:gd name="connsiteY66" fmla="*/ 1168872 h 1509906"/>
                  <a:gd name="connsiteX67" fmla="*/ 564 w 1034979"/>
                  <a:gd name="connsiteY67" fmla="*/ 1174587 h 1509906"/>
                  <a:gd name="connsiteX68" fmla="*/ 6279 w 1034979"/>
                  <a:gd name="connsiteY68" fmla="*/ 1206972 h 1509906"/>
                  <a:gd name="connsiteX69" fmla="*/ 11994 w 1034979"/>
                  <a:gd name="connsiteY69" fmla="*/ 1210782 h 1509906"/>
                  <a:gd name="connsiteX70" fmla="*/ 17709 w 1034979"/>
                  <a:gd name="connsiteY70" fmla="*/ 1212687 h 1509906"/>
                  <a:gd name="connsiteX71" fmla="*/ 145344 w 1034979"/>
                  <a:gd name="connsiteY71" fmla="*/ 1210782 h 1509906"/>
                  <a:gd name="connsiteX72" fmla="*/ 152964 w 1034979"/>
                  <a:gd name="connsiteY72" fmla="*/ 1208877 h 1509906"/>
                  <a:gd name="connsiteX73" fmla="*/ 303459 w 1034979"/>
                  <a:gd name="connsiteY73" fmla="*/ 1203162 h 1509906"/>
                  <a:gd name="connsiteX74" fmla="*/ 318699 w 1034979"/>
                  <a:gd name="connsiteY74" fmla="*/ 1210782 h 1509906"/>
                  <a:gd name="connsiteX75" fmla="*/ 330129 w 1034979"/>
                  <a:gd name="connsiteY75" fmla="*/ 1216497 h 1509906"/>
                  <a:gd name="connsiteX76" fmla="*/ 333939 w 1034979"/>
                  <a:gd name="connsiteY76" fmla="*/ 1222212 h 1509906"/>
                  <a:gd name="connsiteX77" fmla="*/ 339654 w 1034979"/>
                  <a:gd name="connsiteY77" fmla="*/ 1224117 h 1509906"/>
                  <a:gd name="connsiteX78" fmla="*/ 351084 w 1034979"/>
                  <a:gd name="connsiteY78" fmla="*/ 1231737 h 1509906"/>
                  <a:gd name="connsiteX79" fmla="*/ 356799 w 1034979"/>
                  <a:gd name="connsiteY79" fmla="*/ 1235547 h 1509906"/>
                  <a:gd name="connsiteX80" fmla="*/ 360609 w 1034979"/>
                  <a:gd name="connsiteY80" fmla="*/ 1241262 h 1509906"/>
                  <a:gd name="connsiteX81" fmla="*/ 366324 w 1034979"/>
                  <a:gd name="connsiteY81" fmla="*/ 1252692 h 1509906"/>
                  <a:gd name="connsiteX82" fmla="*/ 362514 w 1034979"/>
                  <a:gd name="connsiteY82" fmla="*/ 1279362 h 1509906"/>
                  <a:gd name="connsiteX83" fmla="*/ 358704 w 1034979"/>
                  <a:gd name="connsiteY83" fmla="*/ 1285077 h 1509906"/>
                  <a:gd name="connsiteX84" fmla="*/ 356799 w 1034979"/>
                  <a:gd name="connsiteY84" fmla="*/ 1290792 h 1509906"/>
                  <a:gd name="connsiteX85" fmla="*/ 352989 w 1034979"/>
                  <a:gd name="connsiteY85" fmla="*/ 1296507 h 1509906"/>
                  <a:gd name="connsiteX86" fmla="*/ 351084 w 1034979"/>
                  <a:gd name="connsiteY86" fmla="*/ 1302222 h 1509906"/>
                  <a:gd name="connsiteX87" fmla="*/ 347274 w 1034979"/>
                  <a:gd name="connsiteY87" fmla="*/ 1307937 h 1509906"/>
                  <a:gd name="connsiteX88" fmla="*/ 330129 w 1034979"/>
                  <a:gd name="connsiteY88" fmla="*/ 1374612 h 1509906"/>
                  <a:gd name="connsiteX89" fmla="*/ 328224 w 1034979"/>
                  <a:gd name="connsiteY89" fmla="*/ 1426047 h 1509906"/>
                  <a:gd name="connsiteX90" fmla="*/ 330129 w 1034979"/>
                  <a:gd name="connsiteY90" fmla="*/ 1450812 h 1509906"/>
                  <a:gd name="connsiteX91" fmla="*/ 332034 w 1034979"/>
                  <a:gd name="connsiteY91" fmla="*/ 1456527 h 1509906"/>
                  <a:gd name="connsiteX92" fmla="*/ 335844 w 1034979"/>
                  <a:gd name="connsiteY92" fmla="*/ 1460337 h 1509906"/>
                  <a:gd name="connsiteX93" fmla="*/ 364419 w 1034979"/>
                  <a:gd name="connsiteY93" fmla="*/ 1506057 h 1509906"/>
                  <a:gd name="connsiteX94" fmla="*/ 387279 w 1034979"/>
                  <a:gd name="connsiteY94" fmla="*/ 1507962 h 1509906"/>
                  <a:gd name="connsiteX95" fmla="*/ 392994 w 1034979"/>
                  <a:gd name="connsiteY95" fmla="*/ 1502247 h 1509906"/>
                  <a:gd name="connsiteX96" fmla="*/ 394899 w 1034979"/>
                  <a:gd name="connsiteY96" fmla="*/ 1490817 h 1509906"/>
                  <a:gd name="connsiteX97" fmla="*/ 396804 w 1034979"/>
                  <a:gd name="connsiteY97" fmla="*/ 1485102 h 1509906"/>
                  <a:gd name="connsiteX98" fmla="*/ 398709 w 1034979"/>
                  <a:gd name="connsiteY98" fmla="*/ 1467957 h 1509906"/>
                  <a:gd name="connsiteX99" fmla="*/ 400614 w 1034979"/>
                  <a:gd name="connsiteY99" fmla="*/ 1454622 h 1509906"/>
                  <a:gd name="connsiteX100" fmla="*/ 404424 w 1034979"/>
                  <a:gd name="connsiteY100" fmla="*/ 1397472 h 1509906"/>
                  <a:gd name="connsiteX101" fmla="*/ 410139 w 1034979"/>
                  <a:gd name="connsiteY101" fmla="*/ 1386042 h 1509906"/>
                  <a:gd name="connsiteX102" fmla="*/ 413949 w 1034979"/>
                  <a:gd name="connsiteY102" fmla="*/ 1372707 h 1509906"/>
                  <a:gd name="connsiteX103" fmla="*/ 415854 w 1034979"/>
                  <a:gd name="connsiteY103" fmla="*/ 1366992 h 1509906"/>
                  <a:gd name="connsiteX104" fmla="*/ 417759 w 1034979"/>
                  <a:gd name="connsiteY104" fmla="*/ 1353657 h 1509906"/>
                  <a:gd name="connsiteX105" fmla="*/ 421569 w 1034979"/>
                  <a:gd name="connsiteY105" fmla="*/ 1342227 h 1509906"/>
                  <a:gd name="connsiteX106" fmla="*/ 427284 w 1034979"/>
                  <a:gd name="connsiteY106" fmla="*/ 1328892 h 1509906"/>
                  <a:gd name="connsiteX107" fmla="*/ 436809 w 1034979"/>
                  <a:gd name="connsiteY107" fmla="*/ 1317462 h 1509906"/>
                  <a:gd name="connsiteX108" fmla="*/ 450144 w 1034979"/>
                  <a:gd name="connsiteY108" fmla="*/ 1302222 h 1509906"/>
                  <a:gd name="connsiteX109" fmla="*/ 457764 w 1034979"/>
                  <a:gd name="connsiteY109" fmla="*/ 1290792 h 1509906"/>
                  <a:gd name="connsiteX110" fmla="*/ 461574 w 1034979"/>
                  <a:gd name="connsiteY110" fmla="*/ 1279362 h 1509906"/>
                  <a:gd name="connsiteX111" fmla="*/ 465384 w 1034979"/>
                  <a:gd name="connsiteY111" fmla="*/ 1264122 h 1509906"/>
                  <a:gd name="connsiteX112" fmla="*/ 467289 w 1034979"/>
                  <a:gd name="connsiteY112" fmla="*/ 1258407 h 1509906"/>
                  <a:gd name="connsiteX113" fmla="*/ 535869 w 1034979"/>
                  <a:gd name="connsiteY113" fmla="*/ 1243167 h 1509906"/>
                  <a:gd name="connsiteX114" fmla="*/ 541584 w 1034979"/>
                  <a:gd name="connsiteY114" fmla="*/ 1241262 h 1509906"/>
                  <a:gd name="connsiteX115" fmla="*/ 547299 w 1034979"/>
                  <a:gd name="connsiteY115" fmla="*/ 1239357 h 1509906"/>
                  <a:gd name="connsiteX116" fmla="*/ 554919 w 1034979"/>
                  <a:gd name="connsiteY116" fmla="*/ 1237452 h 1509906"/>
                  <a:gd name="connsiteX117" fmla="*/ 573969 w 1034979"/>
                  <a:gd name="connsiteY117" fmla="*/ 1229832 h 1509906"/>
                  <a:gd name="connsiteX118" fmla="*/ 585399 w 1034979"/>
                  <a:gd name="connsiteY118" fmla="*/ 1226022 h 1509906"/>
                  <a:gd name="connsiteX119" fmla="*/ 720654 w 1034979"/>
                  <a:gd name="connsiteY119" fmla="*/ 1309842 h 1509906"/>
                  <a:gd name="connsiteX120" fmla="*/ 733989 w 1034979"/>
                  <a:gd name="connsiteY120" fmla="*/ 1319367 h 1509906"/>
                  <a:gd name="connsiteX121" fmla="*/ 743514 w 1034979"/>
                  <a:gd name="connsiteY121" fmla="*/ 1321272 h 1509906"/>
                  <a:gd name="connsiteX122" fmla="*/ 749229 w 1034979"/>
                  <a:gd name="connsiteY122" fmla="*/ 1323177 h 1509906"/>
                  <a:gd name="connsiteX123" fmla="*/ 762564 w 1034979"/>
                  <a:gd name="connsiteY123" fmla="*/ 1328892 h 1509906"/>
                  <a:gd name="connsiteX124" fmla="*/ 777804 w 1034979"/>
                  <a:gd name="connsiteY124" fmla="*/ 1326987 h 1509906"/>
                  <a:gd name="connsiteX125" fmla="*/ 789234 w 1034979"/>
                  <a:gd name="connsiteY125" fmla="*/ 1321272 h 1509906"/>
                  <a:gd name="connsiteX126" fmla="*/ 794949 w 1034979"/>
                  <a:gd name="connsiteY126" fmla="*/ 1319367 h 1509906"/>
                  <a:gd name="connsiteX127" fmla="*/ 802569 w 1034979"/>
                  <a:gd name="connsiteY127" fmla="*/ 1302222 h 1509906"/>
                  <a:gd name="connsiteX128" fmla="*/ 800664 w 1034979"/>
                  <a:gd name="connsiteY128" fmla="*/ 1277457 h 1509906"/>
                  <a:gd name="connsiteX129" fmla="*/ 798759 w 1034979"/>
                  <a:gd name="connsiteY129" fmla="*/ 1271742 h 1509906"/>
                  <a:gd name="connsiteX130" fmla="*/ 796854 w 1034979"/>
                  <a:gd name="connsiteY130" fmla="*/ 1264122 h 1509906"/>
                  <a:gd name="connsiteX131" fmla="*/ 783519 w 1034979"/>
                  <a:gd name="connsiteY131" fmla="*/ 1246977 h 1509906"/>
                  <a:gd name="connsiteX132" fmla="*/ 773994 w 1034979"/>
                  <a:gd name="connsiteY132" fmla="*/ 1241262 h 1509906"/>
                  <a:gd name="connsiteX133" fmla="*/ 648264 w 1034979"/>
                  <a:gd name="connsiteY133" fmla="*/ 1149822 h 1509906"/>
                  <a:gd name="connsiteX134" fmla="*/ 644454 w 1034979"/>
                  <a:gd name="connsiteY134" fmla="*/ 1132677 h 1509906"/>
                  <a:gd name="connsiteX135" fmla="*/ 646359 w 1034979"/>
                  <a:gd name="connsiteY135" fmla="*/ 1125057 h 1509906"/>
                  <a:gd name="connsiteX136" fmla="*/ 650169 w 1034979"/>
                  <a:gd name="connsiteY136" fmla="*/ 1107912 h 1509906"/>
                  <a:gd name="connsiteX137" fmla="*/ 653979 w 1034979"/>
                  <a:gd name="connsiteY137" fmla="*/ 1102197 h 1509906"/>
                  <a:gd name="connsiteX138" fmla="*/ 655884 w 1034979"/>
                  <a:gd name="connsiteY138" fmla="*/ 1096482 h 1509906"/>
                  <a:gd name="connsiteX139" fmla="*/ 661599 w 1034979"/>
                  <a:gd name="connsiteY139" fmla="*/ 1094577 h 1509906"/>
                  <a:gd name="connsiteX140" fmla="*/ 671124 w 1034979"/>
                  <a:gd name="connsiteY140" fmla="*/ 1083147 h 1509906"/>
                  <a:gd name="connsiteX141" fmla="*/ 724464 w 1034979"/>
                  <a:gd name="connsiteY141" fmla="*/ 1075527 h 1509906"/>
                  <a:gd name="connsiteX142" fmla="*/ 842574 w 1034979"/>
                  <a:gd name="connsiteY142" fmla="*/ 1077432 h 1509906"/>
                  <a:gd name="connsiteX143" fmla="*/ 871149 w 1034979"/>
                  <a:gd name="connsiteY143" fmla="*/ 1079337 h 1509906"/>
                  <a:gd name="connsiteX144" fmla="*/ 899724 w 1034979"/>
                  <a:gd name="connsiteY144" fmla="*/ 1085052 h 1509906"/>
                  <a:gd name="connsiteX145" fmla="*/ 922584 w 1034979"/>
                  <a:gd name="connsiteY145" fmla="*/ 1088862 h 1509906"/>
                  <a:gd name="connsiteX146" fmla="*/ 951159 w 1034979"/>
                  <a:gd name="connsiteY146" fmla="*/ 1094577 h 1509906"/>
                  <a:gd name="connsiteX147" fmla="*/ 956874 w 1034979"/>
                  <a:gd name="connsiteY147" fmla="*/ 1094577 h 1509906"/>
                  <a:gd name="connsiteX148" fmla="*/ 1002594 w 1034979"/>
                  <a:gd name="connsiteY148" fmla="*/ 1092672 h 1509906"/>
                  <a:gd name="connsiteX149" fmla="*/ 1031169 w 1034979"/>
                  <a:gd name="connsiteY149" fmla="*/ 1085052 h 1509906"/>
                  <a:gd name="connsiteX150" fmla="*/ 1034979 w 1034979"/>
                  <a:gd name="connsiteY150" fmla="*/ 1079337 h 1509906"/>
                  <a:gd name="connsiteX151" fmla="*/ 1033074 w 1034979"/>
                  <a:gd name="connsiteY151" fmla="*/ 1060287 h 1509906"/>
                  <a:gd name="connsiteX152" fmla="*/ 1027359 w 1034979"/>
                  <a:gd name="connsiteY152" fmla="*/ 1056477 h 1509906"/>
                  <a:gd name="connsiteX153" fmla="*/ 1012119 w 1034979"/>
                  <a:gd name="connsiteY153" fmla="*/ 1054572 h 1509906"/>
                  <a:gd name="connsiteX154" fmla="*/ 1006404 w 1034979"/>
                  <a:gd name="connsiteY154" fmla="*/ 1052667 h 1509906"/>
                  <a:gd name="connsiteX155" fmla="*/ 998784 w 1034979"/>
                  <a:gd name="connsiteY155" fmla="*/ 1050762 h 1509906"/>
                  <a:gd name="connsiteX156" fmla="*/ 987354 w 1034979"/>
                  <a:gd name="connsiteY156" fmla="*/ 1043142 h 1509906"/>
                  <a:gd name="connsiteX157" fmla="*/ 975924 w 1034979"/>
                  <a:gd name="connsiteY157" fmla="*/ 1039332 h 1509906"/>
                  <a:gd name="connsiteX158" fmla="*/ 970209 w 1034979"/>
                  <a:gd name="connsiteY158" fmla="*/ 1037427 h 1509906"/>
                  <a:gd name="connsiteX159" fmla="*/ 962589 w 1034979"/>
                  <a:gd name="connsiteY159" fmla="*/ 1035522 h 1509906"/>
                  <a:gd name="connsiteX160" fmla="*/ 956874 w 1034979"/>
                  <a:gd name="connsiteY160" fmla="*/ 1033617 h 1509906"/>
                  <a:gd name="connsiteX161" fmla="*/ 935919 w 1034979"/>
                  <a:gd name="connsiteY161" fmla="*/ 1027902 h 1509906"/>
                  <a:gd name="connsiteX162" fmla="*/ 930204 w 1034979"/>
                  <a:gd name="connsiteY162" fmla="*/ 1025997 h 1509906"/>
                  <a:gd name="connsiteX163" fmla="*/ 825429 w 1034979"/>
                  <a:gd name="connsiteY163" fmla="*/ 1027902 h 1509906"/>
                  <a:gd name="connsiteX164" fmla="*/ 819714 w 1034979"/>
                  <a:gd name="connsiteY164" fmla="*/ 1029807 h 1509906"/>
                  <a:gd name="connsiteX165" fmla="*/ 730179 w 1034979"/>
                  <a:gd name="connsiteY165" fmla="*/ 1031712 h 1509906"/>
                  <a:gd name="connsiteX166" fmla="*/ 716844 w 1034979"/>
                  <a:gd name="connsiteY166" fmla="*/ 1035522 h 1509906"/>
                  <a:gd name="connsiteX167" fmla="*/ 695889 w 1034979"/>
                  <a:gd name="connsiteY167" fmla="*/ 1037427 h 1509906"/>
                  <a:gd name="connsiteX168" fmla="*/ 669219 w 1034979"/>
                  <a:gd name="connsiteY168" fmla="*/ 1039332 h 1509906"/>
                  <a:gd name="connsiteX169" fmla="*/ 669219 w 1034979"/>
                  <a:gd name="connsiteY169" fmla="*/ 1039332 h 1509906"/>
                  <a:gd name="connsiteX170" fmla="*/ 646359 w 1034979"/>
                  <a:gd name="connsiteY170" fmla="*/ 1043142 h 1509906"/>
                  <a:gd name="connsiteX171" fmla="*/ 642549 w 1034979"/>
                  <a:gd name="connsiteY171" fmla="*/ 1031712 h 1509906"/>
                  <a:gd name="connsiteX172" fmla="*/ 640644 w 1034979"/>
                  <a:gd name="connsiteY172" fmla="*/ 1025997 h 1509906"/>
                  <a:gd name="connsiteX173" fmla="*/ 642549 w 1034979"/>
                  <a:gd name="connsiteY173" fmla="*/ 1008852 h 1509906"/>
                  <a:gd name="connsiteX174" fmla="*/ 644454 w 1034979"/>
                  <a:gd name="connsiteY174" fmla="*/ 1003137 h 1509906"/>
                  <a:gd name="connsiteX175" fmla="*/ 661599 w 1034979"/>
                  <a:gd name="connsiteY175" fmla="*/ 993612 h 1509906"/>
                  <a:gd name="connsiteX176" fmla="*/ 673029 w 1034979"/>
                  <a:gd name="connsiteY176" fmla="*/ 985992 h 1509906"/>
                  <a:gd name="connsiteX177" fmla="*/ 674934 w 1034979"/>
                  <a:gd name="connsiteY177" fmla="*/ 980277 h 1509906"/>
                  <a:gd name="connsiteX178" fmla="*/ 680649 w 1034979"/>
                  <a:gd name="connsiteY178" fmla="*/ 978372 h 1509906"/>
                  <a:gd name="connsiteX179" fmla="*/ 686364 w 1034979"/>
                  <a:gd name="connsiteY179" fmla="*/ 974562 h 1509906"/>
                  <a:gd name="connsiteX180" fmla="*/ 695889 w 1034979"/>
                  <a:gd name="connsiteY180" fmla="*/ 965037 h 1509906"/>
                  <a:gd name="connsiteX181" fmla="*/ 705414 w 1034979"/>
                  <a:gd name="connsiteY181" fmla="*/ 953607 h 1509906"/>
                  <a:gd name="connsiteX182" fmla="*/ 716844 w 1034979"/>
                  <a:gd name="connsiteY182" fmla="*/ 945987 h 1509906"/>
                  <a:gd name="connsiteX183" fmla="*/ 732084 w 1034979"/>
                  <a:gd name="connsiteY183" fmla="*/ 932652 h 1509906"/>
                  <a:gd name="connsiteX184" fmla="*/ 741609 w 1034979"/>
                  <a:gd name="connsiteY184" fmla="*/ 921222 h 1509906"/>
                  <a:gd name="connsiteX185" fmla="*/ 753039 w 1034979"/>
                  <a:gd name="connsiteY185" fmla="*/ 911697 h 1509906"/>
                  <a:gd name="connsiteX186" fmla="*/ 758754 w 1034979"/>
                  <a:gd name="connsiteY186" fmla="*/ 900267 h 1509906"/>
                  <a:gd name="connsiteX187" fmla="*/ 760659 w 1034979"/>
                  <a:gd name="connsiteY187" fmla="*/ 894552 h 1509906"/>
                  <a:gd name="connsiteX188" fmla="*/ 766374 w 1034979"/>
                  <a:gd name="connsiteY188" fmla="*/ 883122 h 1509906"/>
                  <a:gd name="connsiteX189" fmla="*/ 764469 w 1034979"/>
                  <a:gd name="connsiteY189" fmla="*/ 867882 h 1509906"/>
                  <a:gd name="connsiteX190" fmla="*/ 758754 w 1034979"/>
                  <a:gd name="connsiteY190" fmla="*/ 865977 h 1509906"/>
                  <a:gd name="connsiteX191" fmla="*/ 737799 w 1034979"/>
                  <a:gd name="connsiteY191" fmla="*/ 867882 h 1509906"/>
                  <a:gd name="connsiteX192" fmla="*/ 732084 w 1034979"/>
                  <a:gd name="connsiteY192" fmla="*/ 871692 h 1509906"/>
                  <a:gd name="connsiteX193" fmla="*/ 720654 w 1034979"/>
                  <a:gd name="connsiteY193" fmla="*/ 875502 h 1509906"/>
                  <a:gd name="connsiteX194" fmla="*/ 716844 w 1034979"/>
                  <a:gd name="connsiteY194" fmla="*/ 881217 h 1509906"/>
                  <a:gd name="connsiteX195" fmla="*/ 711129 w 1034979"/>
                  <a:gd name="connsiteY195" fmla="*/ 883122 h 1509906"/>
                  <a:gd name="connsiteX196" fmla="*/ 705414 w 1034979"/>
                  <a:gd name="connsiteY196" fmla="*/ 886932 h 1509906"/>
                  <a:gd name="connsiteX197" fmla="*/ 699699 w 1034979"/>
                  <a:gd name="connsiteY197" fmla="*/ 892647 h 1509906"/>
                  <a:gd name="connsiteX198" fmla="*/ 692079 w 1034979"/>
                  <a:gd name="connsiteY198" fmla="*/ 896457 h 1509906"/>
                  <a:gd name="connsiteX199" fmla="*/ 650169 w 1034979"/>
                  <a:gd name="connsiteY199" fmla="*/ 925032 h 1509906"/>
                  <a:gd name="connsiteX200" fmla="*/ 636834 w 1034979"/>
                  <a:gd name="connsiteY200" fmla="*/ 936462 h 1509906"/>
                  <a:gd name="connsiteX201" fmla="*/ 627309 w 1034979"/>
                  <a:gd name="connsiteY201" fmla="*/ 953607 h 1509906"/>
                  <a:gd name="connsiteX202" fmla="*/ 602544 w 1034979"/>
                  <a:gd name="connsiteY202" fmla="*/ 959322 h 1509906"/>
                  <a:gd name="connsiteX203" fmla="*/ 589209 w 1034979"/>
                  <a:gd name="connsiteY203" fmla="*/ 963132 h 1509906"/>
                  <a:gd name="connsiteX204" fmla="*/ 573969 w 1034979"/>
                  <a:gd name="connsiteY204" fmla="*/ 961227 h 1509906"/>
                  <a:gd name="connsiteX205" fmla="*/ 562539 w 1034979"/>
                  <a:gd name="connsiteY205" fmla="*/ 957417 h 1509906"/>
                  <a:gd name="connsiteX206" fmla="*/ 551109 w 1034979"/>
                  <a:gd name="connsiteY206" fmla="*/ 953607 h 1509906"/>
                  <a:gd name="connsiteX207" fmla="*/ 539679 w 1034979"/>
                  <a:gd name="connsiteY207" fmla="*/ 949797 h 1509906"/>
                  <a:gd name="connsiteX208" fmla="*/ 533964 w 1034979"/>
                  <a:gd name="connsiteY208" fmla="*/ 947892 h 1509906"/>
                  <a:gd name="connsiteX209" fmla="*/ 528249 w 1034979"/>
                  <a:gd name="connsiteY209" fmla="*/ 944082 h 1509906"/>
                  <a:gd name="connsiteX210" fmla="*/ 516819 w 1034979"/>
                  <a:gd name="connsiteY210" fmla="*/ 938367 h 1509906"/>
                  <a:gd name="connsiteX211" fmla="*/ 509199 w 1034979"/>
                  <a:gd name="connsiteY211" fmla="*/ 926937 h 1509906"/>
                  <a:gd name="connsiteX212" fmla="*/ 505389 w 1034979"/>
                  <a:gd name="connsiteY212" fmla="*/ 905982 h 1509906"/>
                  <a:gd name="connsiteX213" fmla="*/ 507294 w 1034979"/>
                  <a:gd name="connsiteY213" fmla="*/ 841212 h 1509906"/>
                  <a:gd name="connsiteX214" fmla="*/ 503484 w 1034979"/>
                  <a:gd name="connsiteY214" fmla="*/ 351627 h 1509906"/>
                  <a:gd name="connsiteX215" fmla="*/ 499674 w 1034979"/>
                  <a:gd name="connsiteY215" fmla="*/ 60162 h 1509906"/>
                  <a:gd name="connsiteX216" fmla="*/ 490149 w 1034979"/>
                  <a:gd name="connsiteY216" fmla="*/ 33492 h 1509906"/>
                  <a:gd name="connsiteX217" fmla="*/ 488244 w 1034979"/>
                  <a:gd name="connsiteY217" fmla="*/ 27777 h 1509906"/>
                  <a:gd name="connsiteX218" fmla="*/ 484434 w 1034979"/>
                  <a:gd name="connsiteY218" fmla="*/ 22062 h 1509906"/>
                  <a:gd name="connsiteX219" fmla="*/ 478719 w 1034979"/>
                  <a:gd name="connsiteY219" fmla="*/ 10632 h 1509906"/>
                  <a:gd name="connsiteX220" fmla="*/ 473004 w 1034979"/>
                  <a:gd name="connsiteY220" fmla="*/ 6822 h 1509906"/>
                  <a:gd name="connsiteX221" fmla="*/ 469194 w 1034979"/>
                  <a:gd name="connsiteY221" fmla="*/ 1107 h 1509906"/>
                  <a:gd name="connsiteX222" fmla="*/ 429189 w 1034979"/>
                  <a:gd name="connsiteY222" fmla="*/ 4917 h 1509906"/>
                  <a:gd name="connsiteX223" fmla="*/ 421569 w 1034979"/>
                  <a:gd name="connsiteY223" fmla="*/ 16347 h 1509906"/>
                  <a:gd name="connsiteX224" fmla="*/ 417759 w 1034979"/>
                  <a:gd name="connsiteY224" fmla="*/ 22062 h 1509906"/>
                  <a:gd name="connsiteX225" fmla="*/ 419664 w 1034979"/>
                  <a:gd name="connsiteY225" fmla="*/ 54447 h 1509906"/>
                  <a:gd name="connsiteX226" fmla="*/ 423474 w 1034979"/>
                  <a:gd name="connsiteY226" fmla="*/ 65877 h 1509906"/>
                  <a:gd name="connsiteX227" fmla="*/ 425379 w 1034979"/>
                  <a:gd name="connsiteY227" fmla="*/ 71592 h 1509906"/>
                  <a:gd name="connsiteX228" fmla="*/ 425379 w 1034979"/>
                  <a:gd name="connsiteY228" fmla="*/ 77307 h 1509906"/>
                  <a:gd name="connsiteX229" fmla="*/ 429189 w 1034979"/>
                  <a:gd name="connsiteY229" fmla="*/ 231612 h 1509906"/>
                  <a:gd name="connsiteX230" fmla="*/ 440619 w 1034979"/>
                  <a:gd name="connsiteY230" fmla="*/ 414492 h 1509906"/>
                  <a:gd name="connsiteX231" fmla="*/ 425379 w 1034979"/>
                  <a:gd name="connsiteY231" fmla="*/ 711672 h 1509906"/>
                  <a:gd name="connsiteX232" fmla="*/ 425173 w 1034979"/>
                  <a:gd name="connsiteY232" fmla="*/ 765165 h 1509906"/>
                  <a:gd name="connsiteX233" fmla="*/ 421363 w 1034979"/>
                  <a:gd name="connsiteY233" fmla="*/ 844096 h 1509906"/>
                  <a:gd name="connsiteX234" fmla="*/ 425379 w 1034979"/>
                  <a:gd name="connsiteY234" fmla="*/ 894552 h 1509906"/>
                  <a:gd name="connsiteX235" fmla="*/ 423474 w 1034979"/>
                  <a:gd name="connsiteY235" fmla="*/ 921222 h 1509906"/>
                  <a:gd name="connsiteX236" fmla="*/ 417759 w 1034979"/>
                  <a:gd name="connsiteY236" fmla="*/ 923127 h 1509906"/>
                  <a:gd name="connsiteX237" fmla="*/ 412044 w 1034979"/>
                  <a:gd name="connsiteY237" fmla="*/ 926937 h 1509906"/>
                  <a:gd name="connsiteX238" fmla="*/ 421569 w 1034979"/>
                  <a:gd name="connsiteY23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120579 w 1034979"/>
                  <a:gd name="connsiteY57" fmla="*/ 1130772 h 1509906"/>
                  <a:gd name="connsiteX58" fmla="*/ 88194 w 1034979"/>
                  <a:gd name="connsiteY58" fmla="*/ 1138392 h 1509906"/>
                  <a:gd name="connsiteX59" fmla="*/ 82479 w 1034979"/>
                  <a:gd name="connsiteY59" fmla="*/ 1140297 h 1509906"/>
                  <a:gd name="connsiteX60" fmla="*/ 76764 w 1034979"/>
                  <a:gd name="connsiteY60" fmla="*/ 1144107 h 1509906"/>
                  <a:gd name="connsiteX61" fmla="*/ 65334 w 1034979"/>
                  <a:gd name="connsiteY61" fmla="*/ 1146012 h 1509906"/>
                  <a:gd name="connsiteX62" fmla="*/ 27234 w 1034979"/>
                  <a:gd name="connsiteY62" fmla="*/ 1147917 h 1509906"/>
                  <a:gd name="connsiteX63" fmla="*/ 15804 w 1034979"/>
                  <a:gd name="connsiteY63" fmla="*/ 1153632 h 1509906"/>
                  <a:gd name="connsiteX64" fmla="*/ 6279 w 1034979"/>
                  <a:gd name="connsiteY64" fmla="*/ 1163157 h 1509906"/>
                  <a:gd name="connsiteX65" fmla="*/ 4374 w 1034979"/>
                  <a:gd name="connsiteY65" fmla="*/ 1168872 h 1509906"/>
                  <a:gd name="connsiteX66" fmla="*/ 564 w 1034979"/>
                  <a:gd name="connsiteY66" fmla="*/ 1174587 h 1509906"/>
                  <a:gd name="connsiteX67" fmla="*/ 6279 w 1034979"/>
                  <a:gd name="connsiteY67" fmla="*/ 1206972 h 1509906"/>
                  <a:gd name="connsiteX68" fmla="*/ 11994 w 1034979"/>
                  <a:gd name="connsiteY68" fmla="*/ 1210782 h 1509906"/>
                  <a:gd name="connsiteX69" fmla="*/ 17709 w 1034979"/>
                  <a:gd name="connsiteY69" fmla="*/ 1212687 h 1509906"/>
                  <a:gd name="connsiteX70" fmla="*/ 145344 w 1034979"/>
                  <a:gd name="connsiteY70" fmla="*/ 1210782 h 1509906"/>
                  <a:gd name="connsiteX71" fmla="*/ 152964 w 1034979"/>
                  <a:gd name="connsiteY71" fmla="*/ 1208877 h 1509906"/>
                  <a:gd name="connsiteX72" fmla="*/ 303459 w 1034979"/>
                  <a:gd name="connsiteY72" fmla="*/ 1203162 h 1509906"/>
                  <a:gd name="connsiteX73" fmla="*/ 318699 w 1034979"/>
                  <a:gd name="connsiteY73" fmla="*/ 1210782 h 1509906"/>
                  <a:gd name="connsiteX74" fmla="*/ 330129 w 1034979"/>
                  <a:gd name="connsiteY74" fmla="*/ 1216497 h 1509906"/>
                  <a:gd name="connsiteX75" fmla="*/ 333939 w 1034979"/>
                  <a:gd name="connsiteY75" fmla="*/ 1222212 h 1509906"/>
                  <a:gd name="connsiteX76" fmla="*/ 339654 w 1034979"/>
                  <a:gd name="connsiteY76" fmla="*/ 1224117 h 1509906"/>
                  <a:gd name="connsiteX77" fmla="*/ 351084 w 1034979"/>
                  <a:gd name="connsiteY77" fmla="*/ 1231737 h 1509906"/>
                  <a:gd name="connsiteX78" fmla="*/ 356799 w 1034979"/>
                  <a:gd name="connsiteY78" fmla="*/ 1235547 h 1509906"/>
                  <a:gd name="connsiteX79" fmla="*/ 360609 w 1034979"/>
                  <a:gd name="connsiteY79" fmla="*/ 1241262 h 1509906"/>
                  <a:gd name="connsiteX80" fmla="*/ 366324 w 1034979"/>
                  <a:gd name="connsiteY80" fmla="*/ 1252692 h 1509906"/>
                  <a:gd name="connsiteX81" fmla="*/ 362514 w 1034979"/>
                  <a:gd name="connsiteY81" fmla="*/ 1279362 h 1509906"/>
                  <a:gd name="connsiteX82" fmla="*/ 358704 w 1034979"/>
                  <a:gd name="connsiteY82" fmla="*/ 1285077 h 1509906"/>
                  <a:gd name="connsiteX83" fmla="*/ 356799 w 1034979"/>
                  <a:gd name="connsiteY83" fmla="*/ 1290792 h 1509906"/>
                  <a:gd name="connsiteX84" fmla="*/ 352989 w 1034979"/>
                  <a:gd name="connsiteY84" fmla="*/ 1296507 h 1509906"/>
                  <a:gd name="connsiteX85" fmla="*/ 351084 w 1034979"/>
                  <a:gd name="connsiteY85" fmla="*/ 1302222 h 1509906"/>
                  <a:gd name="connsiteX86" fmla="*/ 347274 w 1034979"/>
                  <a:gd name="connsiteY86" fmla="*/ 1307937 h 1509906"/>
                  <a:gd name="connsiteX87" fmla="*/ 330129 w 1034979"/>
                  <a:gd name="connsiteY87" fmla="*/ 1374612 h 1509906"/>
                  <a:gd name="connsiteX88" fmla="*/ 328224 w 1034979"/>
                  <a:gd name="connsiteY88" fmla="*/ 1426047 h 1509906"/>
                  <a:gd name="connsiteX89" fmla="*/ 330129 w 1034979"/>
                  <a:gd name="connsiteY89" fmla="*/ 1450812 h 1509906"/>
                  <a:gd name="connsiteX90" fmla="*/ 332034 w 1034979"/>
                  <a:gd name="connsiteY90" fmla="*/ 1456527 h 1509906"/>
                  <a:gd name="connsiteX91" fmla="*/ 335844 w 1034979"/>
                  <a:gd name="connsiteY91" fmla="*/ 1460337 h 1509906"/>
                  <a:gd name="connsiteX92" fmla="*/ 364419 w 1034979"/>
                  <a:gd name="connsiteY92" fmla="*/ 1506057 h 1509906"/>
                  <a:gd name="connsiteX93" fmla="*/ 387279 w 1034979"/>
                  <a:gd name="connsiteY93" fmla="*/ 1507962 h 1509906"/>
                  <a:gd name="connsiteX94" fmla="*/ 392994 w 1034979"/>
                  <a:gd name="connsiteY94" fmla="*/ 1502247 h 1509906"/>
                  <a:gd name="connsiteX95" fmla="*/ 394899 w 1034979"/>
                  <a:gd name="connsiteY95" fmla="*/ 1490817 h 1509906"/>
                  <a:gd name="connsiteX96" fmla="*/ 396804 w 1034979"/>
                  <a:gd name="connsiteY96" fmla="*/ 1485102 h 1509906"/>
                  <a:gd name="connsiteX97" fmla="*/ 398709 w 1034979"/>
                  <a:gd name="connsiteY97" fmla="*/ 1467957 h 1509906"/>
                  <a:gd name="connsiteX98" fmla="*/ 400614 w 1034979"/>
                  <a:gd name="connsiteY98" fmla="*/ 1454622 h 1509906"/>
                  <a:gd name="connsiteX99" fmla="*/ 404424 w 1034979"/>
                  <a:gd name="connsiteY99" fmla="*/ 1397472 h 1509906"/>
                  <a:gd name="connsiteX100" fmla="*/ 410139 w 1034979"/>
                  <a:gd name="connsiteY100" fmla="*/ 1386042 h 1509906"/>
                  <a:gd name="connsiteX101" fmla="*/ 413949 w 1034979"/>
                  <a:gd name="connsiteY101" fmla="*/ 1372707 h 1509906"/>
                  <a:gd name="connsiteX102" fmla="*/ 415854 w 1034979"/>
                  <a:gd name="connsiteY102" fmla="*/ 1366992 h 1509906"/>
                  <a:gd name="connsiteX103" fmla="*/ 417759 w 1034979"/>
                  <a:gd name="connsiteY103" fmla="*/ 1353657 h 1509906"/>
                  <a:gd name="connsiteX104" fmla="*/ 421569 w 1034979"/>
                  <a:gd name="connsiteY104" fmla="*/ 1342227 h 1509906"/>
                  <a:gd name="connsiteX105" fmla="*/ 427284 w 1034979"/>
                  <a:gd name="connsiteY105" fmla="*/ 1328892 h 1509906"/>
                  <a:gd name="connsiteX106" fmla="*/ 436809 w 1034979"/>
                  <a:gd name="connsiteY106" fmla="*/ 1317462 h 1509906"/>
                  <a:gd name="connsiteX107" fmla="*/ 450144 w 1034979"/>
                  <a:gd name="connsiteY107" fmla="*/ 1302222 h 1509906"/>
                  <a:gd name="connsiteX108" fmla="*/ 457764 w 1034979"/>
                  <a:gd name="connsiteY108" fmla="*/ 1290792 h 1509906"/>
                  <a:gd name="connsiteX109" fmla="*/ 461574 w 1034979"/>
                  <a:gd name="connsiteY109" fmla="*/ 1279362 h 1509906"/>
                  <a:gd name="connsiteX110" fmla="*/ 465384 w 1034979"/>
                  <a:gd name="connsiteY110" fmla="*/ 1264122 h 1509906"/>
                  <a:gd name="connsiteX111" fmla="*/ 467289 w 1034979"/>
                  <a:gd name="connsiteY111" fmla="*/ 1258407 h 1509906"/>
                  <a:gd name="connsiteX112" fmla="*/ 535869 w 1034979"/>
                  <a:gd name="connsiteY112" fmla="*/ 1243167 h 1509906"/>
                  <a:gd name="connsiteX113" fmla="*/ 541584 w 1034979"/>
                  <a:gd name="connsiteY113" fmla="*/ 1241262 h 1509906"/>
                  <a:gd name="connsiteX114" fmla="*/ 547299 w 1034979"/>
                  <a:gd name="connsiteY114" fmla="*/ 1239357 h 1509906"/>
                  <a:gd name="connsiteX115" fmla="*/ 554919 w 1034979"/>
                  <a:gd name="connsiteY115" fmla="*/ 1237452 h 1509906"/>
                  <a:gd name="connsiteX116" fmla="*/ 573969 w 1034979"/>
                  <a:gd name="connsiteY116" fmla="*/ 1229832 h 1509906"/>
                  <a:gd name="connsiteX117" fmla="*/ 585399 w 1034979"/>
                  <a:gd name="connsiteY117" fmla="*/ 1226022 h 1509906"/>
                  <a:gd name="connsiteX118" fmla="*/ 720654 w 1034979"/>
                  <a:gd name="connsiteY118" fmla="*/ 1309842 h 1509906"/>
                  <a:gd name="connsiteX119" fmla="*/ 733989 w 1034979"/>
                  <a:gd name="connsiteY119" fmla="*/ 1319367 h 1509906"/>
                  <a:gd name="connsiteX120" fmla="*/ 743514 w 1034979"/>
                  <a:gd name="connsiteY120" fmla="*/ 1321272 h 1509906"/>
                  <a:gd name="connsiteX121" fmla="*/ 749229 w 1034979"/>
                  <a:gd name="connsiteY121" fmla="*/ 1323177 h 1509906"/>
                  <a:gd name="connsiteX122" fmla="*/ 762564 w 1034979"/>
                  <a:gd name="connsiteY122" fmla="*/ 1328892 h 1509906"/>
                  <a:gd name="connsiteX123" fmla="*/ 777804 w 1034979"/>
                  <a:gd name="connsiteY123" fmla="*/ 1326987 h 1509906"/>
                  <a:gd name="connsiteX124" fmla="*/ 789234 w 1034979"/>
                  <a:gd name="connsiteY124" fmla="*/ 1321272 h 1509906"/>
                  <a:gd name="connsiteX125" fmla="*/ 794949 w 1034979"/>
                  <a:gd name="connsiteY125" fmla="*/ 1319367 h 1509906"/>
                  <a:gd name="connsiteX126" fmla="*/ 802569 w 1034979"/>
                  <a:gd name="connsiteY126" fmla="*/ 1302222 h 1509906"/>
                  <a:gd name="connsiteX127" fmla="*/ 800664 w 1034979"/>
                  <a:gd name="connsiteY127" fmla="*/ 1277457 h 1509906"/>
                  <a:gd name="connsiteX128" fmla="*/ 798759 w 1034979"/>
                  <a:gd name="connsiteY128" fmla="*/ 1271742 h 1509906"/>
                  <a:gd name="connsiteX129" fmla="*/ 796854 w 1034979"/>
                  <a:gd name="connsiteY129" fmla="*/ 1264122 h 1509906"/>
                  <a:gd name="connsiteX130" fmla="*/ 783519 w 1034979"/>
                  <a:gd name="connsiteY130" fmla="*/ 1246977 h 1509906"/>
                  <a:gd name="connsiteX131" fmla="*/ 773994 w 1034979"/>
                  <a:gd name="connsiteY131" fmla="*/ 1241262 h 1509906"/>
                  <a:gd name="connsiteX132" fmla="*/ 648264 w 1034979"/>
                  <a:gd name="connsiteY132" fmla="*/ 1149822 h 1509906"/>
                  <a:gd name="connsiteX133" fmla="*/ 644454 w 1034979"/>
                  <a:gd name="connsiteY133" fmla="*/ 1132677 h 1509906"/>
                  <a:gd name="connsiteX134" fmla="*/ 646359 w 1034979"/>
                  <a:gd name="connsiteY134" fmla="*/ 1125057 h 1509906"/>
                  <a:gd name="connsiteX135" fmla="*/ 650169 w 1034979"/>
                  <a:gd name="connsiteY135" fmla="*/ 1107912 h 1509906"/>
                  <a:gd name="connsiteX136" fmla="*/ 653979 w 1034979"/>
                  <a:gd name="connsiteY136" fmla="*/ 1102197 h 1509906"/>
                  <a:gd name="connsiteX137" fmla="*/ 655884 w 1034979"/>
                  <a:gd name="connsiteY137" fmla="*/ 1096482 h 1509906"/>
                  <a:gd name="connsiteX138" fmla="*/ 661599 w 1034979"/>
                  <a:gd name="connsiteY138" fmla="*/ 1094577 h 1509906"/>
                  <a:gd name="connsiteX139" fmla="*/ 671124 w 1034979"/>
                  <a:gd name="connsiteY139" fmla="*/ 1083147 h 1509906"/>
                  <a:gd name="connsiteX140" fmla="*/ 724464 w 1034979"/>
                  <a:gd name="connsiteY140" fmla="*/ 1075527 h 1509906"/>
                  <a:gd name="connsiteX141" fmla="*/ 842574 w 1034979"/>
                  <a:gd name="connsiteY141" fmla="*/ 1077432 h 1509906"/>
                  <a:gd name="connsiteX142" fmla="*/ 871149 w 1034979"/>
                  <a:gd name="connsiteY142" fmla="*/ 1079337 h 1509906"/>
                  <a:gd name="connsiteX143" fmla="*/ 899724 w 1034979"/>
                  <a:gd name="connsiteY143" fmla="*/ 1085052 h 1509906"/>
                  <a:gd name="connsiteX144" fmla="*/ 922584 w 1034979"/>
                  <a:gd name="connsiteY144" fmla="*/ 1088862 h 1509906"/>
                  <a:gd name="connsiteX145" fmla="*/ 951159 w 1034979"/>
                  <a:gd name="connsiteY145" fmla="*/ 1094577 h 1509906"/>
                  <a:gd name="connsiteX146" fmla="*/ 956874 w 1034979"/>
                  <a:gd name="connsiteY146" fmla="*/ 1094577 h 1509906"/>
                  <a:gd name="connsiteX147" fmla="*/ 1002594 w 1034979"/>
                  <a:gd name="connsiteY147" fmla="*/ 1092672 h 1509906"/>
                  <a:gd name="connsiteX148" fmla="*/ 1031169 w 1034979"/>
                  <a:gd name="connsiteY148" fmla="*/ 1085052 h 1509906"/>
                  <a:gd name="connsiteX149" fmla="*/ 1034979 w 1034979"/>
                  <a:gd name="connsiteY149" fmla="*/ 1079337 h 1509906"/>
                  <a:gd name="connsiteX150" fmla="*/ 1033074 w 1034979"/>
                  <a:gd name="connsiteY150" fmla="*/ 1060287 h 1509906"/>
                  <a:gd name="connsiteX151" fmla="*/ 1027359 w 1034979"/>
                  <a:gd name="connsiteY151" fmla="*/ 1056477 h 1509906"/>
                  <a:gd name="connsiteX152" fmla="*/ 1012119 w 1034979"/>
                  <a:gd name="connsiteY152" fmla="*/ 1054572 h 1509906"/>
                  <a:gd name="connsiteX153" fmla="*/ 1006404 w 1034979"/>
                  <a:gd name="connsiteY153" fmla="*/ 1052667 h 1509906"/>
                  <a:gd name="connsiteX154" fmla="*/ 998784 w 1034979"/>
                  <a:gd name="connsiteY154" fmla="*/ 1050762 h 1509906"/>
                  <a:gd name="connsiteX155" fmla="*/ 987354 w 1034979"/>
                  <a:gd name="connsiteY155" fmla="*/ 1043142 h 1509906"/>
                  <a:gd name="connsiteX156" fmla="*/ 975924 w 1034979"/>
                  <a:gd name="connsiteY156" fmla="*/ 1039332 h 1509906"/>
                  <a:gd name="connsiteX157" fmla="*/ 970209 w 1034979"/>
                  <a:gd name="connsiteY157" fmla="*/ 1037427 h 1509906"/>
                  <a:gd name="connsiteX158" fmla="*/ 962589 w 1034979"/>
                  <a:gd name="connsiteY158" fmla="*/ 1035522 h 1509906"/>
                  <a:gd name="connsiteX159" fmla="*/ 956874 w 1034979"/>
                  <a:gd name="connsiteY159" fmla="*/ 1033617 h 1509906"/>
                  <a:gd name="connsiteX160" fmla="*/ 935919 w 1034979"/>
                  <a:gd name="connsiteY160" fmla="*/ 1027902 h 1509906"/>
                  <a:gd name="connsiteX161" fmla="*/ 930204 w 1034979"/>
                  <a:gd name="connsiteY161" fmla="*/ 1025997 h 1509906"/>
                  <a:gd name="connsiteX162" fmla="*/ 825429 w 1034979"/>
                  <a:gd name="connsiteY162" fmla="*/ 1027902 h 1509906"/>
                  <a:gd name="connsiteX163" fmla="*/ 819714 w 1034979"/>
                  <a:gd name="connsiteY163" fmla="*/ 1029807 h 1509906"/>
                  <a:gd name="connsiteX164" fmla="*/ 730179 w 1034979"/>
                  <a:gd name="connsiteY164" fmla="*/ 1031712 h 1509906"/>
                  <a:gd name="connsiteX165" fmla="*/ 716844 w 1034979"/>
                  <a:gd name="connsiteY165" fmla="*/ 1035522 h 1509906"/>
                  <a:gd name="connsiteX166" fmla="*/ 695889 w 1034979"/>
                  <a:gd name="connsiteY166" fmla="*/ 1037427 h 1509906"/>
                  <a:gd name="connsiteX167" fmla="*/ 669219 w 1034979"/>
                  <a:gd name="connsiteY167" fmla="*/ 1039332 h 1509906"/>
                  <a:gd name="connsiteX168" fmla="*/ 669219 w 1034979"/>
                  <a:gd name="connsiteY168" fmla="*/ 1039332 h 1509906"/>
                  <a:gd name="connsiteX169" fmla="*/ 646359 w 1034979"/>
                  <a:gd name="connsiteY169" fmla="*/ 1043142 h 1509906"/>
                  <a:gd name="connsiteX170" fmla="*/ 642549 w 1034979"/>
                  <a:gd name="connsiteY170" fmla="*/ 1031712 h 1509906"/>
                  <a:gd name="connsiteX171" fmla="*/ 640644 w 1034979"/>
                  <a:gd name="connsiteY171" fmla="*/ 1025997 h 1509906"/>
                  <a:gd name="connsiteX172" fmla="*/ 642549 w 1034979"/>
                  <a:gd name="connsiteY172" fmla="*/ 1008852 h 1509906"/>
                  <a:gd name="connsiteX173" fmla="*/ 644454 w 1034979"/>
                  <a:gd name="connsiteY173" fmla="*/ 1003137 h 1509906"/>
                  <a:gd name="connsiteX174" fmla="*/ 661599 w 1034979"/>
                  <a:gd name="connsiteY174" fmla="*/ 993612 h 1509906"/>
                  <a:gd name="connsiteX175" fmla="*/ 673029 w 1034979"/>
                  <a:gd name="connsiteY175" fmla="*/ 985992 h 1509906"/>
                  <a:gd name="connsiteX176" fmla="*/ 674934 w 1034979"/>
                  <a:gd name="connsiteY176" fmla="*/ 980277 h 1509906"/>
                  <a:gd name="connsiteX177" fmla="*/ 680649 w 1034979"/>
                  <a:gd name="connsiteY177" fmla="*/ 978372 h 1509906"/>
                  <a:gd name="connsiteX178" fmla="*/ 686364 w 1034979"/>
                  <a:gd name="connsiteY178" fmla="*/ 974562 h 1509906"/>
                  <a:gd name="connsiteX179" fmla="*/ 695889 w 1034979"/>
                  <a:gd name="connsiteY179" fmla="*/ 965037 h 1509906"/>
                  <a:gd name="connsiteX180" fmla="*/ 705414 w 1034979"/>
                  <a:gd name="connsiteY180" fmla="*/ 953607 h 1509906"/>
                  <a:gd name="connsiteX181" fmla="*/ 716844 w 1034979"/>
                  <a:gd name="connsiteY181" fmla="*/ 945987 h 1509906"/>
                  <a:gd name="connsiteX182" fmla="*/ 732084 w 1034979"/>
                  <a:gd name="connsiteY182" fmla="*/ 932652 h 1509906"/>
                  <a:gd name="connsiteX183" fmla="*/ 741609 w 1034979"/>
                  <a:gd name="connsiteY183" fmla="*/ 921222 h 1509906"/>
                  <a:gd name="connsiteX184" fmla="*/ 753039 w 1034979"/>
                  <a:gd name="connsiteY184" fmla="*/ 911697 h 1509906"/>
                  <a:gd name="connsiteX185" fmla="*/ 758754 w 1034979"/>
                  <a:gd name="connsiteY185" fmla="*/ 900267 h 1509906"/>
                  <a:gd name="connsiteX186" fmla="*/ 760659 w 1034979"/>
                  <a:gd name="connsiteY186" fmla="*/ 894552 h 1509906"/>
                  <a:gd name="connsiteX187" fmla="*/ 766374 w 1034979"/>
                  <a:gd name="connsiteY187" fmla="*/ 883122 h 1509906"/>
                  <a:gd name="connsiteX188" fmla="*/ 764469 w 1034979"/>
                  <a:gd name="connsiteY188" fmla="*/ 867882 h 1509906"/>
                  <a:gd name="connsiteX189" fmla="*/ 758754 w 1034979"/>
                  <a:gd name="connsiteY189" fmla="*/ 865977 h 1509906"/>
                  <a:gd name="connsiteX190" fmla="*/ 737799 w 1034979"/>
                  <a:gd name="connsiteY190" fmla="*/ 867882 h 1509906"/>
                  <a:gd name="connsiteX191" fmla="*/ 732084 w 1034979"/>
                  <a:gd name="connsiteY191" fmla="*/ 871692 h 1509906"/>
                  <a:gd name="connsiteX192" fmla="*/ 720654 w 1034979"/>
                  <a:gd name="connsiteY192" fmla="*/ 875502 h 1509906"/>
                  <a:gd name="connsiteX193" fmla="*/ 716844 w 1034979"/>
                  <a:gd name="connsiteY193" fmla="*/ 881217 h 1509906"/>
                  <a:gd name="connsiteX194" fmla="*/ 711129 w 1034979"/>
                  <a:gd name="connsiteY194" fmla="*/ 883122 h 1509906"/>
                  <a:gd name="connsiteX195" fmla="*/ 705414 w 1034979"/>
                  <a:gd name="connsiteY195" fmla="*/ 886932 h 1509906"/>
                  <a:gd name="connsiteX196" fmla="*/ 699699 w 1034979"/>
                  <a:gd name="connsiteY196" fmla="*/ 892647 h 1509906"/>
                  <a:gd name="connsiteX197" fmla="*/ 692079 w 1034979"/>
                  <a:gd name="connsiteY197" fmla="*/ 896457 h 1509906"/>
                  <a:gd name="connsiteX198" fmla="*/ 650169 w 1034979"/>
                  <a:gd name="connsiteY198" fmla="*/ 925032 h 1509906"/>
                  <a:gd name="connsiteX199" fmla="*/ 636834 w 1034979"/>
                  <a:gd name="connsiteY199" fmla="*/ 936462 h 1509906"/>
                  <a:gd name="connsiteX200" fmla="*/ 627309 w 1034979"/>
                  <a:gd name="connsiteY200" fmla="*/ 953607 h 1509906"/>
                  <a:gd name="connsiteX201" fmla="*/ 602544 w 1034979"/>
                  <a:gd name="connsiteY201" fmla="*/ 959322 h 1509906"/>
                  <a:gd name="connsiteX202" fmla="*/ 589209 w 1034979"/>
                  <a:gd name="connsiteY202" fmla="*/ 963132 h 1509906"/>
                  <a:gd name="connsiteX203" fmla="*/ 573969 w 1034979"/>
                  <a:gd name="connsiteY203" fmla="*/ 961227 h 1509906"/>
                  <a:gd name="connsiteX204" fmla="*/ 562539 w 1034979"/>
                  <a:gd name="connsiteY204" fmla="*/ 957417 h 1509906"/>
                  <a:gd name="connsiteX205" fmla="*/ 551109 w 1034979"/>
                  <a:gd name="connsiteY205" fmla="*/ 953607 h 1509906"/>
                  <a:gd name="connsiteX206" fmla="*/ 539679 w 1034979"/>
                  <a:gd name="connsiteY206" fmla="*/ 949797 h 1509906"/>
                  <a:gd name="connsiteX207" fmla="*/ 533964 w 1034979"/>
                  <a:gd name="connsiteY207" fmla="*/ 947892 h 1509906"/>
                  <a:gd name="connsiteX208" fmla="*/ 528249 w 1034979"/>
                  <a:gd name="connsiteY208" fmla="*/ 944082 h 1509906"/>
                  <a:gd name="connsiteX209" fmla="*/ 516819 w 1034979"/>
                  <a:gd name="connsiteY209" fmla="*/ 938367 h 1509906"/>
                  <a:gd name="connsiteX210" fmla="*/ 509199 w 1034979"/>
                  <a:gd name="connsiteY210" fmla="*/ 926937 h 1509906"/>
                  <a:gd name="connsiteX211" fmla="*/ 505389 w 1034979"/>
                  <a:gd name="connsiteY211" fmla="*/ 905982 h 1509906"/>
                  <a:gd name="connsiteX212" fmla="*/ 507294 w 1034979"/>
                  <a:gd name="connsiteY212" fmla="*/ 841212 h 1509906"/>
                  <a:gd name="connsiteX213" fmla="*/ 503484 w 1034979"/>
                  <a:gd name="connsiteY213" fmla="*/ 351627 h 1509906"/>
                  <a:gd name="connsiteX214" fmla="*/ 499674 w 1034979"/>
                  <a:gd name="connsiteY214" fmla="*/ 60162 h 1509906"/>
                  <a:gd name="connsiteX215" fmla="*/ 490149 w 1034979"/>
                  <a:gd name="connsiteY215" fmla="*/ 33492 h 1509906"/>
                  <a:gd name="connsiteX216" fmla="*/ 488244 w 1034979"/>
                  <a:gd name="connsiteY216" fmla="*/ 27777 h 1509906"/>
                  <a:gd name="connsiteX217" fmla="*/ 484434 w 1034979"/>
                  <a:gd name="connsiteY217" fmla="*/ 22062 h 1509906"/>
                  <a:gd name="connsiteX218" fmla="*/ 478719 w 1034979"/>
                  <a:gd name="connsiteY218" fmla="*/ 10632 h 1509906"/>
                  <a:gd name="connsiteX219" fmla="*/ 473004 w 1034979"/>
                  <a:gd name="connsiteY219" fmla="*/ 6822 h 1509906"/>
                  <a:gd name="connsiteX220" fmla="*/ 469194 w 1034979"/>
                  <a:gd name="connsiteY220" fmla="*/ 1107 h 1509906"/>
                  <a:gd name="connsiteX221" fmla="*/ 429189 w 1034979"/>
                  <a:gd name="connsiteY221" fmla="*/ 4917 h 1509906"/>
                  <a:gd name="connsiteX222" fmla="*/ 421569 w 1034979"/>
                  <a:gd name="connsiteY222" fmla="*/ 16347 h 1509906"/>
                  <a:gd name="connsiteX223" fmla="*/ 417759 w 1034979"/>
                  <a:gd name="connsiteY223" fmla="*/ 22062 h 1509906"/>
                  <a:gd name="connsiteX224" fmla="*/ 419664 w 1034979"/>
                  <a:gd name="connsiteY224" fmla="*/ 54447 h 1509906"/>
                  <a:gd name="connsiteX225" fmla="*/ 423474 w 1034979"/>
                  <a:gd name="connsiteY225" fmla="*/ 65877 h 1509906"/>
                  <a:gd name="connsiteX226" fmla="*/ 425379 w 1034979"/>
                  <a:gd name="connsiteY226" fmla="*/ 71592 h 1509906"/>
                  <a:gd name="connsiteX227" fmla="*/ 425379 w 1034979"/>
                  <a:gd name="connsiteY227" fmla="*/ 77307 h 1509906"/>
                  <a:gd name="connsiteX228" fmla="*/ 429189 w 1034979"/>
                  <a:gd name="connsiteY228" fmla="*/ 231612 h 1509906"/>
                  <a:gd name="connsiteX229" fmla="*/ 440619 w 1034979"/>
                  <a:gd name="connsiteY229" fmla="*/ 414492 h 1509906"/>
                  <a:gd name="connsiteX230" fmla="*/ 425379 w 1034979"/>
                  <a:gd name="connsiteY230" fmla="*/ 711672 h 1509906"/>
                  <a:gd name="connsiteX231" fmla="*/ 425173 w 1034979"/>
                  <a:gd name="connsiteY231" fmla="*/ 765165 h 1509906"/>
                  <a:gd name="connsiteX232" fmla="*/ 421363 w 1034979"/>
                  <a:gd name="connsiteY232" fmla="*/ 844096 h 1509906"/>
                  <a:gd name="connsiteX233" fmla="*/ 425379 w 1034979"/>
                  <a:gd name="connsiteY233" fmla="*/ 894552 h 1509906"/>
                  <a:gd name="connsiteX234" fmla="*/ 423474 w 1034979"/>
                  <a:gd name="connsiteY234" fmla="*/ 921222 h 1509906"/>
                  <a:gd name="connsiteX235" fmla="*/ 417759 w 1034979"/>
                  <a:gd name="connsiteY235" fmla="*/ 923127 h 1509906"/>
                  <a:gd name="connsiteX236" fmla="*/ 412044 w 1034979"/>
                  <a:gd name="connsiteY236" fmla="*/ 926937 h 1509906"/>
                  <a:gd name="connsiteX237" fmla="*/ 421569 w 1034979"/>
                  <a:gd name="connsiteY23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126294 w 1034979"/>
                  <a:gd name="connsiteY56" fmla="*/ 1128867 h 1509906"/>
                  <a:gd name="connsiteX57" fmla="*/ 88194 w 1034979"/>
                  <a:gd name="connsiteY57" fmla="*/ 1138392 h 1509906"/>
                  <a:gd name="connsiteX58" fmla="*/ 82479 w 1034979"/>
                  <a:gd name="connsiteY58" fmla="*/ 1140297 h 1509906"/>
                  <a:gd name="connsiteX59" fmla="*/ 76764 w 1034979"/>
                  <a:gd name="connsiteY59" fmla="*/ 1144107 h 1509906"/>
                  <a:gd name="connsiteX60" fmla="*/ 65334 w 1034979"/>
                  <a:gd name="connsiteY60" fmla="*/ 1146012 h 1509906"/>
                  <a:gd name="connsiteX61" fmla="*/ 27234 w 1034979"/>
                  <a:gd name="connsiteY61" fmla="*/ 1147917 h 1509906"/>
                  <a:gd name="connsiteX62" fmla="*/ 15804 w 1034979"/>
                  <a:gd name="connsiteY62" fmla="*/ 1153632 h 1509906"/>
                  <a:gd name="connsiteX63" fmla="*/ 6279 w 1034979"/>
                  <a:gd name="connsiteY63" fmla="*/ 1163157 h 1509906"/>
                  <a:gd name="connsiteX64" fmla="*/ 4374 w 1034979"/>
                  <a:gd name="connsiteY64" fmla="*/ 1168872 h 1509906"/>
                  <a:gd name="connsiteX65" fmla="*/ 564 w 1034979"/>
                  <a:gd name="connsiteY65" fmla="*/ 1174587 h 1509906"/>
                  <a:gd name="connsiteX66" fmla="*/ 6279 w 1034979"/>
                  <a:gd name="connsiteY66" fmla="*/ 1206972 h 1509906"/>
                  <a:gd name="connsiteX67" fmla="*/ 11994 w 1034979"/>
                  <a:gd name="connsiteY67" fmla="*/ 1210782 h 1509906"/>
                  <a:gd name="connsiteX68" fmla="*/ 17709 w 1034979"/>
                  <a:gd name="connsiteY68" fmla="*/ 1212687 h 1509906"/>
                  <a:gd name="connsiteX69" fmla="*/ 145344 w 1034979"/>
                  <a:gd name="connsiteY69" fmla="*/ 1210782 h 1509906"/>
                  <a:gd name="connsiteX70" fmla="*/ 152964 w 1034979"/>
                  <a:gd name="connsiteY70" fmla="*/ 1208877 h 1509906"/>
                  <a:gd name="connsiteX71" fmla="*/ 303459 w 1034979"/>
                  <a:gd name="connsiteY71" fmla="*/ 1203162 h 1509906"/>
                  <a:gd name="connsiteX72" fmla="*/ 318699 w 1034979"/>
                  <a:gd name="connsiteY72" fmla="*/ 1210782 h 1509906"/>
                  <a:gd name="connsiteX73" fmla="*/ 330129 w 1034979"/>
                  <a:gd name="connsiteY73" fmla="*/ 1216497 h 1509906"/>
                  <a:gd name="connsiteX74" fmla="*/ 333939 w 1034979"/>
                  <a:gd name="connsiteY74" fmla="*/ 1222212 h 1509906"/>
                  <a:gd name="connsiteX75" fmla="*/ 339654 w 1034979"/>
                  <a:gd name="connsiteY75" fmla="*/ 1224117 h 1509906"/>
                  <a:gd name="connsiteX76" fmla="*/ 351084 w 1034979"/>
                  <a:gd name="connsiteY76" fmla="*/ 1231737 h 1509906"/>
                  <a:gd name="connsiteX77" fmla="*/ 356799 w 1034979"/>
                  <a:gd name="connsiteY77" fmla="*/ 1235547 h 1509906"/>
                  <a:gd name="connsiteX78" fmla="*/ 360609 w 1034979"/>
                  <a:gd name="connsiteY78" fmla="*/ 1241262 h 1509906"/>
                  <a:gd name="connsiteX79" fmla="*/ 366324 w 1034979"/>
                  <a:gd name="connsiteY79" fmla="*/ 1252692 h 1509906"/>
                  <a:gd name="connsiteX80" fmla="*/ 362514 w 1034979"/>
                  <a:gd name="connsiteY80" fmla="*/ 1279362 h 1509906"/>
                  <a:gd name="connsiteX81" fmla="*/ 358704 w 1034979"/>
                  <a:gd name="connsiteY81" fmla="*/ 1285077 h 1509906"/>
                  <a:gd name="connsiteX82" fmla="*/ 356799 w 1034979"/>
                  <a:gd name="connsiteY82" fmla="*/ 1290792 h 1509906"/>
                  <a:gd name="connsiteX83" fmla="*/ 352989 w 1034979"/>
                  <a:gd name="connsiteY83" fmla="*/ 1296507 h 1509906"/>
                  <a:gd name="connsiteX84" fmla="*/ 351084 w 1034979"/>
                  <a:gd name="connsiteY84" fmla="*/ 1302222 h 1509906"/>
                  <a:gd name="connsiteX85" fmla="*/ 347274 w 1034979"/>
                  <a:gd name="connsiteY85" fmla="*/ 1307937 h 1509906"/>
                  <a:gd name="connsiteX86" fmla="*/ 330129 w 1034979"/>
                  <a:gd name="connsiteY86" fmla="*/ 1374612 h 1509906"/>
                  <a:gd name="connsiteX87" fmla="*/ 328224 w 1034979"/>
                  <a:gd name="connsiteY87" fmla="*/ 1426047 h 1509906"/>
                  <a:gd name="connsiteX88" fmla="*/ 330129 w 1034979"/>
                  <a:gd name="connsiteY88" fmla="*/ 1450812 h 1509906"/>
                  <a:gd name="connsiteX89" fmla="*/ 332034 w 1034979"/>
                  <a:gd name="connsiteY89" fmla="*/ 1456527 h 1509906"/>
                  <a:gd name="connsiteX90" fmla="*/ 335844 w 1034979"/>
                  <a:gd name="connsiteY90" fmla="*/ 1460337 h 1509906"/>
                  <a:gd name="connsiteX91" fmla="*/ 364419 w 1034979"/>
                  <a:gd name="connsiteY91" fmla="*/ 1506057 h 1509906"/>
                  <a:gd name="connsiteX92" fmla="*/ 387279 w 1034979"/>
                  <a:gd name="connsiteY92" fmla="*/ 1507962 h 1509906"/>
                  <a:gd name="connsiteX93" fmla="*/ 392994 w 1034979"/>
                  <a:gd name="connsiteY93" fmla="*/ 1502247 h 1509906"/>
                  <a:gd name="connsiteX94" fmla="*/ 394899 w 1034979"/>
                  <a:gd name="connsiteY94" fmla="*/ 1490817 h 1509906"/>
                  <a:gd name="connsiteX95" fmla="*/ 396804 w 1034979"/>
                  <a:gd name="connsiteY95" fmla="*/ 1485102 h 1509906"/>
                  <a:gd name="connsiteX96" fmla="*/ 398709 w 1034979"/>
                  <a:gd name="connsiteY96" fmla="*/ 1467957 h 1509906"/>
                  <a:gd name="connsiteX97" fmla="*/ 400614 w 1034979"/>
                  <a:gd name="connsiteY97" fmla="*/ 1454622 h 1509906"/>
                  <a:gd name="connsiteX98" fmla="*/ 404424 w 1034979"/>
                  <a:gd name="connsiteY98" fmla="*/ 1397472 h 1509906"/>
                  <a:gd name="connsiteX99" fmla="*/ 410139 w 1034979"/>
                  <a:gd name="connsiteY99" fmla="*/ 1386042 h 1509906"/>
                  <a:gd name="connsiteX100" fmla="*/ 413949 w 1034979"/>
                  <a:gd name="connsiteY100" fmla="*/ 1372707 h 1509906"/>
                  <a:gd name="connsiteX101" fmla="*/ 415854 w 1034979"/>
                  <a:gd name="connsiteY101" fmla="*/ 1366992 h 1509906"/>
                  <a:gd name="connsiteX102" fmla="*/ 417759 w 1034979"/>
                  <a:gd name="connsiteY102" fmla="*/ 1353657 h 1509906"/>
                  <a:gd name="connsiteX103" fmla="*/ 421569 w 1034979"/>
                  <a:gd name="connsiteY103" fmla="*/ 1342227 h 1509906"/>
                  <a:gd name="connsiteX104" fmla="*/ 427284 w 1034979"/>
                  <a:gd name="connsiteY104" fmla="*/ 1328892 h 1509906"/>
                  <a:gd name="connsiteX105" fmla="*/ 436809 w 1034979"/>
                  <a:gd name="connsiteY105" fmla="*/ 1317462 h 1509906"/>
                  <a:gd name="connsiteX106" fmla="*/ 450144 w 1034979"/>
                  <a:gd name="connsiteY106" fmla="*/ 1302222 h 1509906"/>
                  <a:gd name="connsiteX107" fmla="*/ 457764 w 1034979"/>
                  <a:gd name="connsiteY107" fmla="*/ 1290792 h 1509906"/>
                  <a:gd name="connsiteX108" fmla="*/ 461574 w 1034979"/>
                  <a:gd name="connsiteY108" fmla="*/ 1279362 h 1509906"/>
                  <a:gd name="connsiteX109" fmla="*/ 465384 w 1034979"/>
                  <a:gd name="connsiteY109" fmla="*/ 1264122 h 1509906"/>
                  <a:gd name="connsiteX110" fmla="*/ 467289 w 1034979"/>
                  <a:gd name="connsiteY110" fmla="*/ 1258407 h 1509906"/>
                  <a:gd name="connsiteX111" fmla="*/ 535869 w 1034979"/>
                  <a:gd name="connsiteY111" fmla="*/ 1243167 h 1509906"/>
                  <a:gd name="connsiteX112" fmla="*/ 541584 w 1034979"/>
                  <a:gd name="connsiteY112" fmla="*/ 1241262 h 1509906"/>
                  <a:gd name="connsiteX113" fmla="*/ 547299 w 1034979"/>
                  <a:gd name="connsiteY113" fmla="*/ 1239357 h 1509906"/>
                  <a:gd name="connsiteX114" fmla="*/ 554919 w 1034979"/>
                  <a:gd name="connsiteY114" fmla="*/ 1237452 h 1509906"/>
                  <a:gd name="connsiteX115" fmla="*/ 573969 w 1034979"/>
                  <a:gd name="connsiteY115" fmla="*/ 1229832 h 1509906"/>
                  <a:gd name="connsiteX116" fmla="*/ 585399 w 1034979"/>
                  <a:gd name="connsiteY116" fmla="*/ 1226022 h 1509906"/>
                  <a:gd name="connsiteX117" fmla="*/ 720654 w 1034979"/>
                  <a:gd name="connsiteY117" fmla="*/ 1309842 h 1509906"/>
                  <a:gd name="connsiteX118" fmla="*/ 733989 w 1034979"/>
                  <a:gd name="connsiteY118" fmla="*/ 1319367 h 1509906"/>
                  <a:gd name="connsiteX119" fmla="*/ 743514 w 1034979"/>
                  <a:gd name="connsiteY119" fmla="*/ 1321272 h 1509906"/>
                  <a:gd name="connsiteX120" fmla="*/ 749229 w 1034979"/>
                  <a:gd name="connsiteY120" fmla="*/ 1323177 h 1509906"/>
                  <a:gd name="connsiteX121" fmla="*/ 762564 w 1034979"/>
                  <a:gd name="connsiteY121" fmla="*/ 1328892 h 1509906"/>
                  <a:gd name="connsiteX122" fmla="*/ 777804 w 1034979"/>
                  <a:gd name="connsiteY122" fmla="*/ 1326987 h 1509906"/>
                  <a:gd name="connsiteX123" fmla="*/ 789234 w 1034979"/>
                  <a:gd name="connsiteY123" fmla="*/ 1321272 h 1509906"/>
                  <a:gd name="connsiteX124" fmla="*/ 794949 w 1034979"/>
                  <a:gd name="connsiteY124" fmla="*/ 1319367 h 1509906"/>
                  <a:gd name="connsiteX125" fmla="*/ 802569 w 1034979"/>
                  <a:gd name="connsiteY125" fmla="*/ 1302222 h 1509906"/>
                  <a:gd name="connsiteX126" fmla="*/ 800664 w 1034979"/>
                  <a:gd name="connsiteY126" fmla="*/ 1277457 h 1509906"/>
                  <a:gd name="connsiteX127" fmla="*/ 798759 w 1034979"/>
                  <a:gd name="connsiteY127" fmla="*/ 1271742 h 1509906"/>
                  <a:gd name="connsiteX128" fmla="*/ 796854 w 1034979"/>
                  <a:gd name="connsiteY128" fmla="*/ 1264122 h 1509906"/>
                  <a:gd name="connsiteX129" fmla="*/ 783519 w 1034979"/>
                  <a:gd name="connsiteY129" fmla="*/ 1246977 h 1509906"/>
                  <a:gd name="connsiteX130" fmla="*/ 773994 w 1034979"/>
                  <a:gd name="connsiteY130" fmla="*/ 1241262 h 1509906"/>
                  <a:gd name="connsiteX131" fmla="*/ 648264 w 1034979"/>
                  <a:gd name="connsiteY131" fmla="*/ 1149822 h 1509906"/>
                  <a:gd name="connsiteX132" fmla="*/ 644454 w 1034979"/>
                  <a:gd name="connsiteY132" fmla="*/ 1132677 h 1509906"/>
                  <a:gd name="connsiteX133" fmla="*/ 646359 w 1034979"/>
                  <a:gd name="connsiteY133" fmla="*/ 1125057 h 1509906"/>
                  <a:gd name="connsiteX134" fmla="*/ 650169 w 1034979"/>
                  <a:gd name="connsiteY134" fmla="*/ 1107912 h 1509906"/>
                  <a:gd name="connsiteX135" fmla="*/ 653979 w 1034979"/>
                  <a:gd name="connsiteY135" fmla="*/ 1102197 h 1509906"/>
                  <a:gd name="connsiteX136" fmla="*/ 655884 w 1034979"/>
                  <a:gd name="connsiteY136" fmla="*/ 1096482 h 1509906"/>
                  <a:gd name="connsiteX137" fmla="*/ 661599 w 1034979"/>
                  <a:gd name="connsiteY137" fmla="*/ 1094577 h 1509906"/>
                  <a:gd name="connsiteX138" fmla="*/ 671124 w 1034979"/>
                  <a:gd name="connsiteY138" fmla="*/ 1083147 h 1509906"/>
                  <a:gd name="connsiteX139" fmla="*/ 724464 w 1034979"/>
                  <a:gd name="connsiteY139" fmla="*/ 1075527 h 1509906"/>
                  <a:gd name="connsiteX140" fmla="*/ 842574 w 1034979"/>
                  <a:gd name="connsiteY140" fmla="*/ 1077432 h 1509906"/>
                  <a:gd name="connsiteX141" fmla="*/ 871149 w 1034979"/>
                  <a:gd name="connsiteY141" fmla="*/ 1079337 h 1509906"/>
                  <a:gd name="connsiteX142" fmla="*/ 899724 w 1034979"/>
                  <a:gd name="connsiteY142" fmla="*/ 1085052 h 1509906"/>
                  <a:gd name="connsiteX143" fmla="*/ 922584 w 1034979"/>
                  <a:gd name="connsiteY143" fmla="*/ 1088862 h 1509906"/>
                  <a:gd name="connsiteX144" fmla="*/ 951159 w 1034979"/>
                  <a:gd name="connsiteY144" fmla="*/ 1094577 h 1509906"/>
                  <a:gd name="connsiteX145" fmla="*/ 956874 w 1034979"/>
                  <a:gd name="connsiteY145" fmla="*/ 1094577 h 1509906"/>
                  <a:gd name="connsiteX146" fmla="*/ 1002594 w 1034979"/>
                  <a:gd name="connsiteY146" fmla="*/ 1092672 h 1509906"/>
                  <a:gd name="connsiteX147" fmla="*/ 1031169 w 1034979"/>
                  <a:gd name="connsiteY147" fmla="*/ 1085052 h 1509906"/>
                  <a:gd name="connsiteX148" fmla="*/ 1034979 w 1034979"/>
                  <a:gd name="connsiteY148" fmla="*/ 1079337 h 1509906"/>
                  <a:gd name="connsiteX149" fmla="*/ 1033074 w 1034979"/>
                  <a:gd name="connsiteY149" fmla="*/ 1060287 h 1509906"/>
                  <a:gd name="connsiteX150" fmla="*/ 1027359 w 1034979"/>
                  <a:gd name="connsiteY150" fmla="*/ 1056477 h 1509906"/>
                  <a:gd name="connsiteX151" fmla="*/ 1012119 w 1034979"/>
                  <a:gd name="connsiteY151" fmla="*/ 1054572 h 1509906"/>
                  <a:gd name="connsiteX152" fmla="*/ 1006404 w 1034979"/>
                  <a:gd name="connsiteY152" fmla="*/ 1052667 h 1509906"/>
                  <a:gd name="connsiteX153" fmla="*/ 998784 w 1034979"/>
                  <a:gd name="connsiteY153" fmla="*/ 1050762 h 1509906"/>
                  <a:gd name="connsiteX154" fmla="*/ 987354 w 1034979"/>
                  <a:gd name="connsiteY154" fmla="*/ 1043142 h 1509906"/>
                  <a:gd name="connsiteX155" fmla="*/ 975924 w 1034979"/>
                  <a:gd name="connsiteY155" fmla="*/ 1039332 h 1509906"/>
                  <a:gd name="connsiteX156" fmla="*/ 970209 w 1034979"/>
                  <a:gd name="connsiteY156" fmla="*/ 1037427 h 1509906"/>
                  <a:gd name="connsiteX157" fmla="*/ 962589 w 1034979"/>
                  <a:gd name="connsiteY157" fmla="*/ 1035522 h 1509906"/>
                  <a:gd name="connsiteX158" fmla="*/ 956874 w 1034979"/>
                  <a:gd name="connsiteY158" fmla="*/ 1033617 h 1509906"/>
                  <a:gd name="connsiteX159" fmla="*/ 935919 w 1034979"/>
                  <a:gd name="connsiteY159" fmla="*/ 1027902 h 1509906"/>
                  <a:gd name="connsiteX160" fmla="*/ 930204 w 1034979"/>
                  <a:gd name="connsiteY160" fmla="*/ 1025997 h 1509906"/>
                  <a:gd name="connsiteX161" fmla="*/ 825429 w 1034979"/>
                  <a:gd name="connsiteY161" fmla="*/ 1027902 h 1509906"/>
                  <a:gd name="connsiteX162" fmla="*/ 819714 w 1034979"/>
                  <a:gd name="connsiteY162" fmla="*/ 1029807 h 1509906"/>
                  <a:gd name="connsiteX163" fmla="*/ 730179 w 1034979"/>
                  <a:gd name="connsiteY163" fmla="*/ 1031712 h 1509906"/>
                  <a:gd name="connsiteX164" fmla="*/ 716844 w 1034979"/>
                  <a:gd name="connsiteY164" fmla="*/ 1035522 h 1509906"/>
                  <a:gd name="connsiteX165" fmla="*/ 695889 w 1034979"/>
                  <a:gd name="connsiteY165" fmla="*/ 1037427 h 1509906"/>
                  <a:gd name="connsiteX166" fmla="*/ 669219 w 1034979"/>
                  <a:gd name="connsiteY166" fmla="*/ 1039332 h 1509906"/>
                  <a:gd name="connsiteX167" fmla="*/ 669219 w 1034979"/>
                  <a:gd name="connsiteY167" fmla="*/ 1039332 h 1509906"/>
                  <a:gd name="connsiteX168" fmla="*/ 646359 w 1034979"/>
                  <a:gd name="connsiteY168" fmla="*/ 1043142 h 1509906"/>
                  <a:gd name="connsiteX169" fmla="*/ 642549 w 1034979"/>
                  <a:gd name="connsiteY169" fmla="*/ 1031712 h 1509906"/>
                  <a:gd name="connsiteX170" fmla="*/ 640644 w 1034979"/>
                  <a:gd name="connsiteY170" fmla="*/ 1025997 h 1509906"/>
                  <a:gd name="connsiteX171" fmla="*/ 642549 w 1034979"/>
                  <a:gd name="connsiteY171" fmla="*/ 1008852 h 1509906"/>
                  <a:gd name="connsiteX172" fmla="*/ 644454 w 1034979"/>
                  <a:gd name="connsiteY172" fmla="*/ 1003137 h 1509906"/>
                  <a:gd name="connsiteX173" fmla="*/ 661599 w 1034979"/>
                  <a:gd name="connsiteY173" fmla="*/ 993612 h 1509906"/>
                  <a:gd name="connsiteX174" fmla="*/ 673029 w 1034979"/>
                  <a:gd name="connsiteY174" fmla="*/ 985992 h 1509906"/>
                  <a:gd name="connsiteX175" fmla="*/ 674934 w 1034979"/>
                  <a:gd name="connsiteY175" fmla="*/ 980277 h 1509906"/>
                  <a:gd name="connsiteX176" fmla="*/ 680649 w 1034979"/>
                  <a:gd name="connsiteY176" fmla="*/ 978372 h 1509906"/>
                  <a:gd name="connsiteX177" fmla="*/ 686364 w 1034979"/>
                  <a:gd name="connsiteY177" fmla="*/ 974562 h 1509906"/>
                  <a:gd name="connsiteX178" fmla="*/ 695889 w 1034979"/>
                  <a:gd name="connsiteY178" fmla="*/ 965037 h 1509906"/>
                  <a:gd name="connsiteX179" fmla="*/ 705414 w 1034979"/>
                  <a:gd name="connsiteY179" fmla="*/ 953607 h 1509906"/>
                  <a:gd name="connsiteX180" fmla="*/ 716844 w 1034979"/>
                  <a:gd name="connsiteY180" fmla="*/ 945987 h 1509906"/>
                  <a:gd name="connsiteX181" fmla="*/ 732084 w 1034979"/>
                  <a:gd name="connsiteY181" fmla="*/ 932652 h 1509906"/>
                  <a:gd name="connsiteX182" fmla="*/ 741609 w 1034979"/>
                  <a:gd name="connsiteY182" fmla="*/ 921222 h 1509906"/>
                  <a:gd name="connsiteX183" fmla="*/ 753039 w 1034979"/>
                  <a:gd name="connsiteY183" fmla="*/ 911697 h 1509906"/>
                  <a:gd name="connsiteX184" fmla="*/ 758754 w 1034979"/>
                  <a:gd name="connsiteY184" fmla="*/ 900267 h 1509906"/>
                  <a:gd name="connsiteX185" fmla="*/ 760659 w 1034979"/>
                  <a:gd name="connsiteY185" fmla="*/ 894552 h 1509906"/>
                  <a:gd name="connsiteX186" fmla="*/ 766374 w 1034979"/>
                  <a:gd name="connsiteY186" fmla="*/ 883122 h 1509906"/>
                  <a:gd name="connsiteX187" fmla="*/ 764469 w 1034979"/>
                  <a:gd name="connsiteY187" fmla="*/ 867882 h 1509906"/>
                  <a:gd name="connsiteX188" fmla="*/ 758754 w 1034979"/>
                  <a:gd name="connsiteY188" fmla="*/ 865977 h 1509906"/>
                  <a:gd name="connsiteX189" fmla="*/ 737799 w 1034979"/>
                  <a:gd name="connsiteY189" fmla="*/ 867882 h 1509906"/>
                  <a:gd name="connsiteX190" fmla="*/ 732084 w 1034979"/>
                  <a:gd name="connsiteY190" fmla="*/ 871692 h 1509906"/>
                  <a:gd name="connsiteX191" fmla="*/ 720654 w 1034979"/>
                  <a:gd name="connsiteY191" fmla="*/ 875502 h 1509906"/>
                  <a:gd name="connsiteX192" fmla="*/ 716844 w 1034979"/>
                  <a:gd name="connsiteY192" fmla="*/ 881217 h 1509906"/>
                  <a:gd name="connsiteX193" fmla="*/ 711129 w 1034979"/>
                  <a:gd name="connsiteY193" fmla="*/ 883122 h 1509906"/>
                  <a:gd name="connsiteX194" fmla="*/ 705414 w 1034979"/>
                  <a:gd name="connsiteY194" fmla="*/ 886932 h 1509906"/>
                  <a:gd name="connsiteX195" fmla="*/ 699699 w 1034979"/>
                  <a:gd name="connsiteY195" fmla="*/ 892647 h 1509906"/>
                  <a:gd name="connsiteX196" fmla="*/ 692079 w 1034979"/>
                  <a:gd name="connsiteY196" fmla="*/ 896457 h 1509906"/>
                  <a:gd name="connsiteX197" fmla="*/ 650169 w 1034979"/>
                  <a:gd name="connsiteY197" fmla="*/ 925032 h 1509906"/>
                  <a:gd name="connsiteX198" fmla="*/ 636834 w 1034979"/>
                  <a:gd name="connsiteY198" fmla="*/ 936462 h 1509906"/>
                  <a:gd name="connsiteX199" fmla="*/ 627309 w 1034979"/>
                  <a:gd name="connsiteY199" fmla="*/ 953607 h 1509906"/>
                  <a:gd name="connsiteX200" fmla="*/ 602544 w 1034979"/>
                  <a:gd name="connsiteY200" fmla="*/ 959322 h 1509906"/>
                  <a:gd name="connsiteX201" fmla="*/ 589209 w 1034979"/>
                  <a:gd name="connsiteY201" fmla="*/ 963132 h 1509906"/>
                  <a:gd name="connsiteX202" fmla="*/ 573969 w 1034979"/>
                  <a:gd name="connsiteY202" fmla="*/ 961227 h 1509906"/>
                  <a:gd name="connsiteX203" fmla="*/ 562539 w 1034979"/>
                  <a:gd name="connsiteY203" fmla="*/ 957417 h 1509906"/>
                  <a:gd name="connsiteX204" fmla="*/ 551109 w 1034979"/>
                  <a:gd name="connsiteY204" fmla="*/ 953607 h 1509906"/>
                  <a:gd name="connsiteX205" fmla="*/ 539679 w 1034979"/>
                  <a:gd name="connsiteY205" fmla="*/ 949797 h 1509906"/>
                  <a:gd name="connsiteX206" fmla="*/ 533964 w 1034979"/>
                  <a:gd name="connsiteY206" fmla="*/ 947892 h 1509906"/>
                  <a:gd name="connsiteX207" fmla="*/ 528249 w 1034979"/>
                  <a:gd name="connsiteY207" fmla="*/ 944082 h 1509906"/>
                  <a:gd name="connsiteX208" fmla="*/ 516819 w 1034979"/>
                  <a:gd name="connsiteY208" fmla="*/ 938367 h 1509906"/>
                  <a:gd name="connsiteX209" fmla="*/ 509199 w 1034979"/>
                  <a:gd name="connsiteY209" fmla="*/ 926937 h 1509906"/>
                  <a:gd name="connsiteX210" fmla="*/ 505389 w 1034979"/>
                  <a:gd name="connsiteY210" fmla="*/ 905982 h 1509906"/>
                  <a:gd name="connsiteX211" fmla="*/ 507294 w 1034979"/>
                  <a:gd name="connsiteY211" fmla="*/ 841212 h 1509906"/>
                  <a:gd name="connsiteX212" fmla="*/ 503484 w 1034979"/>
                  <a:gd name="connsiteY212" fmla="*/ 351627 h 1509906"/>
                  <a:gd name="connsiteX213" fmla="*/ 499674 w 1034979"/>
                  <a:gd name="connsiteY213" fmla="*/ 60162 h 1509906"/>
                  <a:gd name="connsiteX214" fmla="*/ 490149 w 1034979"/>
                  <a:gd name="connsiteY214" fmla="*/ 33492 h 1509906"/>
                  <a:gd name="connsiteX215" fmla="*/ 488244 w 1034979"/>
                  <a:gd name="connsiteY215" fmla="*/ 27777 h 1509906"/>
                  <a:gd name="connsiteX216" fmla="*/ 484434 w 1034979"/>
                  <a:gd name="connsiteY216" fmla="*/ 22062 h 1509906"/>
                  <a:gd name="connsiteX217" fmla="*/ 478719 w 1034979"/>
                  <a:gd name="connsiteY217" fmla="*/ 10632 h 1509906"/>
                  <a:gd name="connsiteX218" fmla="*/ 473004 w 1034979"/>
                  <a:gd name="connsiteY218" fmla="*/ 6822 h 1509906"/>
                  <a:gd name="connsiteX219" fmla="*/ 469194 w 1034979"/>
                  <a:gd name="connsiteY219" fmla="*/ 1107 h 1509906"/>
                  <a:gd name="connsiteX220" fmla="*/ 429189 w 1034979"/>
                  <a:gd name="connsiteY220" fmla="*/ 4917 h 1509906"/>
                  <a:gd name="connsiteX221" fmla="*/ 421569 w 1034979"/>
                  <a:gd name="connsiteY221" fmla="*/ 16347 h 1509906"/>
                  <a:gd name="connsiteX222" fmla="*/ 417759 w 1034979"/>
                  <a:gd name="connsiteY222" fmla="*/ 22062 h 1509906"/>
                  <a:gd name="connsiteX223" fmla="*/ 419664 w 1034979"/>
                  <a:gd name="connsiteY223" fmla="*/ 54447 h 1509906"/>
                  <a:gd name="connsiteX224" fmla="*/ 423474 w 1034979"/>
                  <a:gd name="connsiteY224" fmla="*/ 65877 h 1509906"/>
                  <a:gd name="connsiteX225" fmla="*/ 425379 w 1034979"/>
                  <a:gd name="connsiteY225" fmla="*/ 71592 h 1509906"/>
                  <a:gd name="connsiteX226" fmla="*/ 425379 w 1034979"/>
                  <a:gd name="connsiteY226" fmla="*/ 77307 h 1509906"/>
                  <a:gd name="connsiteX227" fmla="*/ 429189 w 1034979"/>
                  <a:gd name="connsiteY227" fmla="*/ 231612 h 1509906"/>
                  <a:gd name="connsiteX228" fmla="*/ 440619 w 1034979"/>
                  <a:gd name="connsiteY228" fmla="*/ 414492 h 1509906"/>
                  <a:gd name="connsiteX229" fmla="*/ 425379 w 1034979"/>
                  <a:gd name="connsiteY229" fmla="*/ 711672 h 1509906"/>
                  <a:gd name="connsiteX230" fmla="*/ 425173 w 1034979"/>
                  <a:gd name="connsiteY230" fmla="*/ 765165 h 1509906"/>
                  <a:gd name="connsiteX231" fmla="*/ 421363 w 1034979"/>
                  <a:gd name="connsiteY231" fmla="*/ 844096 h 1509906"/>
                  <a:gd name="connsiteX232" fmla="*/ 425379 w 1034979"/>
                  <a:gd name="connsiteY232" fmla="*/ 894552 h 1509906"/>
                  <a:gd name="connsiteX233" fmla="*/ 423474 w 1034979"/>
                  <a:gd name="connsiteY233" fmla="*/ 921222 h 1509906"/>
                  <a:gd name="connsiteX234" fmla="*/ 417759 w 1034979"/>
                  <a:gd name="connsiteY234" fmla="*/ 923127 h 1509906"/>
                  <a:gd name="connsiteX235" fmla="*/ 412044 w 1034979"/>
                  <a:gd name="connsiteY235" fmla="*/ 926937 h 1509906"/>
                  <a:gd name="connsiteX236" fmla="*/ 421569 w 1034979"/>
                  <a:gd name="connsiteY23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88194 w 1034979"/>
                  <a:gd name="connsiteY56" fmla="*/ 1138392 h 1509906"/>
                  <a:gd name="connsiteX57" fmla="*/ 82479 w 1034979"/>
                  <a:gd name="connsiteY57" fmla="*/ 1140297 h 1509906"/>
                  <a:gd name="connsiteX58" fmla="*/ 76764 w 1034979"/>
                  <a:gd name="connsiteY58" fmla="*/ 1144107 h 1509906"/>
                  <a:gd name="connsiteX59" fmla="*/ 65334 w 1034979"/>
                  <a:gd name="connsiteY59" fmla="*/ 1146012 h 1509906"/>
                  <a:gd name="connsiteX60" fmla="*/ 27234 w 1034979"/>
                  <a:gd name="connsiteY60" fmla="*/ 1147917 h 1509906"/>
                  <a:gd name="connsiteX61" fmla="*/ 15804 w 1034979"/>
                  <a:gd name="connsiteY61" fmla="*/ 1153632 h 1509906"/>
                  <a:gd name="connsiteX62" fmla="*/ 6279 w 1034979"/>
                  <a:gd name="connsiteY62" fmla="*/ 1163157 h 1509906"/>
                  <a:gd name="connsiteX63" fmla="*/ 4374 w 1034979"/>
                  <a:gd name="connsiteY63" fmla="*/ 1168872 h 1509906"/>
                  <a:gd name="connsiteX64" fmla="*/ 564 w 1034979"/>
                  <a:gd name="connsiteY64" fmla="*/ 1174587 h 1509906"/>
                  <a:gd name="connsiteX65" fmla="*/ 6279 w 1034979"/>
                  <a:gd name="connsiteY65" fmla="*/ 1206972 h 1509906"/>
                  <a:gd name="connsiteX66" fmla="*/ 11994 w 1034979"/>
                  <a:gd name="connsiteY66" fmla="*/ 1210782 h 1509906"/>
                  <a:gd name="connsiteX67" fmla="*/ 17709 w 1034979"/>
                  <a:gd name="connsiteY67" fmla="*/ 1212687 h 1509906"/>
                  <a:gd name="connsiteX68" fmla="*/ 145344 w 1034979"/>
                  <a:gd name="connsiteY68" fmla="*/ 1210782 h 1509906"/>
                  <a:gd name="connsiteX69" fmla="*/ 152964 w 1034979"/>
                  <a:gd name="connsiteY69" fmla="*/ 1208877 h 1509906"/>
                  <a:gd name="connsiteX70" fmla="*/ 303459 w 1034979"/>
                  <a:gd name="connsiteY70" fmla="*/ 1203162 h 1509906"/>
                  <a:gd name="connsiteX71" fmla="*/ 318699 w 1034979"/>
                  <a:gd name="connsiteY71" fmla="*/ 1210782 h 1509906"/>
                  <a:gd name="connsiteX72" fmla="*/ 330129 w 1034979"/>
                  <a:gd name="connsiteY72" fmla="*/ 1216497 h 1509906"/>
                  <a:gd name="connsiteX73" fmla="*/ 333939 w 1034979"/>
                  <a:gd name="connsiteY73" fmla="*/ 1222212 h 1509906"/>
                  <a:gd name="connsiteX74" fmla="*/ 339654 w 1034979"/>
                  <a:gd name="connsiteY74" fmla="*/ 1224117 h 1509906"/>
                  <a:gd name="connsiteX75" fmla="*/ 351084 w 1034979"/>
                  <a:gd name="connsiteY75" fmla="*/ 1231737 h 1509906"/>
                  <a:gd name="connsiteX76" fmla="*/ 356799 w 1034979"/>
                  <a:gd name="connsiteY76" fmla="*/ 1235547 h 1509906"/>
                  <a:gd name="connsiteX77" fmla="*/ 360609 w 1034979"/>
                  <a:gd name="connsiteY77" fmla="*/ 1241262 h 1509906"/>
                  <a:gd name="connsiteX78" fmla="*/ 366324 w 1034979"/>
                  <a:gd name="connsiteY78" fmla="*/ 1252692 h 1509906"/>
                  <a:gd name="connsiteX79" fmla="*/ 362514 w 1034979"/>
                  <a:gd name="connsiteY79" fmla="*/ 1279362 h 1509906"/>
                  <a:gd name="connsiteX80" fmla="*/ 358704 w 1034979"/>
                  <a:gd name="connsiteY80" fmla="*/ 1285077 h 1509906"/>
                  <a:gd name="connsiteX81" fmla="*/ 356799 w 1034979"/>
                  <a:gd name="connsiteY81" fmla="*/ 1290792 h 1509906"/>
                  <a:gd name="connsiteX82" fmla="*/ 352989 w 1034979"/>
                  <a:gd name="connsiteY82" fmla="*/ 1296507 h 1509906"/>
                  <a:gd name="connsiteX83" fmla="*/ 351084 w 1034979"/>
                  <a:gd name="connsiteY83" fmla="*/ 1302222 h 1509906"/>
                  <a:gd name="connsiteX84" fmla="*/ 347274 w 1034979"/>
                  <a:gd name="connsiteY84" fmla="*/ 1307937 h 1509906"/>
                  <a:gd name="connsiteX85" fmla="*/ 330129 w 1034979"/>
                  <a:gd name="connsiteY85" fmla="*/ 1374612 h 1509906"/>
                  <a:gd name="connsiteX86" fmla="*/ 328224 w 1034979"/>
                  <a:gd name="connsiteY86" fmla="*/ 1426047 h 1509906"/>
                  <a:gd name="connsiteX87" fmla="*/ 330129 w 1034979"/>
                  <a:gd name="connsiteY87" fmla="*/ 1450812 h 1509906"/>
                  <a:gd name="connsiteX88" fmla="*/ 332034 w 1034979"/>
                  <a:gd name="connsiteY88" fmla="*/ 1456527 h 1509906"/>
                  <a:gd name="connsiteX89" fmla="*/ 335844 w 1034979"/>
                  <a:gd name="connsiteY89" fmla="*/ 1460337 h 1509906"/>
                  <a:gd name="connsiteX90" fmla="*/ 364419 w 1034979"/>
                  <a:gd name="connsiteY90" fmla="*/ 1506057 h 1509906"/>
                  <a:gd name="connsiteX91" fmla="*/ 387279 w 1034979"/>
                  <a:gd name="connsiteY91" fmla="*/ 1507962 h 1509906"/>
                  <a:gd name="connsiteX92" fmla="*/ 392994 w 1034979"/>
                  <a:gd name="connsiteY92" fmla="*/ 1502247 h 1509906"/>
                  <a:gd name="connsiteX93" fmla="*/ 394899 w 1034979"/>
                  <a:gd name="connsiteY93" fmla="*/ 1490817 h 1509906"/>
                  <a:gd name="connsiteX94" fmla="*/ 396804 w 1034979"/>
                  <a:gd name="connsiteY94" fmla="*/ 1485102 h 1509906"/>
                  <a:gd name="connsiteX95" fmla="*/ 398709 w 1034979"/>
                  <a:gd name="connsiteY95" fmla="*/ 1467957 h 1509906"/>
                  <a:gd name="connsiteX96" fmla="*/ 400614 w 1034979"/>
                  <a:gd name="connsiteY96" fmla="*/ 1454622 h 1509906"/>
                  <a:gd name="connsiteX97" fmla="*/ 404424 w 1034979"/>
                  <a:gd name="connsiteY97" fmla="*/ 1397472 h 1509906"/>
                  <a:gd name="connsiteX98" fmla="*/ 410139 w 1034979"/>
                  <a:gd name="connsiteY98" fmla="*/ 1386042 h 1509906"/>
                  <a:gd name="connsiteX99" fmla="*/ 413949 w 1034979"/>
                  <a:gd name="connsiteY99" fmla="*/ 1372707 h 1509906"/>
                  <a:gd name="connsiteX100" fmla="*/ 415854 w 1034979"/>
                  <a:gd name="connsiteY100" fmla="*/ 1366992 h 1509906"/>
                  <a:gd name="connsiteX101" fmla="*/ 417759 w 1034979"/>
                  <a:gd name="connsiteY101" fmla="*/ 1353657 h 1509906"/>
                  <a:gd name="connsiteX102" fmla="*/ 421569 w 1034979"/>
                  <a:gd name="connsiteY102" fmla="*/ 1342227 h 1509906"/>
                  <a:gd name="connsiteX103" fmla="*/ 427284 w 1034979"/>
                  <a:gd name="connsiteY103" fmla="*/ 1328892 h 1509906"/>
                  <a:gd name="connsiteX104" fmla="*/ 436809 w 1034979"/>
                  <a:gd name="connsiteY104" fmla="*/ 1317462 h 1509906"/>
                  <a:gd name="connsiteX105" fmla="*/ 450144 w 1034979"/>
                  <a:gd name="connsiteY105" fmla="*/ 1302222 h 1509906"/>
                  <a:gd name="connsiteX106" fmla="*/ 457764 w 1034979"/>
                  <a:gd name="connsiteY106" fmla="*/ 1290792 h 1509906"/>
                  <a:gd name="connsiteX107" fmla="*/ 461574 w 1034979"/>
                  <a:gd name="connsiteY107" fmla="*/ 1279362 h 1509906"/>
                  <a:gd name="connsiteX108" fmla="*/ 465384 w 1034979"/>
                  <a:gd name="connsiteY108" fmla="*/ 1264122 h 1509906"/>
                  <a:gd name="connsiteX109" fmla="*/ 467289 w 1034979"/>
                  <a:gd name="connsiteY109" fmla="*/ 1258407 h 1509906"/>
                  <a:gd name="connsiteX110" fmla="*/ 535869 w 1034979"/>
                  <a:gd name="connsiteY110" fmla="*/ 1243167 h 1509906"/>
                  <a:gd name="connsiteX111" fmla="*/ 541584 w 1034979"/>
                  <a:gd name="connsiteY111" fmla="*/ 1241262 h 1509906"/>
                  <a:gd name="connsiteX112" fmla="*/ 547299 w 1034979"/>
                  <a:gd name="connsiteY112" fmla="*/ 1239357 h 1509906"/>
                  <a:gd name="connsiteX113" fmla="*/ 554919 w 1034979"/>
                  <a:gd name="connsiteY113" fmla="*/ 1237452 h 1509906"/>
                  <a:gd name="connsiteX114" fmla="*/ 573969 w 1034979"/>
                  <a:gd name="connsiteY114" fmla="*/ 1229832 h 1509906"/>
                  <a:gd name="connsiteX115" fmla="*/ 585399 w 1034979"/>
                  <a:gd name="connsiteY115" fmla="*/ 1226022 h 1509906"/>
                  <a:gd name="connsiteX116" fmla="*/ 720654 w 1034979"/>
                  <a:gd name="connsiteY116" fmla="*/ 1309842 h 1509906"/>
                  <a:gd name="connsiteX117" fmla="*/ 733989 w 1034979"/>
                  <a:gd name="connsiteY117" fmla="*/ 1319367 h 1509906"/>
                  <a:gd name="connsiteX118" fmla="*/ 743514 w 1034979"/>
                  <a:gd name="connsiteY118" fmla="*/ 1321272 h 1509906"/>
                  <a:gd name="connsiteX119" fmla="*/ 749229 w 1034979"/>
                  <a:gd name="connsiteY119" fmla="*/ 1323177 h 1509906"/>
                  <a:gd name="connsiteX120" fmla="*/ 762564 w 1034979"/>
                  <a:gd name="connsiteY120" fmla="*/ 1328892 h 1509906"/>
                  <a:gd name="connsiteX121" fmla="*/ 777804 w 1034979"/>
                  <a:gd name="connsiteY121" fmla="*/ 1326987 h 1509906"/>
                  <a:gd name="connsiteX122" fmla="*/ 789234 w 1034979"/>
                  <a:gd name="connsiteY122" fmla="*/ 1321272 h 1509906"/>
                  <a:gd name="connsiteX123" fmla="*/ 794949 w 1034979"/>
                  <a:gd name="connsiteY123" fmla="*/ 1319367 h 1509906"/>
                  <a:gd name="connsiteX124" fmla="*/ 802569 w 1034979"/>
                  <a:gd name="connsiteY124" fmla="*/ 1302222 h 1509906"/>
                  <a:gd name="connsiteX125" fmla="*/ 800664 w 1034979"/>
                  <a:gd name="connsiteY125" fmla="*/ 1277457 h 1509906"/>
                  <a:gd name="connsiteX126" fmla="*/ 798759 w 1034979"/>
                  <a:gd name="connsiteY126" fmla="*/ 1271742 h 1509906"/>
                  <a:gd name="connsiteX127" fmla="*/ 796854 w 1034979"/>
                  <a:gd name="connsiteY127" fmla="*/ 1264122 h 1509906"/>
                  <a:gd name="connsiteX128" fmla="*/ 783519 w 1034979"/>
                  <a:gd name="connsiteY128" fmla="*/ 1246977 h 1509906"/>
                  <a:gd name="connsiteX129" fmla="*/ 773994 w 1034979"/>
                  <a:gd name="connsiteY129" fmla="*/ 1241262 h 1509906"/>
                  <a:gd name="connsiteX130" fmla="*/ 648264 w 1034979"/>
                  <a:gd name="connsiteY130" fmla="*/ 1149822 h 1509906"/>
                  <a:gd name="connsiteX131" fmla="*/ 644454 w 1034979"/>
                  <a:gd name="connsiteY131" fmla="*/ 1132677 h 1509906"/>
                  <a:gd name="connsiteX132" fmla="*/ 646359 w 1034979"/>
                  <a:gd name="connsiteY132" fmla="*/ 1125057 h 1509906"/>
                  <a:gd name="connsiteX133" fmla="*/ 650169 w 1034979"/>
                  <a:gd name="connsiteY133" fmla="*/ 1107912 h 1509906"/>
                  <a:gd name="connsiteX134" fmla="*/ 653979 w 1034979"/>
                  <a:gd name="connsiteY134" fmla="*/ 1102197 h 1509906"/>
                  <a:gd name="connsiteX135" fmla="*/ 655884 w 1034979"/>
                  <a:gd name="connsiteY135" fmla="*/ 1096482 h 1509906"/>
                  <a:gd name="connsiteX136" fmla="*/ 661599 w 1034979"/>
                  <a:gd name="connsiteY136" fmla="*/ 1094577 h 1509906"/>
                  <a:gd name="connsiteX137" fmla="*/ 671124 w 1034979"/>
                  <a:gd name="connsiteY137" fmla="*/ 1083147 h 1509906"/>
                  <a:gd name="connsiteX138" fmla="*/ 724464 w 1034979"/>
                  <a:gd name="connsiteY138" fmla="*/ 1075527 h 1509906"/>
                  <a:gd name="connsiteX139" fmla="*/ 842574 w 1034979"/>
                  <a:gd name="connsiteY139" fmla="*/ 1077432 h 1509906"/>
                  <a:gd name="connsiteX140" fmla="*/ 871149 w 1034979"/>
                  <a:gd name="connsiteY140" fmla="*/ 1079337 h 1509906"/>
                  <a:gd name="connsiteX141" fmla="*/ 899724 w 1034979"/>
                  <a:gd name="connsiteY141" fmla="*/ 1085052 h 1509906"/>
                  <a:gd name="connsiteX142" fmla="*/ 922584 w 1034979"/>
                  <a:gd name="connsiteY142" fmla="*/ 1088862 h 1509906"/>
                  <a:gd name="connsiteX143" fmla="*/ 951159 w 1034979"/>
                  <a:gd name="connsiteY143" fmla="*/ 1094577 h 1509906"/>
                  <a:gd name="connsiteX144" fmla="*/ 956874 w 1034979"/>
                  <a:gd name="connsiteY144" fmla="*/ 1094577 h 1509906"/>
                  <a:gd name="connsiteX145" fmla="*/ 1002594 w 1034979"/>
                  <a:gd name="connsiteY145" fmla="*/ 1092672 h 1509906"/>
                  <a:gd name="connsiteX146" fmla="*/ 1031169 w 1034979"/>
                  <a:gd name="connsiteY146" fmla="*/ 1085052 h 1509906"/>
                  <a:gd name="connsiteX147" fmla="*/ 1034979 w 1034979"/>
                  <a:gd name="connsiteY147" fmla="*/ 1079337 h 1509906"/>
                  <a:gd name="connsiteX148" fmla="*/ 1033074 w 1034979"/>
                  <a:gd name="connsiteY148" fmla="*/ 1060287 h 1509906"/>
                  <a:gd name="connsiteX149" fmla="*/ 1027359 w 1034979"/>
                  <a:gd name="connsiteY149" fmla="*/ 1056477 h 1509906"/>
                  <a:gd name="connsiteX150" fmla="*/ 1012119 w 1034979"/>
                  <a:gd name="connsiteY150" fmla="*/ 1054572 h 1509906"/>
                  <a:gd name="connsiteX151" fmla="*/ 1006404 w 1034979"/>
                  <a:gd name="connsiteY151" fmla="*/ 1052667 h 1509906"/>
                  <a:gd name="connsiteX152" fmla="*/ 998784 w 1034979"/>
                  <a:gd name="connsiteY152" fmla="*/ 1050762 h 1509906"/>
                  <a:gd name="connsiteX153" fmla="*/ 987354 w 1034979"/>
                  <a:gd name="connsiteY153" fmla="*/ 1043142 h 1509906"/>
                  <a:gd name="connsiteX154" fmla="*/ 975924 w 1034979"/>
                  <a:gd name="connsiteY154" fmla="*/ 1039332 h 1509906"/>
                  <a:gd name="connsiteX155" fmla="*/ 970209 w 1034979"/>
                  <a:gd name="connsiteY155" fmla="*/ 1037427 h 1509906"/>
                  <a:gd name="connsiteX156" fmla="*/ 962589 w 1034979"/>
                  <a:gd name="connsiteY156" fmla="*/ 1035522 h 1509906"/>
                  <a:gd name="connsiteX157" fmla="*/ 956874 w 1034979"/>
                  <a:gd name="connsiteY157" fmla="*/ 1033617 h 1509906"/>
                  <a:gd name="connsiteX158" fmla="*/ 935919 w 1034979"/>
                  <a:gd name="connsiteY158" fmla="*/ 1027902 h 1509906"/>
                  <a:gd name="connsiteX159" fmla="*/ 930204 w 1034979"/>
                  <a:gd name="connsiteY159" fmla="*/ 1025997 h 1509906"/>
                  <a:gd name="connsiteX160" fmla="*/ 825429 w 1034979"/>
                  <a:gd name="connsiteY160" fmla="*/ 1027902 h 1509906"/>
                  <a:gd name="connsiteX161" fmla="*/ 819714 w 1034979"/>
                  <a:gd name="connsiteY161" fmla="*/ 1029807 h 1509906"/>
                  <a:gd name="connsiteX162" fmla="*/ 730179 w 1034979"/>
                  <a:gd name="connsiteY162" fmla="*/ 1031712 h 1509906"/>
                  <a:gd name="connsiteX163" fmla="*/ 716844 w 1034979"/>
                  <a:gd name="connsiteY163" fmla="*/ 1035522 h 1509906"/>
                  <a:gd name="connsiteX164" fmla="*/ 695889 w 1034979"/>
                  <a:gd name="connsiteY164" fmla="*/ 1037427 h 1509906"/>
                  <a:gd name="connsiteX165" fmla="*/ 669219 w 1034979"/>
                  <a:gd name="connsiteY165" fmla="*/ 1039332 h 1509906"/>
                  <a:gd name="connsiteX166" fmla="*/ 669219 w 1034979"/>
                  <a:gd name="connsiteY166" fmla="*/ 1039332 h 1509906"/>
                  <a:gd name="connsiteX167" fmla="*/ 646359 w 1034979"/>
                  <a:gd name="connsiteY167" fmla="*/ 1043142 h 1509906"/>
                  <a:gd name="connsiteX168" fmla="*/ 642549 w 1034979"/>
                  <a:gd name="connsiteY168" fmla="*/ 1031712 h 1509906"/>
                  <a:gd name="connsiteX169" fmla="*/ 640644 w 1034979"/>
                  <a:gd name="connsiteY169" fmla="*/ 1025997 h 1509906"/>
                  <a:gd name="connsiteX170" fmla="*/ 642549 w 1034979"/>
                  <a:gd name="connsiteY170" fmla="*/ 1008852 h 1509906"/>
                  <a:gd name="connsiteX171" fmla="*/ 644454 w 1034979"/>
                  <a:gd name="connsiteY171" fmla="*/ 1003137 h 1509906"/>
                  <a:gd name="connsiteX172" fmla="*/ 661599 w 1034979"/>
                  <a:gd name="connsiteY172" fmla="*/ 993612 h 1509906"/>
                  <a:gd name="connsiteX173" fmla="*/ 673029 w 1034979"/>
                  <a:gd name="connsiteY173" fmla="*/ 985992 h 1509906"/>
                  <a:gd name="connsiteX174" fmla="*/ 674934 w 1034979"/>
                  <a:gd name="connsiteY174" fmla="*/ 980277 h 1509906"/>
                  <a:gd name="connsiteX175" fmla="*/ 680649 w 1034979"/>
                  <a:gd name="connsiteY175" fmla="*/ 978372 h 1509906"/>
                  <a:gd name="connsiteX176" fmla="*/ 686364 w 1034979"/>
                  <a:gd name="connsiteY176" fmla="*/ 974562 h 1509906"/>
                  <a:gd name="connsiteX177" fmla="*/ 695889 w 1034979"/>
                  <a:gd name="connsiteY177" fmla="*/ 965037 h 1509906"/>
                  <a:gd name="connsiteX178" fmla="*/ 705414 w 1034979"/>
                  <a:gd name="connsiteY178" fmla="*/ 953607 h 1509906"/>
                  <a:gd name="connsiteX179" fmla="*/ 716844 w 1034979"/>
                  <a:gd name="connsiteY179" fmla="*/ 945987 h 1509906"/>
                  <a:gd name="connsiteX180" fmla="*/ 732084 w 1034979"/>
                  <a:gd name="connsiteY180" fmla="*/ 932652 h 1509906"/>
                  <a:gd name="connsiteX181" fmla="*/ 741609 w 1034979"/>
                  <a:gd name="connsiteY181" fmla="*/ 921222 h 1509906"/>
                  <a:gd name="connsiteX182" fmla="*/ 753039 w 1034979"/>
                  <a:gd name="connsiteY182" fmla="*/ 911697 h 1509906"/>
                  <a:gd name="connsiteX183" fmla="*/ 758754 w 1034979"/>
                  <a:gd name="connsiteY183" fmla="*/ 900267 h 1509906"/>
                  <a:gd name="connsiteX184" fmla="*/ 760659 w 1034979"/>
                  <a:gd name="connsiteY184" fmla="*/ 894552 h 1509906"/>
                  <a:gd name="connsiteX185" fmla="*/ 766374 w 1034979"/>
                  <a:gd name="connsiteY185" fmla="*/ 883122 h 1509906"/>
                  <a:gd name="connsiteX186" fmla="*/ 764469 w 1034979"/>
                  <a:gd name="connsiteY186" fmla="*/ 867882 h 1509906"/>
                  <a:gd name="connsiteX187" fmla="*/ 758754 w 1034979"/>
                  <a:gd name="connsiteY187" fmla="*/ 865977 h 1509906"/>
                  <a:gd name="connsiteX188" fmla="*/ 737799 w 1034979"/>
                  <a:gd name="connsiteY188" fmla="*/ 867882 h 1509906"/>
                  <a:gd name="connsiteX189" fmla="*/ 732084 w 1034979"/>
                  <a:gd name="connsiteY189" fmla="*/ 871692 h 1509906"/>
                  <a:gd name="connsiteX190" fmla="*/ 720654 w 1034979"/>
                  <a:gd name="connsiteY190" fmla="*/ 875502 h 1509906"/>
                  <a:gd name="connsiteX191" fmla="*/ 716844 w 1034979"/>
                  <a:gd name="connsiteY191" fmla="*/ 881217 h 1509906"/>
                  <a:gd name="connsiteX192" fmla="*/ 711129 w 1034979"/>
                  <a:gd name="connsiteY192" fmla="*/ 883122 h 1509906"/>
                  <a:gd name="connsiteX193" fmla="*/ 705414 w 1034979"/>
                  <a:gd name="connsiteY193" fmla="*/ 886932 h 1509906"/>
                  <a:gd name="connsiteX194" fmla="*/ 699699 w 1034979"/>
                  <a:gd name="connsiteY194" fmla="*/ 892647 h 1509906"/>
                  <a:gd name="connsiteX195" fmla="*/ 692079 w 1034979"/>
                  <a:gd name="connsiteY195" fmla="*/ 896457 h 1509906"/>
                  <a:gd name="connsiteX196" fmla="*/ 650169 w 1034979"/>
                  <a:gd name="connsiteY196" fmla="*/ 925032 h 1509906"/>
                  <a:gd name="connsiteX197" fmla="*/ 636834 w 1034979"/>
                  <a:gd name="connsiteY197" fmla="*/ 936462 h 1509906"/>
                  <a:gd name="connsiteX198" fmla="*/ 627309 w 1034979"/>
                  <a:gd name="connsiteY198" fmla="*/ 953607 h 1509906"/>
                  <a:gd name="connsiteX199" fmla="*/ 602544 w 1034979"/>
                  <a:gd name="connsiteY199" fmla="*/ 959322 h 1509906"/>
                  <a:gd name="connsiteX200" fmla="*/ 589209 w 1034979"/>
                  <a:gd name="connsiteY200" fmla="*/ 963132 h 1509906"/>
                  <a:gd name="connsiteX201" fmla="*/ 573969 w 1034979"/>
                  <a:gd name="connsiteY201" fmla="*/ 961227 h 1509906"/>
                  <a:gd name="connsiteX202" fmla="*/ 562539 w 1034979"/>
                  <a:gd name="connsiteY202" fmla="*/ 957417 h 1509906"/>
                  <a:gd name="connsiteX203" fmla="*/ 551109 w 1034979"/>
                  <a:gd name="connsiteY203" fmla="*/ 953607 h 1509906"/>
                  <a:gd name="connsiteX204" fmla="*/ 539679 w 1034979"/>
                  <a:gd name="connsiteY204" fmla="*/ 949797 h 1509906"/>
                  <a:gd name="connsiteX205" fmla="*/ 533964 w 1034979"/>
                  <a:gd name="connsiteY205" fmla="*/ 947892 h 1509906"/>
                  <a:gd name="connsiteX206" fmla="*/ 528249 w 1034979"/>
                  <a:gd name="connsiteY206" fmla="*/ 944082 h 1509906"/>
                  <a:gd name="connsiteX207" fmla="*/ 516819 w 1034979"/>
                  <a:gd name="connsiteY207" fmla="*/ 938367 h 1509906"/>
                  <a:gd name="connsiteX208" fmla="*/ 509199 w 1034979"/>
                  <a:gd name="connsiteY208" fmla="*/ 926937 h 1509906"/>
                  <a:gd name="connsiteX209" fmla="*/ 505389 w 1034979"/>
                  <a:gd name="connsiteY209" fmla="*/ 905982 h 1509906"/>
                  <a:gd name="connsiteX210" fmla="*/ 507294 w 1034979"/>
                  <a:gd name="connsiteY210" fmla="*/ 841212 h 1509906"/>
                  <a:gd name="connsiteX211" fmla="*/ 503484 w 1034979"/>
                  <a:gd name="connsiteY211" fmla="*/ 351627 h 1509906"/>
                  <a:gd name="connsiteX212" fmla="*/ 499674 w 1034979"/>
                  <a:gd name="connsiteY212" fmla="*/ 60162 h 1509906"/>
                  <a:gd name="connsiteX213" fmla="*/ 490149 w 1034979"/>
                  <a:gd name="connsiteY213" fmla="*/ 33492 h 1509906"/>
                  <a:gd name="connsiteX214" fmla="*/ 488244 w 1034979"/>
                  <a:gd name="connsiteY214" fmla="*/ 27777 h 1509906"/>
                  <a:gd name="connsiteX215" fmla="*/ 484434 w 1034979"/>
                  <a:gd name="connsiteY215" fmla="*/ 22062 h 1509906"/>
                  <a:gd name="connsiteX216" fmla="*/ 478719 w 1034979"/>
                  <a:gd name="connsiteY216" fmla="*/ 10632 h 1509906"/>
                  <a:gd name="connsiteX217" fmla="*/ 473004 w 1034979"/>
                  <a:gd name="connsiteY217" fmla="*/ 6822 h 1509906"/>
                  <a:gd name="connsiteX218" fmla="*/ 469194 w 1034979"/>
                  <a:gd name="connsiteY218" fmla="*/ 1107 h 1509906"/>
                  <a:gd name="connsiteX219" fmla="*/ 429189 w 1034979"/>
                  <a:gd name="connsiteY219" fmla="*/ 4917 h 1509906"/>
                  <a:gd name="connsiteX220" fmla="*/ 421569 w 1034979"/>
                  <a:gd name="connsiteY220" fmla="*/ 16347 h 1509906"/>
                  <a:gd name="connsiteX221" fmla="*/ 417759 w 1034979"/>
                  <a:gd name="connsiteY221" fmla="*/ 22062 h 1509906"/>
                  <a:gd name="connsiteX222" fmla="*/ 419664 w 1034979"/>
                  <a:gd name="connsiteY222" fmla="*/ 54447 h 1509906"/>
                  <a:gd name="connsiteX223" fmla="*/ 423474 w 1034979"/>
                  <a:gd name="connsiteY223" fmla="*/ 65877 h 1509906"/>
                  <a:gd name="connsiteX224" fmla="*/ 425379 w 1034979"/>
                  <a:gd name="connsiteY224" fmla="*/ 71592 h 1509906"/>
                  <a:gd name="connsiteX225" fmla="*/ 425379 w 1034979"/>
                  <a:gd name="connsiteY225" fmla="*/ 77307 h 1509906"/>
                  <a:gd name="connsiteX226" fmla="*/ 429189 w 1034979"/>
                  <a:gd name="connsiteY226" fmla="*/ 231612 h 1509906"/>
                  <a:gd name="connsiteX227" fmla="*/ 440619 w 1034979"/>
                  <a:gd name="connsiteY227" fmla="*/ 414492 h 1509906"/>
                  <a:gd name="connsiteX228" fmla="*/ 425379 w 1034979"/>
                  <a:gd name="connsiteY228" fmla="*/ 711672 h 1509906"/>
                  <a:gd name="connsiteX229" fmla="*/ 425173 w 1034979"/>
                  <a:gd name="connsiteY229" fmla="*/ 765165 h 1509906"/>
                  <a:gd name="connsiteX230" fmla="*/ 421363 w 1034979"/>
                  <a:gd name="connsiteY230" fmla="*/ 844096 h 1509906"/>
                  <a:gd name="connsiteX231" fmla="*/ 425379 w 1034979"/>
                  <a:gd name="connsiteY231" fmla="*/ 894552 h 1509906"/>
                  <a:gd name="connsiteX232" fmla="*/ 423474 w 1034979"/>
                  <a:gd name="connsiteY232" fmla="*/ 921222 h 1509906"/>
                  <a:gd name="connsiteX233" fmla="*/ 417759 w 1034979"/>
                  <a:gd name="connsiteY233" fmla="*/ 923127 h 1509906"/>
                  <a:gd name="connsiteX234" fmla="*/ 412044 w 1034979"/>
                  <a:gd name="connsiteY234" fmla="*/ 926937 h 1509906"/>
                  <a:gd name="connsiteX235" fmla="*/ 421569 w 1034979"/>
                  <a:gd name="connsiteY23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88194 w 1034979"/>
                  <a:gd name="connsiteY56" fmla="*/ 1138392 h 1509906"/>
                  <a:gd name="connsiteX57" fmla="*/ 76764 w 1034979"/>
                  <a:gd name="connsiteY57" fmla="*/ 1144107 h 1509906"/>
                  <a:gd name="connsiteX58" fmla="*/ 65334 w 1034979"/>
                  <a:gd name="connsiteY58" fmla="*/ 1146012 h 1509906"/>
                  <a:gd name="connsiteX59" fmla="*/ 27234 w 1034979"/>
                  <a:gd name="connsiteY59" fmla="*/ 1147917 h 1509906"/>
                  <a:gd name="connsiteX60" fmla="*/ 15804 w 1034979"/>
                  <a:gd name="connsiteY60" fmla="*/ 1153632 h 1509906"/>
                  <a:gd name="connsiteX61" fmla="*/ 6279 w 1034979"/>
                  <a:gd name="connsiteY61" fmla="*/ 1163157 h 1509906"/>
                  <a:gd name="connsiteX62" fmla="*/ 4374 w 1034979"/>
                  <a:gd name="connsiteY62" fmla="*/ 1168872 h 1509906"/>
                  <a:gd name="connsiteX63" fmla="*/ 564 w 1034979"/>
                  <a:gd name="connsiteY63" fmla="*/ 1174587 h 1509906"/>
                  <a:gd name="connsiteX64" fmla="*/ 6279 w 1034979"/>
                  <a:gd name="connsiteY64" fmla="*/ 1206972 h 1509906"/>
                  <a:gd name="connsiteX65" fmla="*/ 11994 w 1034979"/>
                  <a:gd name="connsiteY65" fmla="*/ 1210782 h 1509906"/>
                  <a:gd name="connsiteX66" fmla="*/ 17709 w 1034979"/>
                  <a:gd name="connsiteY66" fmla="*/ 1212687 h 1509906"/>
                  <a:gd name="connsiteX67" fmla="*/ 145344 w 1034979"/>
                  <a:gd name="connsiteY67" fmla="*/ 1210782 h 1509906"/>
                  <a:gd name="connsiteX68" fmla="*/ 152964 w 1034979"/>
                  <a:gd name="connsiteY68" fmla="*/ 1208877 h 1509906"/>
                  <a:gd name="connsiteX69" fmla="*/ 303459 w 1034979"/>
                  <a:gd name="connsiteY69" fmla="*/ 1203162 h 1509906"/>
                  <a:gd name="connsiteX70" fmla="*/ 318699 w 1034979"/>
                  <a:gd name="connsiteY70" fmla="*/ 1210782 h 1509906"/>
                  <a:gd name="connsiteX71" fmla="*/ 330129 w 1034979"/>
                  <a:gd name="connsiteY71" fmla="*/ 1216497 h 1509906"/>
                  <a:gd name="connsiteX72" fmla="*/ 333939 w 1034979"/>
                  <a:gd name="connsiteY72" fmla="*/ 1222212 h 1509906"/>
                  <a:gd name="connsiteX73" fmla="*/ 339654 w 1034979"/>
                  <a:gd name="connsiteY73" fmla="*/ 1224117 h 1509906"/>
                  <a:gd name="connsiteX74" fmla="*/ 351084 w 1034979"/>
                  <a:gd name="connsiteY74" fmla="*/ 1231737 h 1509906"/>
                  <a:gd name="connsiteX75" fmla="*/ 356799 w 1034979"/>
                  <a:gd name="connsiteY75" fmla="*/ 1235547 h 1509906"/>
                  <a:gd name="connsiteX76" fmla="*/ 360609 w 1034979"/>
                  <a:gd name="connsiteY76" fmla="*/ 1241262 h 1509906"/>
                  <a:gd name="connsiteX77" fmla="*/ 366324 w 1034979"/>
                  <a:gd name="connsiteY77" fmla="*/ 1252692 h 1509906"/>
                  <a:gd name="connsiteX78" fmla="*/ 362514 w 1034979"/>
                  <a:gd name="connsiteY78" fmla="*/ 1279362 h 1509906"/>
                  <a:gd name="connsiteX79" fmla="*/ 358704 w 1034979"/>
                  <a:gd name="connsiteY79" fmla="*/ 1285077 h 1509906"/>
                  <a:gd name="connsiteX80" fmla="*/ 356799 w 1034979"/>
                  <a:gd name="connsiteY80" fmla="*/ 1290792 h 1509906"/>
                  <a:gd name="connsiteX81" fmla="*/ 352989 w 1034979"/>
                  <a:gd name="connsiteY81" fmla="*/ 1296507 h 1509906"/>
                  <a:gd name="connsiteX82" fmla="*/ 351084 w 1034979"/>
                  <a:gd name="connsiteY82" fmla="*/ 1302222 h 1509906"/>
                  <a:gd name="connsiteX83" fmla="*/ 347274 w 1034979"/>
                  <a:gd name="connsiteY83" fmla="*/ 1307937 h 1509906"/>
                  <a:gd name="connsiteX84" fmla="*/ 330129 w 1034979"/>
                  <a:gd name="connsiteY84" fmla="*/ 1374612 h 1509906"/>
                  <a:gd name="connsiteX85" fmla="*/ 328224 w 1034979"/>
                  <a:gd name="connsiteY85" fmla="*/ 1426047 h 1509906"/>
                  <a:gd name="connsiteX86" fmla="*/ 330129 w 1034979"/>
                  <a:gd name="connsiteY86" fmla="*/ 1450812 h 1509906"/>
                  <a:gd name="connsiteX87" fmla="*/ 332034 w 1034979"/>
                  <a:gd name="connsiteY87" fmla="*/ 1456527 h 1509906"/>
                  <a:gd name="connsiteX88" fmla="*/ 335844 w 1034979"/>
                  <a:gd name="connsiteY88" fmla="*/ 1460337 h 1509906"/>
                  <a:gd name="connsiteX89" fmla="*/ 364419 w 1034979"/>
                  <a:gd name="connsiteY89" fmla="*/ 1506057 h 1509906"/>
                  <a:gd name="connsiteX90" fmla="*/ 387279 w 1034979"/>
                  <a:gd name="connsiteY90" fmla="*/ 1507962 h 1509906"/>
                  <a:gd name="connsiteX91" fmla="*/ 392994 w 1034979"/>
                  <a:gd name="connsiteY91" fmla="*/ 1502247 h 1509906"/>
                  <a:gd name="connsiteX92" fmla="*/ 394899 w 1034979"/>
                  <a:gd name="connsiteY92" fmla="*/ 1490817 h 1509906"/>
                  <a:gd name="connsiteX93" fmla="*/ 396804 w 1034979"/>
                  <a:gd name="connsiteY93" fmla="*/ 1485102 h 1509906"/>
                  <a:gd name="connsiteX94" fmla="*/ 398709 w 1034979"/>
                  <a:gd name="connsiteY94" fmla="*/ 1467957 h 1509906"/>
                  <a:gd name="connsiteX95" fmla="*/ 400614 w 1034979"/>
                  <a:gd name="connsiteY95" fmla="*/ 1454622 h 1509906"/>
                  <a:gd name="connsiteX96" fmla="*/ 404424 w 1034979"/>
                  <a:gd name="connsiteY96" fmla="*/ 1397472 h 1509906"/>
                  <a:gd name="connsiteX97" fmla="*/ 410139 w 1034979"/>
                  <a:gd name="connsiteY97" fmla="*/ 1386042 h 1509906"/>
                  <a:gd name="connsiteX98" fmla="*/ 413949 w 1034979"/>
                  <a:gd name="connsiteY98" fmla="*/ 1372707 h 1509906"/>
                  <a:gd name="connsiteX99" fmla="*/ 415854 w 1034979"/>
                  <a:gd name="connsiteY99" fmla="*/ 1366992 h 1509906"/>
                  <a:gd name="connsiteX100" fmla="*/ 417759 w 1034979"/>
                  <a:gd name="connsiteY100" fmla="*/ 1353657 h 1509906"/>
                  <a:gd name="connsiteX101" fmla="*/ 421569 w 1034979"/>
                  <a:gd name="connsiteY101" fmla="*/ 1342227 h 1509906"/>
                  <a:gd name="connsiteX102" fmla="*/ 427284 w 1034979"/>
                  <a:gd name="connsiteY102" fmla="*/ 1328892 h 1509906"/>
                  <a:gd name="connsiteX103" fmla="*/ 436809 w 1034979"/>
                  <a:gd name="connsiteY103" fmla="*/ 1317462 h 1509906"/>
                  <a:gd name="connsiteX104" fmla="*/ 450144 w 1034979"/>
                  <a:gd name="connsiteY104" fmla="*/ 1302222 h 1509906"/>
                  <a:gd name="connsiteX105" fmla="*/ 457764 w 1034979"/>
                  <a:gd name="connsiteY105" fmla="*/ 1290792 h 1509906"/>
                  <a:gd name="connsiteX106" fmla="*/ 461574 w 1034979"/>
                  <a:gd name="connsiteY106" fmla="*/ 1279362 h 1509906"/>
                  <a:gd name="connsiteX107" fmla="*/ 465384 w 1034979"/>
                  <a:gd name="connsiteY107" fmla="*/ 1264122 h 1509906"/>
                  <a:gd name="connsiteX108" fmla="*/ 467289 w 1034979"/>
                  <a:gd name="connsiteY108" fmla="*/ 1258407 h 1509906"/>
                  <a:gd name="connsiteX109" fmla="*/ 535869 w 1034979"/>
                  <a:gd name="connsiteY109" fmla="*/ 1243167 h 1509906"/>
                  <a:gd name="connsiteX110" fmla="*/ 541584 w 1034979"/>
                  <a:gd name="connsiteY110" fmla="*/ 1241262 h 1509906"/>
                  <a:gd name="connsiteX111" fmla="*/ 547299 w 1034979"/>
                  <a:gd name="connsiteY111" fmla="*/ 1239357 h 1509906"/>
                  <a:gd name="connsiteX112" fmla="*/ 554919 w 1034979"/>
                  <a:gd name="connsiteY112" fmla="*/ 1237452 h 1509906"/>
                  <a:gd name="connsiteX113" fmla="*/ 573969 w 1034979"/>
                  <a:gd name="connsiteY113" fmla="*/ 1229832 h 1509906"/>
                  <a:gd name="connsiteX114" fmla="*/ 585399 w 1034979"/>
                  <a:gd name="connsiteY114" fmla="*/ 1226022 h 1509906"/>
                  <a:gd name="connsiteX115" fmla="*/ 720654 w 1034979"/>
                  <a:gd name="connsiteY115" fmla="*/ 1309842 h 1509906"/>
                  <a:gd name="connsiteX116" fmla="*/ 733989 w 1034979"/>
                  <a:gd name="connsiteY116" fmla="*/ 1319367 h 1509906"/>
                  <a:gd name="connsiteX117" fmla="*/ 743514 w 1034979"/>
                  <a:gd name="connsiteY117" fmla="*/ 1321272 h 1509906"/>
                  <a:gd name="connsiteX118" fmla="*/ 749229 w 1034979"/>
                  <a:gd name="connsiteY118" fmla="*/ 1323177 h 1509906"/>
                  <a:gd name="connsiteX119" fmla="*/ 762564 w 1034979"/>
                  <a:gd name="connsiteY119" fmla="*/ 1328892 h 1509906"/>
                  <a:gd name="connsiteX120" fmla="*/ 777804 w 1034979"/>
                  <a:gd name="connsiteY120" fmla="*/ 1326987 h 1509906"/>
                  <a:gd name="connsiteX121" fmla="*/ 789234 w 1034979"/>
                  <a:gd name="connsiteY121" fmla="*/ 1321272 h 1509906"/>
                  <a:gd name="connsiteX122" fmla="*/ 794949 w 1034979"/>
                  <a:gd name="connsiteY122" fmla="*/ 1319367 h 1509906"/>
                  <a:gd name="connsiteX123" fmla="*/ 802569 w 1034979"/>
                  <a:gd name="connsiteY123" fmla="*/ 1302222 h 1509906"/>
                  <a:gd name="connsiteX124" fmla="*/ 800664 w 1034979"/>
                  <a:gd name="connsiteY124" fmla="*/ 1277457 h 1509906"/>
                  <a:gd name="connsiteX125" fmla="*/ 798759 w 1034979"/>
                  <a:gd name="connsiteY125" fmla="*/ 1271742 h 1509906"/>
                  <a:gd name="connsiteX126" fmla="*/ 796854 w 1034979"/>
                  <a:gd name="connsiteY126" fmla="*/ 1264122 h 1509906"/>
                  <a:gd name="connsiteX127" fmla="*/ 783519 w 1034979"/>
                  <a:gd name="connsiteY127" fmla="*/ 1246977 h 1509906"/>
                  <a:gd name="connsiteX128" fmla="*/ 773994 w 1034979"/>
                  <a:gd name="connsiteY128" fmla="*/ 1241262 h 1509906"/>
                  <a:gd name="connsiteX129" fmla="*/ 648264 w 1034979"/>
                  <a:gd name="connsiteY129" fmla="*/ 1149822 h 1509906"/>
                  <a:gd name="connsiteX130" fmla="*/ 644454 w 1034979"/>
                  <a:gd name="connsiteY130" fmla="*/ 1132677 h 1509906"/>
                  <a:gd name="connsiteX131" fmla="*/ 646359 w 1034979"/>
                  <a:gd name="connsiteY131" fmla="*/ 1125057 h 1509906"/>
                  <a:gd name="connsiteX132" fmla="*/ 650169 w 1034979"/>
                  <a:gd name="connsiteY132" fmla="*/ 1107912 h 1509906"/>
                  <a:gd name="connsiteX133" fmla="*/ 653979 w 1034979"/>
                  <a:gd name="connsiteY133" fmla="*/ 1102197 h 1509906"/>
                  <a:gd name="connsiteX134" fmla="*/ 655884 w 1034979"/>
                  <a:gd name="connsiteY134" fmla="*/ 1096482 h 1509906"/>
                  <a:gd name="connsiteX135" fmla="*/ 661599 w 1034979"/>
                  <a:gd name="connsiteY135" fmla="*/ 1094577 h 1509906"/>
                  <a:gd name="connsiteX136" fmla="*/ 671124 w 1034979"/>
                  <a:gd name="connsiteY136" fmla="*/ 1083147 h 1509906"/>
                  <a:gd name="connsiteX137" fmla="*/ 724464 w 1034979"/>
                  <a:gd name="connsiteY137" fmla="*/ 1075527 h 1509906"/>
                  <a:gd name="connsiteX138" fmla="*/ 842574 w 1034979"/>
                  <a:gd name="connsiteY138" fmla="*/ 1077432 h 1509906"/>
                  <a:gd name="connsiteX139" fmla="*/ 871149 w 1034979"/>
                  <a:gd name="connsiteY139" fmla="*/ 1079337 h 1509906"/>
                  <a:gd name="connsiteX140" fmla="*/ 899724 w 1034979"/>
                  <a:gd name="connsiteY140" fmla="*/ 1085052 h 1509906"/>
                  <a:gd name="connsiteX141" fmla="*/ 922584 w 1034979"/>
                  <a:gd name="connsiteY141" fmla="*/ 1088862 h 1509906"/>
                  <a:gd name="connsiteX142" fmla="*/ 951159 w 1034979"/>
                  <a:gd name="connsiteY142" fmla="*/ 1094577 h 1509906"/>
                  <a:gd name="connsiteX143" fmla="*/ 956874 w 1034979"/>
                  <a:gd name="connsiteY143" fmla="*/ 1094577 h 1509906"/>
                  <a:gd name="connsiteX144" fmla="*/ 1002594 w 1034979"/>
                  <a:gd name="connsiteY144" fmla="*/ 1092672 h 1509906"/>
                  <a:gd name="connsiteX145" fmla="*/ 1031169 w 1034979"/>
                  <a:gd name="connsiteY145" fmla="*/ 1085052 h 1509906"/>
                  <a:gd name="connsiteX146" fmla="*/ 1034979 w 1034979"/>
                  <a:gd name="connsiteY146" fmla="*/ 1079337 h 1509906"/>
                  <a:gd name="connsiteX147" fmla="*/ 1033074 w 1034979"/>
                  <a:gd name="connsiteY147" fmla="*/ 1060287 h 1509906"/>
                  <a:gd name="connsiteX148" fmla="*/ 1027359 w 1034979"/>
                  <a:gd name="connsiteY148" fmla="*/ 1056477 h 1509906"/>
                  <a:gd name="connsiteX149" fmla="*/ 1012119 w 1034979"/>
                  <a:gd name="connsiteY149" fmla="*/ 1054572 h 1509906"/>
                  <a:gd name="connsiteX150" fmla="*/ 1006404 w 1034979"/>
                  <a:gd name="connsiteY150" fmla="*/ 1052667 h 1509906"/>
                  <a:gd name="connsiteX151" fmla="*/ 998784 w 1034979"/>
                  <a:gd name="connsiteY151" fmla="*/ 1050762 h 1509906"/>
                  <a:gd name="connsiteX152" fmla="*/ 987354 w 1034979"/>
                  <a:gd name="connsiteY152" fmla="*/ 1043142 h 1509906"/>
                  <a:gd name="connsiteX153" fmla="*/ 975924 w 1034979"/>
                  <a:gd name="connsiteY153" fmla="*/ 1039332 h 1509906"/>
                  <a:gd name="connsiteX154" fmla="*/ 970209 w 1034979"/>
                  <a:gd name="connsiteY154" fmla="*/ 1037427 h 1509906"/>
                  <a:gd name="connsiteX155" fmla="*/ 962589 w 1034979"/>
                  <a:gd name="connsiteY155" fmla="*/ 1035522 h 1509906"/>
                  <a:gd name="connsiteX156" fmla="*/ 956874 w 1034979"/>
                  <a:gd name="connsiteY156" fmla="*/ 1033617 h 1509906"/>
                  <a:gd name="connsiteX157" fmla="*/ 935919 w 1034979"/>
                  <a:gd name="connsiteY157" fmla="*/ 1027902 h 1509906"/>
                  <a:gd name="connsiteX158" fmla="*/ 930204 w 1034979"/>
                  <a:gd name="connsiteY158" fmla="*/ 1025997 h 1509906"/>
                  <a:gd name="connsiteX159" fmla="*/ 825429 w 1034979"/>
                  <a:gd name="connsiteY159" fmla="*/ 1027902 h 1509906"/>
                  <a:gd name="connsiteX160" fmla="*/ 819714 w 1034979"/>
                  <a:gd name="connsiteY160" fmla="*/ 1029807 h 1509906"/>
                  <a:gd name="connsiteX161" fmla="*/ 730179 w 1034979"/>
                  <a:gd name="connsiteY161" fmla="*/ 1031712 h 1509906"/>
                  <a:gd name="connsiteX162" fmla="*/ 716844 w 1034979"/>
                  <a:gd name="connsiteY162" fmla="*/ 1035522 h 1509906"/>
                  <a:gd name="connsiteX163" fmla="*/ 695889 w 1034979"/>
                  <a:gd name="connsiteY163" fmla="*/ 1037427 h 1509906"/>
                  <a:gd name="connsiteX164" fmla="*/ 669219 w 1034979"/>
                  <a:gd name="connsiteY164" fmla="*/ 1039332 h 1509906"/>
                  <a:gd name="connsiteX165" fmla="*/ 669219 w 1034979"/>
                  <a:gd name="connsiteY165" fmla="*/ 1039332 h 1509906"/>
                  <a:gd name="connsiteX166" fmla="*/ 646359 w 1034979"/>
                  <a:gd name="connsiteY166" fmla="*/ 1043142 h 1509906"/>
                  <a:gd name="connsiteX167" fmla="*/ 642549 w 1034979"/>
                  <a:gd name="connsiteY167" fmla="*/ 1031712 h 1509906"/>
                  <a:gd name="connsiteX168" fmla="*/ 640644 w 1034979"/>
                  <a:gd name="connsiteY168" fmla="*/ 1025997 h 1509906"/>
                  <a:gd name="connsiteX169" fmla="*/ 642549 w 1034979"/>
                  <a:gd name="connsiteY169" fmla="*/ 1008852 h 1509906"/>
                  <a:gd name="connsiteX170" fmla="*/ 644454 w 1034979"/>
                  <a:gd name="connsiteY170" fmla="*/ 1003137 h 1509906"/>
                  <a:gd name="connsiteX171" fmla="*/ 661599 w 1034979"/>
                  <a:gd name="connsiteY171" fmla="*/ 993612 h 1509906"/>
                  <a:gd name="connsiteX172" fmla="*/ 673029 w 1034979"/>
                  <a:gd name="connsiteY172" fmla="*/ 985992 h 1509906"/>
                  <a:gd name="connsiteX173" fmla="*/ 674934 w 1034979"/>
                  <a:gd name="connsiteY173" fmla="*/ 980277 h 1509906"/>
                  <a:gd name="connsiteX174" fmla="*/ 680649 w 1034979"/>
                  <a:gd name="connsiteY174" fmla="*/ 978372 h 1509906"/>
                  <a:gd name="connsiteX175" fmla="*/ 686364 w 1034979"/>
                  <a:gd name="connsiteY175" fmla="*/ 974562 h 1509906"/>
                  <a:gd name="connsiteX176" fmla="*/ 695889 w 1034979"/>
                  <a:gd name="connsiteY176" fmla="*/ 965037 h 1509906"/>
                  <a:gd name="connsiteX177" fmla="*/ 705414 w 1034979"/>
                  <a:gd name="connsiteY177" fmla="*/ 953607 h 1509906"/>
                  <a:gd name="connsiteX178" fmla="*/ 716844 w 1034979"/>
                  <a:gd name="connsiteY178" fmla="*/ 945987 h 1509906"/>
                  <a:gd name="connsiteX179" fmla="*/ 732084 w 1034979"/>
                  <a:gd name="connsiteY179" fmla="*/ 932652 h 1509906"/>
                  <a:gd name="connsiteX180" fmla="*/ 741609 w 1034979"/>
                  <a:gd name="connsiteY180" fmla="*/ 921222 h 1509906"/>
                  <a:gd name="connsiteX181" fmla="*/ 753039 w 1034979"/>
                  <a:gd name="connsiteY181" fmla="*/ 911697 h 1509906"/>
                  <a:gd name="connsiteX182" fmla="*/ 758754 w 1034979"/>
                  <a:gd name="connsiteY182" fmla="*/ 900267 h 1509906"/>
                  <a:gd name="connsiteX183" fmla="*/ 760659 w 1034979"/>
                  <a:gd name="connsiteY183" fmla="*/ 894552 h 1509906"/>
                  <a:gd name="connsiteX184" fmla="*/ 766374 w 1034979"/>
                  <a:gd name="connsiteY184" fmla="*/ 883122 h 1509906"/>
                  <a:gd name="connsiteX185" fmla="*/ 764469 w 1034979"/>
                  <a:gd name="connsiteY185" fmla="*/ 867882 h 1509906"/>
                  <a:gd name="connsiteX186" fmla="*/ 758754 w 1034979"/>
                  <a:gd name="connsiteY186" fmla="*/ 865977 h 1509906"/>
                  <a:gd name="connsiteX187" fmla="*/ 737799 w 1034979"/>
                  <a:gd name="connsiteY187" fmla="*/ 867882 h 1509906"/>
                  <a:gd name="connsiteX188" fmla="*/ 732084 w 1034979"/>
                  <a:gd name="connsiteY188" fmla="*/ 871692 h 1509906"/>
                  <a:gd name="connsiteX189" fmla="*/ 720654 w 1034979"/>
                  <a:gd name="connsiteY189" fmla="*/ 875502 h 1509906"/>
                  <a:gd name="connsiteX190" fmla="*/ 716844 w 1034979"/>
                  <a:gd name="connsiteY190" fmla="*/ 881217 h 1509906"/>
                  <a:gd name="connsiteX191" fmla="*/ 711129 w 1034979"/>
                  <a:gd name="connsiteY191" fmla="*/ 883122 h 1509906"/>
                  <a:gd name="connsiteX192" fmla="*/ 705414 w 1034979"/>
                  <a:gd name="connsiteY192" fmla="*/ 886932 h 1509906"/>
                  <a:gd name="connsiteX193" fmla="*/ 699699 w 1034979"/>
                  <a:gd name="connsiteY193" fmla="*/ 892647 h 1509906"/>
                  <a:gd name="connsiteX194" fmla="*/ 692079 w 1034979"/>
                  <a:gd name="connsiteY194" fmla="*/ 896457 h 1509906"/>
                  <a:gd name="connsiteX195" fmla="*/ 650169 w 1034979"/>
                  <a:gd name="connsiteY195" fmla="*/ 925032 h 1509906"/>
                  <a:gd name="connsiteX196" fmla="*/ 636834 w 1034979"/>
                  <a:gd name="connsiteY196" fmla="*/ 936462 h 1509906"/>
                  <a:gd name="connsiteX197" fmla="*/ 627309 w 1034979"/>
                  <a:gd name="connsiteY197" fmla="*/ 953607 h 1509906"/>
                  <a:gd name="connsiteX198" fmla="*/ 602544 w 1034979"/>
                  <a:gd name="connsiteY198" fmla="*/ 959322 h 1509906"/>
                  <a:gd name="connsiteX199" fmla="*/ 589209 w 1034979"/>
                  <a:gd name="connsiteY199" fmla="*/ 963132 h 1509906"/>
                  <a:gd name="connsiteX200" fmla="*/ 573969 w 1034979"/>
                  <a:gd name="connsiteY200" fmla="*/ 961227 h 1509906"/>
                  <a:gd name="connsiteX201" fmla="*/ 562539 w 1034979"/>
                  <a:gd name="connsiteY201" fmla="*/ 957417 h 1509906"/>
                  <a:gd name="connsiteX202" fmla="*/ 551109 w 1034979"/>
                  <a:gd name="connsiteY202" fmla="*/ 953607 h 1509906"/>
                  <a:gd name="connsiteX203" fmla="*/ 539679 w 1034979"/>
                  <a:gd name="connsiteY203" fmla="*/ 949797 h 1509906"/>
                  <a:gd name="connsiteX204" fmla="*/ 533964 w 1034979"/>
                  <a:gd name="connsiteY204" fmla="*/ 947892 h 1509906"/>
                  <a:gd name="connsiteX205" fmla="*/ 528249 w 1034979"/>
                  <a:gd name="connsiteY205" fmla="*/ 944082 h 1509906"/>
                  <a:gd name="connsiteX206" fmla="*/ 516819 w 1034979"/>
                  <a:gd name="connsiteY206" fmla="*/ 938367 h 1509906"/>
                  <a:gd name="connsiteX207" fmla="*/ 509199 w 1034979"/>
                  <a:gd name="connsiteY207" fmla="*/ 926937 h 1509906"/>
                  <a:gd name="connsiteX208" fmla="*/ 505389 w 1034979"/>
                  <a:gd name="connsiteY208" fmla="*/ 905982 h 1509906"/>
                  <a:gd name="connsiteX209" fmla="*/ 507294 w 1034979"/>
                  <a:gd name="connsiteY209" fmla="*/ 841212 h 1509906"/>
                  <a:gd name="connsiteX210" fmla="*/ 503484 w 1034979"/>
                  <a:gd name="connsiteY210" fmla="*/ 351627 h 1509906"/>
                  <a:gd name="connsiteX211" fmla="*/ 499674 w 1034979"/>
                  <a:gd name="connsiteY211" fmla="*/ 60162 h 1509906"/>
                  <a:gd name="connsiteX212" fmla="*/ 490149 w 1034979"/>
                  <a:gd name="connsiteY212" fmla="*/ 33492 h 1509906"/>
                  <a:gd name="connsiteX213" fmla="*/ 488244 w 1034979"/>
                  <a:gd name="connsiteY213" fmla="*/ 27777 h 1509906"/>
                  <a:gd name="connsiteX214" fmla="*/ 484434 w 1034979"/>
                  <a:gd name="connsiteY214" fmla="*/ 22062 h 1509906"/>
                  <a:gd name="connsiteX215" fmla="*/ 478719 w 1034979"/>
                  <a:gd name="connsiteY215" fmla="*/ 10632 h 1509906"/>
                  <a:gd name="connsiteX216" fmla="*/ 473004 w 1034979"/>
                  <a:gd name="connsiteY216" fmla="*/ 6822 h 1509906"/>
                  <a:gd name="connsiteX217" fmla="*/ 469194 w 1034979"/>
                  <a:gd name="connsiteY217" fmla="*/ 1107 h 1509906"/>
                  <a:gd name="connsiteX218" fmla="*/ 429189 w 1034979"/>
                  <a:gd name="connsiteY218" fmla="*/ 4917 h 1509906"/>
                  <a:gd name="connsiteX219" fmla="*/ 421569 w 1034979"/>
                  <a:gd name="connsiteY219" fmla="*/ 16347 h 1509906"/>
                  <a:gd name="connsiteX220" fmla="*/ 417759 w 1034979"/>
                  <a:gd name="connsiteY220" fmla="*/ 22062 h 1509906"/>
                  <a:gd name="connsiteX221" fmla="*/ 419664 w 1034979"/>
                  <a:gd name="connsiteY221" fmla="*/ 54447 h 1509906"/>
                  <a:gd name="connsiteX222" fmla="*/ 423474 w 1034979"/>
                  <a:gd name="connsiteY222" fmla="*/ 65877 h 1509906"/>
                  <a:gd name="connsiteX223" fmla="*/ 425379 w 1034979"/>
                  <a:gd name="connsiteY223" fmla="*/ 71592 h 1509906"/>
                  <a:gd name="connsiteX224" fmla="*/ 425379 w 1034979"/>
                  <a:gd name="connsiteY224" fmla="*/ 77307 h 1509906"/>
                  <a:gd name="connsiteX225" fmla="*/ 429189 w 1034979"/>
                  <a:gd name="connsiteY225" fmla="*/ 231612 h 1509906"/>
                  <a:gd name="connsiteX226" fmla="*/ 440619 w 1034979"/>
                  <a:gd name="connsiteY226" fmla="*/ 414492 h 1509906"/>
                  <a:gd name="connsiteX227" fmla="*/ 425379 w 1034979"/>
                  <a:gd name="connsiteY227" fmla="*/ 711672 h 1509906"/>
                  <a:gd name="connsiteX228" fmla="*/ 425173 w 1034979"/>
                  <a:gd name="connsiteY228" fmla="*/ 765165 h 1509906"/>
                  <a:gd name="connsiteX229" fmla="*/ 421363 w 1034979"/>
                  <a:gd name="connsiteY229" fmla="*/ 844096 h 1509906"/>
                  <a:gd name="connsiteX230" fmla="*/ 425379 w 1034979"/>
                  <a:gd name="connsiteY230" fmla="*/ 894552 h 1509906"/>
                  <a:gd name="connsiteX231" fmla="*/ 423474 w 1034979"/>
                  <a:gd name="connsiteY231" fmla="*/ 921222 h 1509906"/>
                  <a:gd name="connsiteX232" fmla="*/ 417759 w 1034979"/>
                  <a:gd name="connsiteY232" fmla="*/ 923127 h 1509906"/>
                  <a:gd name="connsiteX233" fmla="*/ 412044 w 1034979"/>
                  <a:gd name="connsiteY233" fmla="*/ 926937 h 1509906"/>
                  <a:gd name="connsiteX234" fmla="*/ 421569 w 1034979"/>
                  <a:gd name="connsiteY23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88194 w 1034979"/>
                  <a:gd name="connsiteY56" fmla="*/ 1138392 h 1509906"/>
                  <a:gd name="connsiteX57" fmla="*/ 65334 w 1034979"/>
                  <a:gd name="connsiteY57" fmla="*/ 1146012 h 1509906"/>
                  <a:gd name="connsiteX58" fmla="*/ 27234 w 1034979"/>
                  <a:gd name="connsiteY58" fmla="*/ 1147917 h 1509906"/>
                  <a:gd name="connsiteX59" fmla="*/ 15804 w 1034979"/>
                  <a:gd name="connsiteY59" fmla="*/ 1153632 h 1509906"/>
                  <a:gd name="connsiteX60" fmla="*/ 6279 w 1034979"/>
                  <a:gd name="connsiteY60" fmla="*/ 1163157 h 1509906"/>
                  <a:gd name="connsiteX61" fmla="*/ 4374 w 1034979"/>
                  <a:gd name="connsiteY61" fmla="*/ 1168872 h 1509906"/>
                  <a:gd name="connsiteX62" fmla="*/ 564 w 1034979"/>
                  <a:gd name="connsiteY62" fmla="*/ 1174587 h 1509906"/>
                  <a:gd name="connsiteX63" fmla="*/ 6279 w 1034979"/>
                  <a:gd name="connsiteY63" fmla="*/ 1206972 h 1509906"/>
                  <a:gd name="connsiteX64" fmla="*/ 11994 w 1034979"/>
                  <a:gd name="connsiteY64" fmla="*/ 1210782 h 1509906"/>
                  <a:gd name="connsiteX65" fmla="*/ 17709 w 1034979"/>
                  <a:gd name="connsiteY65" fmla="*/ 1212687 h 1509906"/>
                  <a:gd name="connsiteX66" fmla="*/ 145344 w 1034979"/>
                  <a:gd name="connsiteY66" fmla="*/ 1210782 h 1509906"/>
                  <a:gd name="connsiteX67" fmla="*/ 152964 w 1034979"/>
                  <a:gd name="connsiteY67" fmla="*/ 1208877 h 1509906"/>
                  <a:gd name="connsiteX68" fmla="*/ 303459 w 1034979"/>
                  <a:gd name="connsiteY68" fmla="*/ 1203162 h 1509906"/>
                  <a:gd name="connsiteX69" fmla="*/ 318699 w 1034979"/>
                  <a:gd name="connsiteY69" fmla="*/ 1210782 h 1509906"/>
                  <a:gd name="connsiteX70" fmla="*/ 330129 w 1034979"/>
                  <a:gd name="connsiteY70" fmla="*/ 1216497 h 1509906"/>
                  <a:gd name="connsiteX71" fmla="*/ 333939 w 1034979"/>
                  <a:gd name="connsiteY71" fmla="*/ 1222212 h 1509906"/>
                  <a:gd name="connsiteX72" fmla="*/ 339654 w 1034979"/>
                  <a:gd name="connsiteY72" fmla="*/ 1224117 h 1509906"/>
                  <a:gd name="connsiteX73" fmla="*/ 351084 w 1034979"/>
                  <a:gd name="connsiteY73" fmla="*/ 1231737 h 1509906"/>
                  <a:gd name="connsiteX74" fmla="*/ 356799 w 1034979"/>
                  <a:gd name="connsiteY74" fmla="*/ 1235547 h 1509906"/>
                  <a:gd name="connsiteX75" fmla="*/ 360609 w 1034979"/>
                  <a:gd name="connsiteY75" fmla="*/ 1241262 h 1509906"/>
                  <a:gd name="connsiteX76" fmla="*/ 366324 w 1034979"/>
                  <a:gd name="connsiteY76" fmla="*/ 1252692 h 1509906"/>
                  <a:gd name="connsiteX77" fmla="*/ 362514 w 1034979"/>
                  <a:gd name="connsiteY77" fmla="*/ 1279362 h 1509906"/>
                  <a:gd name="connsiteX78" fmla="*/ 358704 w 1034979"/>
                  <a:gd name="connsiteY78" fmla="*/ 1285077 h 1509906"/>
                  <a:gd name="connsiteX79" fmla="*/ 356799 w 1034979"/>
                  <a:gd name="connsiteY79" fmla="*/ 1290792 h 1509906"/>
                  <a:gd name="connsiteX80" fmla="*/ 352989 w 1034979"/>
                  <a:gd name="connsiteY80" fmla="*/ 1296507 h 1509906"/>
                  <a:gd name="connsiteX81" fmla="*/ 351084 w 1034979"/>
                  <a:gd name="connsiteY81" fmla="*/ 1302222 h 1509906"/>
                  <a:gd name="connsiteX82" fmla="*/ 347274 w 1034979"/>
                  <a:gd name="connsiteY82" fmla="*/ 1307937 h 1509906"/>
                  <a:gd name="connsiteX83" fmla="*/ 330129 w 1034979"/>
                  <a:gd name="connsiteY83" fmla="*/ 1374612 h 1509906"/>
                  <a:gd name="connsiteX84" fmla="*/ 328224 w 1034979"/>
                  <a:gd name="connsiteY84" fmla="*/ 1426047 h 1509906"/>
                  <a:gd name="connsiteX85" fmla="*/ 330129 w 1034979"/>
                  <a:gd name="connsiteY85" fmla="*/ 1450812 h 1509906"/>
                  <a:gd name="connsiteX86" fmla="*/ 332034 w 1034979"/>
                  <a:gd name="connsiteY86" fmla="*/ 1456527 h 1509906"/>
                  <a:gd name="connsiteX87" fmla="*/ 335844 w 1034979"/>
                  <a:gd name="connsiteY87" fmla="*/ 1460337 h 1509906"/>
                  <a:gd name="connsiteX88" fmla="*/ 364419 w 1034979"/>
                  <a:gd name="connsiteY88" fmla="*/ 1506057 h 1509906"/>
                  <a:gd name="connsiteX89" fmla="*/ 387279 w 1034979"/>
                  <a:gd name="connsiteY89" fmla="*/ 1507962 h 1509906"/>
                  <a:gd name="connsiteX90" fmla="*/ 392994 w 1034979"/>
                  <a:gd name="connsiteY90" fmla="*/ 1502247 h 1509906"/>
                  <a:gd name="connsiteX91" fmla="*/ 394899 w 1034979"/>
                  <a:gd name="connsiteY91" fmla="*/ 1490817 h 1509906"/>
                  <a:gd name="connsiteX92" fmla="*/ 396804 w 1034979"/>
                  <a:gd name="connsiteY92" fmla="*/ 1485102 h 1509906"/>
                  <a:gd name="connsiteX93" fmla="*/ 398709 w 1034979"/>
                  <a:gd name="connsiteY93" fmla="*/ 1467957 h 1509906"/>
                  <a:gd name="connsiteX94" fmla="*/ 400614 w 1034979"/>
                  <a:gd name="connsiteY94" fmla="*/ 1454622 h 1509906"/>
                  <a:gd name="connsiteX95" fmla="*/ 404424 w 1034979"/>
                  <a:gd name="connsiteY95" fmla="*/ 1397472 h 1509906"/>
                  <a:gd name="connsiteX96" fmla="*/ 410139 w 1034979"/>
                  <a:gd name="connsiteY96" fmla="*/ 1386042 h 1509906"/>
                  <a:gd name="connsiteX97" fmla="*/ 413949 w 1034979"/>
                  <a:gd name="connsiteY97" fmla="*/ 1372707 h 1509906"/>
                  <a:gd name="connsiteX98" fmla="*/ 415854 w 1034979"/>
                  <a:gd name="connsiteY98" fmla="*/ 1366992 h 1509906"/>
                  <a:gd name="connsiteX99" fmla="*/ 417759 w 1034979"/>
                  <a:gd name="connsiteY99" fmla="*/ 1353657 h 1509906"/>
                  <a:gd name="connsiteX100" fmla="*/ 421569 w 1034979"/>
                  <a:gd name="connsiteY100" fmla="*/ 1342227 h 1509906"/>
                  <a:gd name="connsiteX101" fmla="*/ 427284 w 1034979"/>
                  <a:gd name="connsiteY101" fmla="*/ 1328892 h 1509906"/>
                  <a:gd name="connsiteX102" fmla="*/ 436809 w 1034979"/>
                  <a:gd name="connsiteY102" fmla="*/ 1317462 h 1509906"/>
                  <a:gd name="connsiteX103" fmla="*/ 450144 w 1034979"/>
                  <a:gd name="connsiteY103" fmla="*/ 1302222 h 1509906"/>
                  <a:gd name="connsiteX104" fmla="*/ 457764 w 1034979"/>
                  <a:gd name="connsiteY104" fmla="*/ 1290792 h 1509906"/>
                  <a:gd name="connsiteX105" fmla="*/ 461574 w 1034979"/>
                  <a:gd name="connsiteY105" fmla="*/ 1279362 h 1509906"/>
                  <a:gd name="connsiteX106" fmla="*/ 465384 w 1034979"/>
                  <a:gd name="connsiteY106" fmla="*/ 1264122 h 1509906"/>
                  <a:gd name="connsiteX107" fmla="*/ 467289 w 1034979"/>
                  <a:gd name="connsiteY107" fmla="*/ 1258407 h 1509906"/>
                  <a:gd name="connsiteX108" fmla="*/ 535869 w 1034979"/>
                  <a:gd name="connsiteY108" fmla="*/ 1243167 h 1509906"/>
                  <a:gd name="connsiteX109" fmla="*/ 541584 w 1034979"/>
                  <a:gd name="connsiteY109" fmla="*/ 1241262 h 1509906"/>
                  <a:gd name="connsiteX110" fmla="*/ 547299 w 1034979"/>
                  <a:gd name="connsiteY110" fmla="*/ 1239357 h 1509906"/>
                  <a:gd name="connsiteX111" fmla="*/ 554919 w 1034979"/>
                  <a:gd name="connsiteY111" fmla="*/ 1237452 h 1509906"/>
                  <a:gd name="connsiteX112" fmla="*/ 573969 w 1034979"/>
                  <a:gd name="connsiteY112" fmla="*/ 1229832 h 1509906"/>
                  <a:gd name="connsiteX113" fmla="*/ 585399 w 1034979"/>
                  <a:gd name="connsiteY113" fmla="*/ 1226022 h 1509906"/>
                  <a:gd name="connsiteX114" fmla="*/ 720654 w 1034979"/>
                  <a:gd name="connsiteY114" fmla="*/ 1309842 h 1509906"/>
                  <a:gd name="connsiteX115" fmla="*/ 733989 w 1034979"/>
                  <a:gd name="connsiteY115" fmla="*/ 1319367 h 1509906"/>
                  <a:gd name="connsiteX116" fmla="*/ 743514 w 1034979"/>
                  <a:gd name="connsiteY116" fmla="*/ 1321272 h 1509906"/>
                  <a:gd name="connsiteX117" fmla="*/ 749229 w 1034979"/>
                  <a:gd name="connsiteY117" fmla="*/ 1323177 h 1509906"/>
                  <a:gd name="connsiteX118" fmla="*/ 762564 w 1034979"/>
                  <a:gd name="connsiteY118" fmla="*/ 1328892 h 1509906"/>
                  <a:gd name="connsiteX119" fmla="*/ 777804 w 1034979"/>
                  <a:gd name="connsiteY119" fmla="*/ 1326987 h 1509906"/>
                  <a:gd name="connsiteX120" fmla="*/ 789234 w 1034979"/>
                  <a:gd name="connsiteY120" fmla="*/ 1321272 h 1509906"/>
                  <a:gd name="connsiteX121" fmla="*/ 794949 w 1034979"/>
                  <a:gd name="connsiteY121" fmla="*/ 1319367 h 1509906"/>
                  <a:gd name="connsiteX122" fmla="*/ 802569 w 1034979"/>
                  <a:gd name="connsiteY122" fmla="*/ 1302222 h 1509906"/>
                  <a:gd name="connsiteX123" fmla="*/ 800664 w 1034979"/>
                  <a:gd name="connsiteY123" fmla="*/ 1277457 h 1509906"/>
                  <a:gd name="connsiteX124" fmla="*/ 798759 w 1034979"/>
                  <a:gd name="connsiteY124" fmla="*/ 1271742 h 1509906"/>
                  <a:gd name="connsiteX125" fmla="*/ 796854 w 1034979"/>
                  <a:gd name="connsiteY125" fmla="*/ 1264122 h 1509906"/>
                  <a:gd name="connsiteX126" fmla="*/ 783519 w 1034979"/>
                  <a:gd name="connsiteY126" fmla="*/ 1246977 h 1509906"/>
                  <a:gd name="connsiteX127" fmla="*/ 773994 w 1034979"/>
                  <a:gd name="connsiteY127" fmla="*/ 1241262 h 1509906"/>
                  <a:gd name="connsiteX128" fmla="*/ 648264 w 1034979"/>
                  <a:gd name="connsiteY128" fmla="*/ 1149822 h 1509906"/>
                  <a:gd name="connsiteX129" fmla="*/ 644454 w 1034979"/>
                  <a:gd name="connsiteY129" fmla="*/ 1132677 h 1509906"/>
                  <a:gd name="connsiteX130" fmla="*/ 646359 w 1034979"/>
                  <a:gd name="connsiteY130" fmla="*/ 1125057 h 1509906"/>
                  <a:gd name="connsiteX131" fmla="*/ 650169 w 1034979"/>
                  <a:gd name="connsiteY131" fmla="*/ 1107912 h 1509906"/>
                  <a:gd name="connsiteX132" fmla="*/ 653979 w 1034979"/>
                  <a:gd name="connsiteY132" fmla="*/ 1102197 h 1509906"/>
                  <a:gd name="connsiteX133" fmla="*/ 655884 w 1034979"/>
                  <a:gd name="connsiteY133" fmla="*/ 1096482 h 1509906"/>
                  <a:gd name="connsiteX134" fmla="*/ 661599 w 1034979"/>
                  <a:gd name="connsiteY134" fmla="*/ 1094577 h 1509906"/>
                  <a:gd name="connsiteX135" fmla="*/ 671124 w 1034979"/>
                  <a:gd name="connsiteY135" fmla="*/ 1083147 h 1509906"/>
                  <a:gd name="connsiteX136" fmla="*/ 724464 w 1034979"/>
                  <a:gd name="connsiteY136" fmla="*/ 1075527 h 1509906"/>
                  <a:gd name="connsiteX137" fmla="*/ 842574 w 1034979"/>
                  <a:gd name="connsiteY137" fmla="*/ 1077432 h 1509906"/>
                  <a:gd name="connsiteX138" fmla="*/ 871149 w 1034979"/>
                  <a:gd name="connsiteY138" fmla="*/ 1079337 h 1509906"/>
                  <a:gd name="connsiteX139" fmla="*/ 899724 w 1034979"/>
                  <a:gd name="connsiteY139" fmla="*/ 1085052 h 1509906"/>
                  <a:gd name="connsiteX140" fmla="*/ 922584 w 1034979"/>
                  <a:gd name="connsiteY140" fmla="*/ 1088862 h 1509906"/>
                  <a:gd name="connsiteX141" fmla="*/ 951159 w 1034979"/>
                  <a:gd name="connsiteY141" fmla="*/ 1094577 h 1509906"/>
                  <a:gd name="connsiteX142" fmla="*/ 956874 w 1034979"/>
                  <a:gd name="connsiteY142" fmla="*/ 1094577 h 1509906"/>
                  <a:gd name="connsiteX143" fmla="*/ 1002594 w 1034979"/>
                  <a:gd name="connsiteY143" fmla="*/ 1092672 h 1509906"/>
                  <a:gd name="connsiteX144" fmla="*/ 1031169 w 1034979"/>
                  <a:gd name="connsiteY144" fmla="*/ 1085052 h 1509906"/>
                  <a:gd name="connsiteX145" fmla="*/ 1034979 w 1034979"/>
                  <a:gd name="connsiteY145" fmla="*/ 1079337 h 1509906"/>
                  <a:gd name="connsiteX146" fmla="*/ 1033074 w 1034979"/>
                  <a:gd name="connsiteY146" fmla="*/ 1060287 h 1509906"/>
                  <a:gd name="connsiteX147" fmla="*/ 1027359 w 1034979"/>
                  <a:gd name="connsiteY147" fmla="*/ 1056477 h 1509906"/>
                  <a:gd name="connsiteX148" fmla="*/ 1012119 w 1034979"/>
                  <a:gd name="connsiteY148" fmla="*/ 1054572 h 1509906"/>
                  <a:gd name="connsiteX149" fmla="*/ 1006404 w 1034979"/>
                  <a:gd name="connsiteY149" fmla="*/ 1052667 h 1509906"/>
                  <a:gd name="connsiteX150" fmla="*/ 998784 w 1034979"/>
                  <a:gd name="connsiteY150" fmla="*/ 1050762 h 1509906"/>
                  <a:gd name="connsiteX151" fmla="*/ 987354 w 1034979"/>
                  <a:gd name="connsiteY151" fmla="*/ 1043142 h 1509906"/>
                  <a:gd name="connsiteX152" fmla="*/ 975924 w 1034979"/>
                  <a:gd name="connsiteY152" fmla="*/ 1039332 h 1509906"/>
                  <a:gd name="connsiteX153" fmla="*/ 970209 w 1034979"/>
                  <a:gd name="connsiteY153" fmla="*/ 1037427 h 1509906"/>
                  <a:gd name="connsiteX154" fmla="*/ 962589 w 1034979"/>
                  <a:gd name="connsiteY154" fmla="*/ 1035522 h 1509906"/>
                  <a:gd name="connsiteX155" fmla="*/ 956874 w 1034979"/>
                  <a:gd name="connsiteY155" fmla="*/ 1033617 h 1509906"/>
                  <a:gd name="connsiteX156" fmla="*/ 935919 w 1034979"/>
                  <a:gd name="connsiteY156" fmla="*/ 1027902 h 1509906"/>
                  <a:gd name="connsiteX157" fmla="*/ 930204 w 1034979"/>
                  <a:gd name="connsiteY157" fmla="*/ 1025997 h 1509906"/>
                  <a:gd name="connsiteX158" fmla="*/ 825429 w 1034979"/>
                  <a:gd name="connsiteY158" fmla="*/ 1027902 h 1509906"/>
                  <a:gd name="connsiteX159" fmla="*/ 819714 w 1034979"/>
                  <a:gd name="connsiteY159" fmla="*/ 1029807 h 1509906"/>
                  <a:gd name="connsiteX160" fmla="*/ 730179 w 1034979"/>
                  <a:gd name="connsiteY160" fmla="*/ 1031712 h 1509906"/>
                  <a:gd name="connsiteX161" fmla="*/ 716844 w 1034979"/>
                  <a:gd name="connsiteY161" fmla="*/ 1035522 h 1509906"/>
                  <a:gd name="connsiteX162" fmla="*/ 695889 w 1034979"/>
                  <a:gd name="connsiteY162" fmla="*/ 1037427 h 1509906"/>
                  <a:gd name="connsiteX163" fmla="*/ 669219 w 1034979"/>
                  <a:gd name="connsiteY163" fmla="*/ 1039332 h 1509906"/>
                  <a:gd name="connsiteX164" fmla="*/ 669219 w 1034979"/>
                  <a:gd name="connsiteY164" fmla="*/ 1039332 h 1509906"/>
                  <a:gd name="connsiteX165" fmla="*/ 646359 w 1034979"/>
                  <a:gd name="connsiteY165" fmla="*/ 1043142 h 1509906"/>
                  <a:gd name="connsiteX166" fmla="*/ 642549 w 1034979"/>
                  <a:gd name="connsiteY166" fmla="*/ 1031712 h 1509906"/>
                  <a:gd name="connsiteX167" fmla="*/ 640644 w 1034979"/>
                  <a:gd name="connsiteY167" fmla="*/ 1025997 h 1509906"/>
                  <a:gd name="connsiteX168" fmla="*/ 642549 w 1034979"/>
                  <a:gd name="connsiteY168" fmla="*/ 1008852 h 1509906"/>
                  <a:gd name="connsiteX169" fmla="*/ 644454 w 1034979"/>
                  <a:gd name="connsiteY169" fmla="*/ 1003137 h 1509906"/>
                  <a:gd name="connsiteX170" fmla="*/ 661599 w 1034979"/>
                  <a:gd name="connsiteY170" fmla="*/ 993612 h 1509906"/>
                  <a:gd name="connsiteX171" fmla="*/ 673029 w 1034979"/>
                  <a:gd name="connsiteY171" fmla="*/ 985992 h 1509906"/>
                  <a:gd name="connsiteX172" fmla="*/ 674934 w 1034979"/>
                  <a:gd name="connsiteY172" fmla="*/ 980277 h 1509906"/>
                  <a:gd name="connsiteX173" fmla="*/ 680649 w 1034979"/>
                  <a:gd name="connsiteY173" fmla="*/ 978372 h 1509906"/>
                  <a:gd name="connsiteX174" fmla="*/ 686364 w 1034979"/>
                  <a:gd name="connsiteY174" fmla="*/ 974562 h 1509906"/>
                  <a:gd name="connsiteX175" fmla="*/ 695889 w 1034979"/>
                  <a:gd name="connsiteY175" fmla="*/ 965037 h 1509906"/>
                  <a:gd name="connsiteX176" fmla="*/ 705414 w 1034979"/>
                  <a:gd name="connsiteY176" fmla="*/ 953607 h 1509906"/>
                  <a:gd name="connsiteX177" fmla="*/ 716844 w 1034979"/>
                  <a:gd name="connsiteY177" fmla="*/ 945987 h 1509906"/>
                  <a:gd name="connsiteX178" fmla="*/ 732084 w 1034979"/>
                  <a:gd name="connsiteY178" fmla="*/ 932652 h 1509906"/>
                  <a:gd name="connsiteX179" fmla="*/ 741609 w 1034979"/>
                  <a:gd name="connsiteY179" fmla="*/ 921222 h 1509906"/>
                  <a:gd name="connsiteX180" fmla="*/ 753039 w 1034979"/>
                  <a:gd name="connsiteY180" fmla="*/ 911697 h 1509906"/>
                  <a:gd name="connsiteX181" fmla="*/ 758754 w 1034979"/>
                  <a:gd name="connsiteY181" fmla="*/ 900267 h 1509906"/>
                  <a:gd name="connsiteX182" fmla="*/ 760659 w 1034979"/>
                  <a:gd name="connsiteY182" fmla="*/ 894552 h 1509906"/>
                  <a:gd name="connsiteX183" fmla="*/ 766374 w 1034979"/>
                  <a:gd name="connsiteY183" fmla="*/ 883122 h 1509906"/>
                  <a:gd name="connsiteX184" fmla="*/ 764469 w 1034979"/>
                  <a:gd name="connsiteY184" fmla="*/ 867882 h 1509906"/>
                  <a:gd name="connsiteX185" fmla="*/ 758754 w 1034979"/>
                  <a:gd name="connsiteY185" fmla="*/ 865977 h 1509906"/>
                  <a:gd name="connsiteX186" fmla="*/ 737799 w 1034979"/>
                  <a:gd name="connsiteY186" fmla="*/ 867882 h 1509906"/>
                  <a:gd name="connsiteX187" fmla="*/ 732084 w 1034979"/>
                  <a:gd name="connsiteY187" fmla="*/ 871692 h 1509906"/>
                  <a:gd name="connsiteX188" fmla="*/ 720654 w 1034979"/>
                  <a:gd name="connsiteY188" fmla="*/ 875502 h 1509906"/>
                  <a:gd name="connsiteX189" fmla="*/ 716844 w 1034979"/>
                  <a:gd name="connsiteY189" fmla="*/ 881217 h 1509906"/>
                  <a:gd name="connsiteX190" fmla="*/ 711129 w 1034979"/>
                  <a:gd name="connsiteY190" fmla="*/ 883122 h 1509906"/>
                  <a:gd name="connsiteX191" fmla="*/ 705414 w 1034979"/>
                  <a:gd name="connsiteY191" fmla="*/ 886932 h 1509906"/>
                  <a:gd name="connsiteX192" fmla="*/ 699699 w 1034979"/>
                  <a:gd name="connsiteY192" fmla="*/ 892647 h 1509906"/>
                  <a:gd name="connsiteX193" fmla="*/ 692079 w 1034979"/>
                  <a:gd name="connsiteY193" fmla="*/ 896457 h 1509906"/>
                  <a:gd name="connsiteX194" fmla="*/ 650169 w 1034979"/>
                  <a:gd name="connsiteY194" fmla="*/ 925032 h 1509906"/>
                  <a:gd name="connsiteX195" fmla="*/ 636834 w 1034979"/>
                  <a:gd name="connsiteY195" fmla="*/ 936462 h 1509906"/>
                  <a:gd name="connsiteX196" fmla="*/ 627309 w 1034979"/>
                  <a:gd name="connsiteY196" fmla="*/ 953607 h 1509906"/>
                  <a:gd name="connsiteX197" fmla="*/ 602544 w 1034979"/>
                  <a:gd name="connsiteY197" fmla="*/ 959322 h 1509906"/>
                  <a:gd name="connsiteX198" fmla="*/ 589209 w 1034979"/>
                  <a:gd name="connsiteY198" fmla="*/ 963132 h 1509906"/>
                  <a:gd name="connsiteX199" fmla="*/ 573969 w 1034979"/>
                  <a:gd name="connsiteY199" fmla="*/ 961227 h 1509906"/>
                  <a:gd name="connsiteX200" fmla="*/ 562539 w 1034979"/>
                  <a:gd name="connsiteY200" fmla="*/ 957417 h 1509906"/>
                  <a:gd name="connsiteX201" fmla="*/ 551109 w 1034979"/>
                  <a:gd name="connsiteY201" fmla="*/ 953607 h 1509906"/>
                  <a:gd name="connsiteX202" fmla="*/ 539679 w 1034979"/>
                  <a:gd name="connsiteY202" fmla="*/ 949797 h 1509906"/>
                  <a:gd name="connsiteX203" fmla="*/ 533964 w 1034979"/>
                  <a:gd name="connsiteY203" fmla="*/ 947892 h 1509906"/>
                  <a:gd name="connsiteX204" fmla="*/ 528249 w 1034979"/>
                  <a:gd name="connsiteY204" fmla="*/ 944082 h 1509906"/>
                  <a:gd name="connsiteX205" fmla="*/ 516819 w 1034979"/>
                  <a:gd name="connsiteY205" fmla="*/ 938367 h 1509906"/>
                  <a:gd name="connsiteX206" fmla="*/ 509199 w 1034979"/>
                  <a:gd name="connsiteY206" fmla="*/ 926937 h 1509906"/>
                  <a:gd name="connsiteX207" fmla="*/ 505389 w 1034979"/>
                  <a:gd name="connsiteY207" fmla="*/ 905982 h 1509906"/>
                  <a:gd name="connsiteX208" fmla="*/ 507294 w 1034979"/>
                  <a:gd name="connsiteY208" fmla="*/ 841212 h 1509906"/>
                  <a:gd name="connsiteX209" fmla="*/ 503484 w 1034979"/>
                  <a:gd name="connsiteY209" fmla="*/ 351627 h 1509906"/>
                  <a:gd name="connsiteX210" fmla="*/ 499674 w 1034979"/>
                  <a:gd name="connsiteY210" fmla="*/ 60162 h 1509906"/>
                  <a:gd name="connsiteX211" fmla="*/ 490149 w 1034979"/>
                  <a:gd name="connsiteY211" fmla="*/ 33492 h 1509906"/>
                  <a:gd name="connsiteX212" fmla="*/ 488244 w 1034979"/>
                  <a:gd name="connsiteY212" fmla="*/ 27777 h 1509906"/>
                  <a:gd name="connsiteX213" fmla="*/ 484434 w 1034979"/>
                  <a:gd name="connsiteY213" fmla="*/ 22062 h 1509906"/>
                  <a:gd name="connsiteX214" fmla="*/ 478719 w 1034979"/>
                  <a:gd name="connsiteY214" fmla="*/ 10632 h 1509906"/>
                  <a:gd name="connsiteX215" fmla="*/ 473004 w 1034979"/>
                  <a:gd name="connsiteY215" fmla="*/ 6822 h 1509906"/>
                  <a:gd name="connsiteX216" fmla="*/ 469194 w 1034979"/>
                  <a:gd name="connsiteY216" fmla="*/ 1107 h 1509906"/>
                  <a:gd name="connsiteX217" fmla="*/ 429189 w 1034979"/>
                  <a:gd name="connsiteY217" fmla="*/ 4917 h 1509906"/>
                  <a:gd name="connsiteX218" fmla="*/ 421569 w 1034979"/>
                  <a:gd name="connsiteY218" fmla="*/ 16347 h 1509906"/>
                  <a:gd name="connsiteX219" fmla="*/ 417759 w 1034979"/>
                  <a:gd name="connsiteY219" fmla="*/ 22062 h 1509906"/>
                  <a:gd name="connsiteX220" fmla="*/ 419664 w 1034979"/>
                  <a:gd name="connsiteY220" fmla="*/ 54447 h 1509906"/>
                  <a:gd name="connsiteX221" fmla="*/ 423474 w 1034979"/>
                  <a:gd name="connsiteY221" fmla="*/ 65877 h 1509906"/>
                  <a:gd name="connsiteX222" fmla="*/ 425379 w 1034979"/>
                  <a:gd name="connsiteY222" fmla="*/ 71592 h 1509906"/>
                  <a:gd name="connsiteX223" fmla="*/ 425379 w 1034979"/>
                  <a:gd name="connsiteY223" fmla="*/ 77307 h 1509906"/>
                  <a:gd name="connsiteX224" fmla="*/ 429189 w 1034979"/>
                  <a:gd name="connsiteY224" fmla="*/ 231612 h 1509906"/>
                  <a:gd name="connsiteX225" fmla="*/ 440619 w 1034979"/>
                  <a:gd name="connsiteY225" fmla="*/ 414492 h 1509906"/>
                  <a:gd name="connsiteX226" fmla="*/ 425379 w 1034979"/>
                  <a:gd name="connsiteY226" fmla="*/ 711672 h 1509906"/>
                  <a:gd name="connsiteX227" fmla="*/ 425173 w 1034979"/>
                  <a:gd name="connsiteY227" fmla="*/ 765165 h 1509906"/>
                  <a:gd name="connsiteX228" fmla="*/ 421363 w 1034979"/>
                  <a:gd name="connsiteY228" fmla="*/ 844096 h 1509906"/>
                  <a:gd name="connsiteX229" fmla="*/ 425379 w 1034979"/>
                  <a:gd name="connsiteY229" fmla="*/ 894552 h 1509906"/>
                  <a:gd name="connsiteX230" fmla="*/ 423474 w 1034979"/>
                  <a:gd name="connsiteY230" fmla="*/ 921222 h 1509906"/>
                  <a:gd name="connsiteX231" fmla="*/ 417759 w 1034979"/>
                  <a:gd name="connsiteY231" fmla="*/ 923127 h 1509906"/>
                  <a:gd name="connsiteX232" fmla="*/ 412044 w 1034979"/>
                  <a:gd name="connsiteY232" fmla="*/ 926937 h 1509906"/>
                  <a:gd name="connsiteX233" fmla="*/ 421569 w 1034979"/>
                  <a:gd name="connsiteY23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65334 w 1034979"/>
                  <a:gd name="connsiteY56" fmla="*/ 1146012 h 1509906"/>
                  <a:gd name="connsiteX57" fmla="*/ 27234 w 1034979"/>
                  <a:gd name="connsiteY57" fmla="*/ 1147917 h 1509906"/>
                  <a:gd name="connsiteX58" fmla="*/ 15804 w 1034979"/>
                  <a:gd name="connsiteY58" fmla="*/ 1153632 h 1509906"/>
                  <a:gd name="connsiteX59" fmla="*/ 6279 w 1034979"/>
                  <a:gd name="connsiteY59" fmla="*/ 1163157 h 1509906"/>
                  <a:gd name="connsiteX60" fmla="*/ 4374 w 1034979"/>
                  <a:gd name="connsiteY60" fmla="*/ 1168872 h 1509906"/>
                  <a:gd name="connsiteX61" fmla="*/ 564 w 1034979"/>
                  <a:gd name="connsiteY61" fmla="*/ 1174587 h 1509906"/>
                  <a:gd name="connsiteX62" fmla="*/ 6279 w 1034979"/>
                  <a:gd name="connsiteY62" fmla="*/ 1206972 h 1509906"/>
                  <a:gd name="connsiteX63" fmla="*/ 11994 w 1034979"/>
                  <a:gd name="connsiteY63" fmla="*/ 1210782 h 1509906"/>
                  <a:gd name="connsiteX64" fmla="*/ 17709 w 1034979"/>
                  <a:gd name="connsiteY64" fmla="*/ 1212687 h 1509906"/>
                  <a:gd name="connsiteX65" fmla="*/ 145344 w 1034979"/>
                  <a:gd name="connsiteY65" fmla="*/ 1210782 h 1509906"/>
                  <a:gd name="connsiteX66" fmla="*/ 152964 w 1034979"/>
                  <a:gd name="connsiteY66" fmla="*/ 1208877 h 1509906"/>
                  <a:gd name="connsiteX67" fmla="*/ 303459 w 1034979"/>
                  <a:gd name="connsiteY67" fmla="*/ 1203162 h 1509906"/>
                  <a:gd name="connsiteX68" fmla="*/ 318699 w 1034979"/>
                  <a:gd name="connsiteY68" fmla="*/ 1210782 h 1509906"/>
                  <a:gd name="connsiteX69" fmla="*/ 330129 w 1034979"/>
                  <a:gd name="connsiteY69" fmla="*/ 1216497 h 1509906"/>
                  <a:gd name="connsiteX70" fmla="*/ 333939 w 1034979"/>
                  <a:gd name="connsiteY70" fmla="*/ 1222212 h 1509906"/>
                  <a:gd name="connsiteX71" fmla="*/ 339654 w 1034979"/>
                  <a:gd name="connsiteY71" fmla="*/ 1224117 h 1509906"/>
                  <a:gd name="connsiteX72" fmla="*/ 351084 w 1034979"/>
                  <a:gd name="connsiteY72" fmla="*/ 1231737 h 1509906"/>
                  <a:gd name="connsiteX73" fmla="*/ 356799 w 1034979"/>
                  <a:gd name="connsiteY73" fmla="*/ 1235547 h 1509906"/>
                  <a:gd name="connsiteX74" fmla="*/ 360609 w 1034979"/>
                  <a:gd name="connsiteY74" fmla="*/ 1241262 h 1509906"/>
                  <a:gd name="connsiteX75" fmla="*/ 366324 w 1034979"/>
                  <a:gd name="connsiteY75" fmla="*/ 1252692 h 1509906"/>
                  <a:gd name="connsiteX76" fmla="*/ 362514 w 1034979"/>
                  <a:gd name="connsiteY76" fmla="*/ 1279362 h 1509906"/>
                  <a:gd name="connsiteX77" fmla="*/ 358704 w 1034979"/>
                  <a:gd name="connsiteY77" fmla="*/ 1285077 h 1509906"/>
                  <a:gd name="connsiteX78" fmla="*/ 356799 w 1034979"/>
                  <a:gd name="connsiteY78" fmla="*/ 1290792 h 1509906"/>
                  <a:gd name="connsiteX79" fmla="*/ 352989 w 1034979"/>
                  <a:gd name="connsiteY79" fmla="*/ 1296507 h 1509906"/>
                  <a:gd name="connsiteX80" fmla="*/ 351084 w 1034979"/>
                  <a:gd name="connsiteY80" fmla="*/ 1302222 h 1509906"/>
                  <a:gd name="connsiteX81" fmla="*/ 347274 w 1034979"/>
                  <a:gd name="connsiteY81" fmla="*/ 1307937 h 1509906"/>
                  <a:gd name="connsiteX82" fmla="*/ 330129 w 1034979"/>
                  <a:gd name="connsiteY82" fmla="*/ 1374612 h 1509906"/>
                  <a:gd name="connsiteX83" fmla="*/ 328224 w 1034979"/>
                  <a:gd name="connsiteY83" fmla="*/ 1426047 h 1509906"/>
                  <a:gd name="connsiteX84" fmla="*/ 330129 w 1034979"/>
                  <a:gd name="connsiteY84" fmla="*/ 1450812 h 1509906"/>
                  <a:gd name="connsiteX85" fmla="*/ 332034 w 1034979"/>
                  <a:gd name="connsiteY85" fmla="*/ 1456527 h 1509906"/>
                  <a:gd name="connsiteX86" fmla="*/ 335844 w 1034979"/>
                  <a:gd name="connsiteY86" fmla="*/ 1460337 h 1509906"/>
                  <a:gd name="connsiteX87" fmla="*/ 364419 w 1034979"/>
                  <a:gd name="connsiteY87" fmla="*/ 1506057 h 1509906"/>
                  <a:gd name="connsiteX88" fmla="*/ 387279 w 1034979"/>
                  <a:gd name="connsiteY88" fmla="*/ 1507962 h 1509906"/>
                  <a:gd name="connsiteX89" fmla="*/ 392994 w 1034979"/>
                  <a:gd name="connsiteY89" fmla="*/ 1502247 h 1509906"/>
                  <a:gd name="connsiteX90" fmla="*/ 394899 w 1034979"/>
                  <a:gd name="connsiteY90" fmla="*/ 1490817 h 1509906"/>
                  <a:gd name="connsiteX91" fmla="*/ 396804 w 1034979"/>
                  <a:gd name="connsiteY91" fmla="*/ 1485102 h 1509906"/>
                  <a:gd name="connsiteX92" fmla="*/ 398709 w 1034979"/>
                  <a:gd name="connsiteY92" fmla="*/ 1467957 h 1509906"/>
                  <a:gd name="connsiteX93" fmla="*/ 400614 w 1034979"/>
                  <a:gd name="connsiteY93" fmla="*/ 1454622 h 1509906"/>
                  <a:gd name="connsiteX94" fmla="*/ 404424 w 1034979"/>
                  <a:gd name="connsiteY94" fmla="*/ 1397472 h 1509906"/>
                  <a:gd name="connsiteX95" fmla="*/ 410139 w 1034979"/>
                  <a:gd name="connsiteY95" fmla="*/ 1386042 h 1509906"/>
                  <a:gd name="connsiteX96" fmla="*/ 413949 w 1034979"/>
                  <a:gd name="connsiteY96" fmla="*/ 1372707 h 1509906"/>
                  <a:gd name="connsiteX97" fmla="*/ 415854 w 1034979"/>
                  <a:gd name="connsiteY97" fmla="*/ 1366992 h 1509906"/>
                  <a:gd name="connsiteX98" fmla="*/ 417759 w 1034979"/>
                  <a:gd name="connsiteY98" fmla="*/ 1353657 h 1509906"/>
                  <a:gd name="connsiteX99" fmla="*/ 421569 w 1034979"/>
                  <a:gd name="connsiteY99" fmla="*/ 1342227 h 1509906"/>
                  <a:gd name="connsiteX100" fmla="*/ 427284 w 1034979"/>
                  <a:gd name="connsiteY100" fmla="*/ 1328892 h 1509906"/>
                  <a:gd name="connsiteX101" fmla="*/ 436809 w 1034979"/>
                  <a:gd name="connsiteY101" fmla="*/ 1317462 h 1509906"/>
                  <a:gd name="connsiteX102" fmla="*/ 450144 w 1034979"/>
                  <a:gd name="connsiteY102" fmla="*/ 1302222 h 1509906"/>
                  <a:gd name="connsiteX103" fmla="*/ 457764 w 1034979"/>
                  <a:gd name="connsiteY103" fmla="*/ 1290792 h 1509906"/>
                  <a:gd name="connsiteX104" fmla="*/ 461574 w 1034979"/>
                  <a:gd name="connsiteY104" fmla="*/ 1279362 h 1509906"/>
                  <a:gd name="connsiteX105" fmla="*/ 465384 w 1034979"/>
                  <a:gd name="connsiteY105" fmla="*/ 1264122 h 1509906"/>
                  <a:gd name="connsiteX106" fmla="*/ 467289 w 1034979"/>
                  <a:gd name="connsiteY106" fmla="*/ 1258407 h 1509906"/>
                  <a:gd name="connsiteX107" fmla="*/ 535869 w 1034979"/>
                  <a:gd name="connsiteY107" fmla="*/ 1243167 h 1509906"/>
                  <a:gd name="connsiteX108" fmla="*/ 541584 w 1034979"/>
                  <a:gd name="connsiteY108" fmla="*/ 1241262 h 1509906"/>
                  <a:gd name="connsiteX109" fmla="*/ 547299 w 1034979"/>
                  <a:gd name="connsiteY109" fmla="*/ 1239357 h 1509906"/>
                  <a:gd name="connsiteX110" fmla="*/ 554919 w 1034979"/>
                  <a:gd name="connsiteY110" fmla="*/ 1237452 h 1509906"/>
                  <a:gd name="connsiteX111" fmla="*/ 573969 w 1034979"/>
                  <a:gd name="connsiteY111" fmla="*/ 1229832 h 1509906"/>
                  <a:gd name="connsiteX112" fmla="*/ 585399 w 1034979"/>
                  <a:gd name="connsiteY112" fmla="*/ 1226022 h 1509906"/>
                  <a:gd name="connsiteX113" fmla="*/ 720654 w 1034979"/>
                  <a:gd name="connsiteY113" fmla="*/ 1309842 h 1509906"/>
                  <a:gd name="connsiteX114" fmla="*/ 733989 w 1034979"/>
                  <a:gd name="connsiteY114" fmla="*/ 1319367 h 1509906"/>
                  <a:gd name="connsiteX115" fmla="*/ 743514 w 1034979"/>
                  <a:gd name="connsiteY115" fmla="*/ 1321272 h 1509906"/>
                  <a:gd name="connsiteX116" fmla="*/ 749229 w 1034979"/>
                  <a:gd name="connsiteY116" fmla="*/ 1323177 h 1509906"/>
                  <a:gd name="connsiteX117" fmla="*/ 762564 w 1034979"/>
                  <a:gd name="connsiteY117" fmla="*/ 1328892 h 1509906"/>
                  <a:gd name="connsiteX118" fmla="*/ 777804 w 1034979"/>
                  <a:gd name="connsiteY118" fmla="*/ 1326987 h 1509906"/>
                  <a:gd name="connsiteX119" fmla="*/ 789234 w 1034979"/>
                  <a:gd name="connsiteY119" fmla="*/ 1321272 h 1509906"/>
                  <a:gd name="connsiteX120" fmla="*/ 794949 w 1034979"/>
                  <a:gd name="connsiteY120" fmla="*/ 1319367 h 1509906"/>
                  <a:gd name="connsiteX121" fmla="*/ 802569 w 1034979"/>
                  <a:gd name="connsiteY121" fmla="*/ 1302222 h 1509906"/>
                  <a:gd name="connsiteX122" fmla="*/ 800664 w 1034979"/>
                  <a:gd name="connsiteY122" fmla="*/ 1277457 h 1509906"/>
                  <a:gd name="connsiteX123" fmla="*/ 798759 w 1034979"/>
                  <a:gd name="connsiteY123" fmla="*/ 1271742 h 1509906"/>
                  <a:gd name="connsiteX124" fmla="*/ 796854 w 1034979"/>
                  <a:gd name="connsiteY124" fmla="*/ 1264122 h 1509906"/>
                  <a:gd name="connsiteX125" fmla="*/ 783519 w 1034979"/>
                  <a:gd name="connsiteY125" fmla="*/ 1246977 h 1509906"/>
                  <a:gd name="connsiteX126" fmla="*/ 773994 w 1034979"/>
                  <a:gd name="connsiteY126" fmla="*/ 1241262 h 1509906"/>
                  <a:gd name="connsiteX127" fmla="*/ 648264 w 1034979"/>
                  <a:gd name="connsiteY127" fmla="*/ 1149822 h 1509906"/>
                  <a:gd name="connsiteX128" fmla="*/ 644454 w 1034979"/>
                  <a:gd name="connsiteY128" fmla="*/ 1132677 h 1509906"/>
                  <a:gd name="connsiteX129" fmla="*/ 646359 w 1034979"/>
                  <a:gd name="connsiteY129" fmla="*/ 1125057 h 1509906"/>
                  <a:gd name="connsiteX130" fmla="*/ 650169 w 1034979"/>
                  <a:gd name="connsiteY130" fmla="*/ 1107912 h 1509906"/>
                  <a:gd name="connsiteX131" fmla="*/ 653979 w 1034979"/>
                  <a:gd name="connsiteY131" fmla="*/ 1102197 h 1509906"/>
                  <a:gd name="connsiteX132" fmla="*/ 655884 w 1034979"/>
                  <a:gd name="connsiteY132" fmla="*/ 1096482 h 1509906"/>
                  <a:gd name="connsiteX133" fmla="*/ 661599 w 1034979"/>
                  <a:gd name="connsiteY133" fmla="*/ 1094577 h 1509906"/>
                  <a:gd name="connsiteX134" fmla="*/ 671124 w 1034979"/>
                  <a:gd name="connsiteY134" fmla="*/ 1083147 h 1509906"/>
                  <a:gd name="connsiteX135" fmla="*/ 724464 w 1034979"/>
                  <a:gd name="connsiteY135" fmla="*/ 1075527 h 1509906"/>
                  <a:gd name="connsiteX136" fmla="*/ 842574 w 1034979"/>
                  <a:gd name="connsiteY136" fmla="*/ 1077432 h 1509906"/>
                  <a:gd name="connsiteX137" fmla="*/ 871149 w 1034979"/>
                  <a:gd name="connsiteY137" fmla="*/ 1079337 h 1509906"/>
                  <a:gd name="connsiteX138" fmla="*/ 899724 w 1034979"/>
                  <a:gd name="connsiteY138" fmla="*/ 1085052 h 1509906"/>
                  <a:gd name="connsiteX139" fmla="*/ 922584 w 1034979"/>
                  <a:gd name="connsiteY139" fmla="*/ 1088862 h 1509906"/>
                  <a:gd name="connsiteX140" fmla="*/ 951159 w 1034979"/>
                  <a:gd name="connsiteY140" fmla="*/ 1094577 h 1509906"/>
                  <a:gd name="connsiteX141" fmla="*/ 956874 w 1034979"/>
                  <a:gd name="connsiteY141" fmla="*/ 1094577 h 1509906"/>
                  <a:gd name="connsiteX142" fmla="*/ 1002594 w 1034979"/>
                  <a:gd name="connsiteY142" fmla="*/ 1092672 h 1509906"/>
                  <a:gd name="connsiteX143" fmla="*/ 1031169 w 1034979"/>
                  <a:gd name="connsiteY143" fmla="*/ 1085052 h 1509906"/>
                  <a:gd name="connsiteX144" fmla="*/ 1034979 w 1034979"/>
                  <a:gd name="connsiteY144" fmla="*/ 1079337 h 1509906"/>
                  <a:gd name="connsiteX145" fmla="*/ 1033074 w 1034979"/>
                  <a:gd name="connsiteY145" fmla="*/ 1060287 h 1509906"/>
                  <a:gd name="connsiteX146" fmla="*/ 1027359 w 1034979"/>
                  <a:gd name="connsiteY146" fmla="*/ 1056477 h 1509906"/>
                  <a:gd name="connsiteX147" fmla="*/ 1012119 w 1034979"/>
                  <a:gd name="connsiteY147" fmla="*/ 1054572 h 1509906"/>
                  <a:gd name="connsiteX148" fmla="*/ 1006404 w 1034979"/>
                  <a:gd name="connsiteY148" fmla="*/ 1052667 h 1509906"/>
                  <a:gd name="connsiteX149" fmla="*/ 998784 w 1034979"/>
                  <a:gd name="connsiteY149" fmla="*/ 1050762 h 1509906"/>
                  <a:gd name="connsiteX150" fmla="*/ 987354 w 1034979"/>
                  <a:gd name="connsiteY150" fmla="*/ 1043142 h 1509906"/>
                  <a:gd name="connsiteX151" fmla="*/ 975924 w 1034979"/>
                  <a:gd name="connsiteY151" fmla="*/ 1039332 h 1509906"/>
                  <a:gd name="connsiteX152" fmla="*/ 970209 w 1034979"/>
                  <a:gd name="connsiteY152" fmla="*/ 1037427 h 1509906"/>
                  <a:gd name="connsiteX153" fmla="*/ 962589 w 1034979"/>
                  <a:gd name="connsiteY153" fmla="*/ 1035522 h 1509906"/>
                  <a:gd name="connsiteX154" fmla="*/ 956874 w 1034979"/>
                  <a:gd name="connsiteY154" fmla="*/ 1033617 h 1509906"/>
                  <a:gd name="connsiteX155" fmla="*/ 935919 w 1034979"/>
                  <a:gd name="connsiteY155" fmla="*/ 1027902 h 1509906"/>
                  <a:gd name="connsiteX156" fmla="*/ 930204 w 1034979"/>
                  <a:gd name="connsiteY156" fmla="*/ 1025997 h 1509906"/>
                  <a:gd name="connsiteX157" fmla="*/ 825429 w 1034979"/>
                  <a:gd name="connsiteY157" fmla="*/ 1027902 h 1509906"/>
                  <a:gd name="connsiteX158" fmla="*/ 819714 w 1034979"/>
                  <a:gd name="connsiteY158" fmla="*/ 1029807 h 1509906"/>
                  <a:gd name="connsiteX159" fmla="*/ 730179 w 1034979"/>
                  <a:gd name="connsiteY159" fmla="*/ 1031712 h 1509906"/>
                  <a:gd name="connsiteX160" fmla="*/ 716844 w 1034979"/>
                  <a:gd name="connsiteY160" fmla="*/ 1035522 h 1509906"/>
                  <a:gd name="connsiteX161" fmla="*/ 695889 w 1034979"/>
                  <a:gd name="connsiteY161" fmla="*/ 1037427 h 1509906"/>
                  <a:gd name="connsiteX162" fmla="*/ 669219 w 1034979"/>
                  <a:gd name="connsiteY162" fmla="*/ 1039332 h 1509906"/>
                  <a:gd name="connsiteX163" fmla="*/ 669219 w 1034979"/>
                  <a:gd name="connsiteY163" fmla="*/ 1039332 h 1509906"/>
                  <a:gd name="connsiteX164" fmla="*/ 646359 w 1034979"/>
                  <a:gd name="connsiteY164" fmla="*/ 1043142 h 1509906"/>
                  <a:gd name="connsiteX165" fmla="*/ 642549 w 1034979"/>
                  <a:gd name="connsiteY165" fmla="*/ 1031712 h 1509906"/>
                  <a:gd name="connsiteX166" fmla="*/ 640644 w 1034979"/>
                  <a:gd name="connsiteY166" fmla="*/ 1025997 h 1509906"/>
                  <a:gd name="connsiteX167" fmla="*/ 642549 w 1034979"/>
                  <a:gd name="connsiteY167" fmla="*/ 1008852 h 1509906"/>
                  <a:gd name="connsiteX168" fmla="*/ 644454 w 1034979"/>
                  <a:gd name="connsiteY168" fmla="*/ 1003137 h 1509906"/>
                  <a:gd name="connsiteX169" fmla="*/ 661599 w 1034979"/>
                  <a:gd name="connsiteY169" fmla="*/ 993612 h 1509906"/>
                  <a:gd name="connsiteX170" fmla="*/ 673029 w 1034979"/>
                  <a:gd name="connsiteY170" fmla="*/ 985992 h 1509906"/>
                  <a:gd name="connsiteX171" fmla="*/ 674934 w 1034979"/>
                  <a:gd name="connsiteY171" fmla="*/ 980277 h 1509906"/>
                  <a:gd name="connsiteX172" fmla="*/ 680649 w 1034979"/>
                  <a:gd name="connsiteY172" fmla="*/ 978372 h 1509906"/>
                  <a:gd name="connsiteX173" fmla="*/ 686364 w 1034979"/>
                  <a:gd name="connsiteY173" fmla="*/ 974562 h 1509906"/>
                  <a:gd name="connsiteX174" fmla="*/ 695889 w 1034979"/>
                  <a:gd name="connsiteY174" fmla="*/ 965037 h 1509906"/>
                  <a:gd name="connsiteX175" fmla="*/ 705414 w 1034979"/>
                  <a:gd name="connsiteY175" fmla="*/ 953607 h 1509906"/>
                  <a:gd name="connsiteX176" fmla="*/ 716844 w 1034979"/>
                  <a:gd name="connsiteY176" fmla="*/ 945987 h 1509906"/>
                  <a:gd name="connsiteX177" fmla="*/ 732084 w 1034979"/>
                  <a:gd name="connsiteY177" fmla="*/ 932652 h 1509906"/>
                  <a:gd name="connsiteX178" fmla="*/ 741609 w 1034979"/>
                  <a:gd name="connsiteY178" fmla="*/ 921222 h 1509906"/>
                  <a:gd name="connsiteX179" fmla="*/ 753039 w 1034979"/>
                  <a:gd name="connsiteY179" fmla="*/ 911697 h 1509906"/>
                  <a:gd name="connsiteX180" fmla="*/ 758754 w 1034979"/>
                  <a:gd name="connsiteY180" fmla="*/ 900267 h 1509906"/>
                  <a:gd name="connsiteX181" fmla="*/ 760659 w 1034979"/>
                  <a:gd name="connsiteY181" fmla="*/ 894552 h 1509906"/>
                  <a:gd name="connsiteX182" fmla="*/ 766374 w 1034979"/>
                  <a:gd name="connsiteY182" fmla="*/ 883122 h 1509906"/>
                  <a:gd name="connsiteX183" fmla="*/ 764469 w 1034979"/>
                  <a:gd name="connsiteY183" fmla="*/ 867882 h 1509906"/>
                  <a:gd name="connsiteX184" fmla="*/ 758754 w 1034979"/>
                  <a:gd name="connsiteY184" fmla="*/ 865977 h 1509906"/>
                  <a:gd name="connsiteX185" fmla="*/ 737799 w 1034979"/>
                  <a:gd name="connsiteY185" fmla="*/ 867882 h 1509906"/>
                  <a:gd name="connsiteX186" fmla="*/ 732084 w 1034979"/>
                  <a:gd name="connsiteY186" fmla="*/ 871692 h 1509906"/>
                  <a:gd name="connsiteX187" fmla="*/ 720654 w 1034979"/>
                  <a:gd name="connsiteY187" fmla="*/ 875502 h 1509906"/>
                  <a:gd name="connsiteX188" fmla="*/ 716844 w 1034979"/>
                  <a:gd name="connsiteY188" fmla="*/ 881217 h 1509906"/>
                  <a:gd name="connsiteX189" fmla="*/ 711129 w 1034979"/>
                  <a:gd name="connsiteY189" fmla="*/ 883122 h 1509906"/>
                  <a:gd name="connsiteX190" fmla="*/ 705414 w 1034979"/>
                  <a:gd name="connsiteY190" fmla="*/ 886932 h 1509906"/>
                  <a:gd name="connsiteX191" fmla="*/ 699699 w 1034979"/>
                  <a:gd name="connsiteY191" fmla="*/ 892647 h 1509906"/>
                  <a:gd name="connsiteX192" fmla="*/ 692079 w 1034979"/>
                  <a:gd name="connsiteY192" fmla="*/ 896457 h 1509906"/>
                  <a:gd name="connsiteX193" fmla="*/ 650169 w 1034979"/>
                  <a:gd name="connsiteY193" fmla="*/ 925032 h 1509906"/>
                  <a:gd name="connsiteX194" fmla="*/ 636834 w 1034979"/>
                  <a:gd name="connsiteY194" fmla="*/ 936462 h 1509906"/>
                  <a:gd name="connsiteX195" fmla="*/ 627309 w 1034979"/>
                  <a:gd name="connsiteY195" fmla="*/ 953607 h 1509906"/>
                  <a:gd name="connsiteX196" fmla="*/ 602544 w 1034979"/>
                  <a:gd name="connsiteY196" fmla="*/ 959322 h 1509906"/>
                  <a:gd name="connsiteX197" fmla="*/ 589209 w 1034979"/>
                  <a:gd name="connsiteY197" fmla="*/ 963132 h 1509906"/>
                  <a:gd name="connsiteX198" fmla="*/ 573969 w 1034979"/>
                  <a:gd name="connsiteY198" fmla="*/ 961227 h 1509906"/>
                  <a:gd name="connsiteX199" fmla="*/ 562539 w 1034979"/>
                  <a:gd name="connsiteY199" fmla="*/ 957417 h 1509906"/>
                  <a:gd name="connsiteX200" fmla="*/ 551109 w 1034979"/>
                  <a:gd name="connsiteY200" fmla="*/ 953607 h 1509906"/>
                  <a:gd name="connsiteX201" fmla="*/ 539679 w 1034979"/>
                  <a:gd name="connsiteY201" fmla="*/ 949797 h 1509906"/>
                  <a:gd name="connsiteX202" fmla="*/ 533964 w 1034979"/>
                  <a:gd name="connsiteY202" fmla="*/ 947892 h 1509906"/>
                  <a:gd name="connsiteX203" fmla="*/ 528249 w 1034979"/>
                  <a:gd name="connsiteY203" fmla="*/ 944082 h 1509906"/>
                  <a:gd name="connsiteX204" fmla="*/ 516819 w 1034979"/>
                  <a:gd name="connsiteY204" fmla="*/ 938367 h 1509906"/>
                  <a:gd name="connsiteX205" fmla="*/ 509199 w 1034979"/>
                  <a:gd name="connsiteY205" fmla="*/ 926937 h 1509906"/>
                  <a:gd name="connsiteX206" fmla="*/ 505389 w 1034979"/>
                  <a:gd name="connsiteY206" fmla="*/ 905982 h 1509906"/>
                  <a:gd name="connsiteX207" fmla="*/ 507294 w 1034979"/>
                  <a:gd name="connsiteY207" fmla="*/ 841212 h 1509906"/>
                  <a:gd name="connsiteX208" fmla="*/ 503484 w 1034979"/>
                  <a:gd name="connsiteY208" fmla="*/ 351627 h 1509906"/>
                  <a:gd name="connsiteX209" fmla="*/ 499674 w 1034979"/>
                  <a:gd name="connsiteY209" fmla="*/ 60162 h 1509906"/>
                  <a:gd name="connsiteX210" fmla="*/ 490149 w 1034979"/>
                  <a:gd name="connsiteY210" fmla="*/ 33492 h 1509906"/>
                  <a:gd name="connsiteX211" fmla="*/ 488244 w 1034979"/>
                  <a:gd name="connsiteY211" fmla="*/ 27777 h 1509906"/>
                  <a:gd name="connsiteX212" fmla="*/ 484434 w 1034979"/>
                  <a:gd name="connsiteY212" fmla="*/ 22062 h 1509906"/>
                  <a:gd name="connsiteX213" fmla="*/ 478719 w 1034979"/>
                  <a:gd name="connsiteY213" fmla="*/ 10632 h 1509906"/>
                  <a:gd name="connsiteX214" fmla="*/ 473004 w 1034979"/>
                  <a:gd name="connsiteY214" fmla="*/ 6822 h 1509906"/>
                  <a:gd name="connsiteX215" fmla="*/ 469194 w 1034979"/>
                  <a:gd name="connsiteY215" fmla="*/ 1107 h 1509906"/>
                  <a:gd name="connsiteX216" fmla="*/ 429189 w 1034979"/>
                  <a:gd name="connsiteY216" fmla="*/ 4917 h 1509906"/>
                  <a:gd name="connsiteX217" fmla="*/ 421569 w 1034979"/>
                  <a:gd name="connsiteY217" fmla="*/ 16347 h 1509906"/>
                  <a:gd name="connsiteX218" fmla="*/ 417759 w 1034979"/>
                  <a:gd name="connsiteY218" fmla="*/ 22062 h 1509906"/>
                  <a:gd name="connsiteX219" fmla="*/ 419664 w 1034979"/>
                  <a:gd name="connsiteY219" fmla="*/ 54447 h 1509906"/>
                  <a:gd name="connsiteX220" fmla="*/ 423474 w 1034979"/>
                  <a:gd name="connsiteY220" fmla="*/ 65877 h 1509906"/>
                  <a:gd name="connsiteX221" fmla="*/ 425379 w 1034979"/>
                  <a:gd name="connsiteY221" fmla="*/ 71592 h 1509906"/>
                  <a:gd name="connsiteX222" fmla="*/ 425379 w 1034979"/>
                  <a:gd name="connsiteY222" fmla="*/ 77307 h 1509906"/>
                  <a:gd name="connsiteX223" fmla="*/ 429189 w 1034979"/>
                  <a:gd name="connsiteY223" fmla="*/ 231612 h 1509906"/>
                  <a:gd name="connsiteX224" fmla="*/ 440619 w 1034979"/>
                  <a:gd name="connsiteY224" fmla="*/ 414492 h 1509906"/>
                  <a:gd name="connsiteX225" fmla="*/ 425379 w 1034979"/>
                  <a:gd name="connsiteY225" fmla="*/ 711672 h 1509906"/>
                  <a:gd name="connsiteX226" fmla="*/ 425173 w 1034979"/>
                  <a:gd name="connsiteY226" fmla="*/ 765165 h 1509906"/>
                  <a:gd name="connsiteX227" fmla="*/ 421363 w 1034979"/>
                  <a:gd name="connsiteY227" fmla="*/ 844096 h 1509906"/>
                  <a:gd name="connsiteX228" fmla="*/ 425379 w 1034979"/>
                  <a:gd name="connsiteY228" fmla="*/ 894552 h 1509906"/>
                  <a:gd name="connsiteX229" fmla="*/ 423474 w 1034979"/>
                  <a:gd name="connsiteY229" fmla="*/ 921222 h 1509906"/>
                  <a:gd name="connsiteX230" fmla="*/ 417759 w 1034979"/>
                  <a:gd name="connsiteY230" fmla="*/ 923127 h 1509906"/>
                  <a:gd name="connsiteX231" fmla="*/ 412044 w 1034979"/>
                  <a:gd name="connsiteY231" fmla="*/ 926937 h 1509906"/>
                  <a:gd name="connsiteX232" fmla="*/ 421569 w 1034979"/>
                  <a:gd name="connsiteY23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50144 w 1034979"/>
                  <a:gd name="connsiteY101" fmla="*/ 1302222 h 1509906"/>
                  <a:gd name="connsiteX102" fmla="*/ 457764 w 1034979"/>
                  <a:gd name="connsiteY102" fmla="*/ 1290792 h 1509906"/>
                  <a:gd name="connsiteX103" fmla="*/ 461574 w 1034979"/>
                  <a:gd name="connsiteY103" fmla="*/ 1279362 h 1509906"/>
                  <a:gd name="connsiteX104" fmla="*/ 465384 w 1034979"/>
                  <a:gd name="connsiteY104" fmla="*/ 1264122 h 1509906"/>
                  <a:gd name="connsiteX105" fmla="*/ 467289 w 1034979"/>
                  <a:gd name="connsiteY105" fmla="*/ 1258407 h 1509906"/>
                  <a:gd name="connsiteX106" fmla="*/ 535869 w 1034979"/>
                  <a:gd name="connsiteY106" fmla="*/ 1243167 h 1509906"/>
                  <a:gd name="connsiteX107" fmla="*/ 541584 w 1034979"/>
                  <a:gd name="connsiteY107" fmla="*/ 1241262 h 1509906"/>
                  <a:gd name="connsiteX108" fmla="*/ 547299 w 1034979"/>
                  <a:gd name="connsiteY108" fmla="*/ 1239357 h 1509906"/>
                  <a:gd name="connsiteX109" fmla="*/ 554919 w 1034979"/>
                  <a:gd name="connsiteY109" fmla="*/ 1237452 h 1509906"/>
                  <a:gd name="connsiteX110" fmla="*/ 573969 w 1034979"/>
                  <a:gd name="connsiteY110" fmla="*/ 1229832 h 1509906"/>
                  <a:gd name="connsiteX111" fmla="*/ 585399 w 1034979"/>
                  <a:gd name="connsiteY111" fmla="*/ 1226022 h 1509906"/>
                  <a:gd name="connsiteX112" fmla="*/ 720654 w 1034979"/>
                  <a:gd name="connsiteY112" fmla="*/ 1309842 h 1509906"/>
                  <a:gd name="connsiteX113" fmla="*/ 733989 w 1034979"/>
                  <a:gd name="connsiteY113" fmla="*/ 1319367 h 1509906"/>
                  <a:gd name="connsiteX114" fmla="*/ 743514 w 1034979"/>
                  <a:gd name="connsiteY114" fmla="*/ 1321272 h 1509906"/>
                  <a:gd name="connsiteX115" fmla="*/ 749229 w 1034979"/>
                  <a:gd name="connsiteY115" fmla="*/ 1323177 h 1509906"/>
                  <a:gd name="connsiteX116" fmla="*/ 762564 w 1034979"/>
                  <a:gd name="connsiteY116" fmla="*/ 1328892 h 1509906"/>
                  <a:gd name="connsiteX117" fmla="*/ 777804 w 1034979"/>
                  <a:gd name="connsiteY117" fmla="*/ 1326987 h 1509906"/>
                  <a:gd name="connsiteX118" fmla="*/ 789234 w 1034979"/>
                  <a:gd name="connsiteY118" fmla="*/ 1321272 h 1509906"/>
                  <a:gd name="connsiteX119" fmla="*/ 794949 w 1034979"/>
                  <a:gd name="connsiteY119" fmla="*/ 1319367 h 1509906"/>
                  <a:gd name="connsiteX120" fmla="*/ 802569 w 1034979"/>
                  <a:gd name="connsiteY120" fmla="*/ 1302222 h 1509906"/>
                  <a:gd name="connsiteX121" fmla="*/ 800664 w 1034979"/>
                  <a:gd name="connsiteY121" fmla="*/ 1277457 h 1509906"/>
                  <a:gd name="connsiteX122" fmla="*/ 798759 w 1034979"/>
                  <a:gd name="connsiteY122" fmla="*/ 1271742 h 1509906"/>
                  <a:gd name="connsiteX123" fmla="*/ 796854 w 1034979"/>
                  <a:gd name="connsiteY123" fmla="*/ 1264122 h 1509906"/>
                  <a:gd name="connsiteX124" fmla="*/ 783519 w 1034979"/>
                  <a:gd name="connsiteY124" fmla="*/ 1246977 h 1509906"/>
                  <a:gd name="connsiteX125" fmla="*/ 773994 w 1034979"/>
                  <a:gd name="connsiteY125" fmla="*/ 1241262 h 1509906"/>
                  <a:gd name="connsiteX126" fmla="*/ 648264 w 1034979"/>
                  <a:gd name="connsiteY126" fmla="*/ 1149822 h 1509906"/>
                  <a:gd name="connsiteX127" fmla="*/ 644454 w 1034979"/>
                  <a:gd name="connsiteY127" fmla="*/ 1132677 h 1509906"/>
                  <a:gd name="connsiteX128" fmla="*/ 646359 w 1034979"/>
                  <a:gd name="connsiteY128" fmla="*/ 1125057 h 1509906"/>
                  <a:gd name="connsiteX129" fmla="*/ 650169 w 1034979"/>
                  <a:gd name="connsiteY129" fmla="*/ 1107912 h 1509906"/>
                  <a:gd name="connsiteX130" fmla="*/ 653979 w 1034979"/>
                  <a:gd name="connsiteY130" fmla="*/ 1102197 h 1509906"/>
                  <a:gd name="connsiteX131" fmla="*/ 655884 w 1034979"/>
                  <a:gd name="connsiteY131" fmla="*/ 1096482 h 1509906"/>
                  <a:gd name="connsiteX132" fmla="*/ 661599 w 1034979"/>
                  <a:gd name="connsiteY132" fmla="*/ 1094577 h 1509906"/>
                  <a:gd name="connsiteX133" fmla="*/ 671124 w 1034979"/>
                  <a:gd name="connsiteY133" fmla="*/ 1083147 h 1509906"/>
                  <a:gd name="connsiteX134" fmla="*/ 724464 w 1034979"/>
                  <a:gd name="connsiteY134" fmla="*/ 1075527 h 1509906"/>
                  <a:gd name="connsiteX135" fmla="*/ 842574 w 1034979"/>
                  <a:gd name="connsiteY135" fmla="*/ 1077432 h 1509906"/>
                  <a:gd name="connsiteX136" fmla="*/ 871149 w 1034979"/>
                  <a:gd name="connsiteY136" fmla="*/ 1079337 h 1509906"/>
                  <a:gd name="connsiteX137" fmla="*/ 899724 w 1034979"/>
                  <a:gd name="connsiteY137" fmla="*/ 1085052 h 1509906"/>
                  <a:gd name="connsiteX138" fmla="*/ 922584 w 1034979"/>
                  <a:gd name="connsiteY138" fmla="*/ 1088862 h 1509906"/>
                  <a:gd name="connsiteX139" fmla="*/ 951159 w 1034979"/>
                  <a:gd name="connsiteY139" fmla="*/ 1094577 h 1509906"/>
                  <a:gd name="connsiteX140" fmla="*/ 956874 w 1034979"/>
                  <a:gd name="connsiteY140" fmla="*/ 1094577 h 1509906"/>
                  <a:gd name="connsiteX141" fmla="*/ 1002594 w 1034979"/>
                  <a:gd name="connsiteY141" fmla="*/ 1092672 h 1509906"/>
                  <a:gd name="connsiteX142" fmla="*/ 1031169 w 1034979"/>
                  <a:gd name="connsiteY142" fmla="*/ 1085052 h 1509906"/>
                  <a:gd name="connsiteX143" fmla="*/ 1034979 w 1034979"/>
                  <a:gd name="connsiteY143" fmla="*/ 1079337 h 1509906"/>
                  <a:gd name="connsiteX144" fmla="*/ 1033074 w 1034979"/>
                  <a:gd name="connsiteY144" fmla="*/ 1060287 h 1509906"/>
                  <a:gd name="connsiteX145" fmla="*/ 1027359 w 1034979"/>
                  <a:gd name="connsiteY145" fmla="*/ 1056477 h 1509906"/>
                  <a:gd name="connsiteX146" fmla="*/ 1012119 w 1034979"/>
                  <a:gd name="connsiteY146" fmla="*/ 1054572 h 1509906"/>
                  <a:gd name="connsiteX147" fmla="*/ 1006404 w 1034979"/>
                  <a:gd name="connsiteY147" fmla="*/ 1052667 h 1509906"/>
                  <a:gd name="connsiteX148" fmla="*/ 998784 w 1034979"/>
                  <a:gd name="connsiteY148" fmla="*/ 1050762 h 1509906"/>
                  <a:gd name="connsiteX149" fmla="*/ 987354 w 1034979"/>
                  <a:gd name="connsiteY149" fmla="*/ 1043142 h 1509906"/>
                  <a:gd name="connsiteX150" fmla="*/ 975924 w 1034979"/>
                  <a:gd name="connsiteY150" fmla="*/ 1039332 h 1509906"/>
                  <a:gd name="connsiteX151" fmla="*/ 970209 w 1034979"/>
                  <a:gd name="connsiteY151" fmla="*/ 1037427 h 1509906"/>
                  <a:gd name="connsiteX152" fmla="*/ 962589 w 1034979"/>
                  <a:gd name="connsiteY152" fmla="*/ 1035522 h 1509906"/>
                  <a:gd name="connsiteX153" fmla="*/ 956874 w 1034979"/>
                  <a:gd name="connsiteY153" fmla="*/ 1033617 h 1509906"/>
                  <a:gd name="connsiteX154" fmla="*/ 935919 w 1034979"/>
                  <a:gd name="connsiteY154" fmla="*/ 1027902 h 1509906"/>
                  <a:gd name="connsiteX155" fmla="*/ 930204 w 1034979"/>
                  <a:gd name="connsiteY155" fmla="*/ 1025997 h 1509906"/>
                  <a:gd name="connsiteX156" fmla="*/ 825429 w 1034979"/>
                  <a:gd name="connsiteY156" fmla="*/ 1027902 h 1509906"/>
                  <a:gd name="connsiteX157" fmla="*/ 819714 w 1034979"/>
                  <a:gd name="connsiteY157" fmla="*/ 1029807 h 1509906"/>
                  <a:gd name="connsiteX158" fmla="*/ 730179 w 1034979"/>
                  <a:gd name="connsiteY158" fmla="*/ 1031712 h 1509906"/>
                  <a:gd name="connsiteX159" fmla="*/ 716844 w 1034979"/>
                  <a:gd name="connsiteY159" fmla="*/ 1035522 h 1509906"/>
                  <a:gd name="connsiteX160" fmla="*/ 695889 w 1034979"/>
                  <a:gd name="connsiteY160" fmla="*/ 1037427 h 1509906"/>
                  <a:gd name="connsiteX161" fmla="*/ 669219 w 1034979"/>
                  <a:gd name="connsiteY161" fmla="*/ 1039332 h 1509906"/>
                  <a:gd name="connsiteX162" fmla="*/ 669219 w 1034979"/>
                  <a:gd name="connsiteY162" fmla="*/ 1039332 h 1509906"/>
                  <a:gd name="connsiteX163" fmla="*/ 646359 w 1034979"/>
                  <a:gd name="connsiteY163" fmla="*/ 1043142 h 1509906"/>
                  <a:gd name="connsiteX164" fmla="*/ 642549 w 1034979"/>
                  <a:gd name="connsiteY164" fmla="*/ 1031712 h 1509906"/>
                  <a:gd name="connsiteX165" fmla="*/ 640644 w 1034979"/>
                  <a:gd name="connsiteY165" fmla="*/ 1025997 h 1509906"/>
                  <a:gd name="connsiteX166" fmla="*/ 642549 w 1034979"/>
                  <a:gd name="connsiteY166" fmla="*/ 1008852 h 1509906"/>
                  <a:gd name="connsiteX167" fmla="*/ 644454 w 1034979"/>
                  <a:gd name="connsiteY167" fmla="*/ 1003137 h 1509906"/>
                  <a:gd name="connsiteX168" fmla="*/ 661599 w 1034979"/>
                  <a:gd name="connsiteY168" fmla="*/ 993612 h 1509906"/>
                  <a:gd name="connsiteX169" fmla="*/ 673029 w 1034979"/>
                  <a:gd name="connsiteY169" fmla="*/ 985992 h 1509906"/>
                  <a:gd name="connsiteX170" fmla="*/ 674934 w 1034979"/>
                  <a:gd name="connsiteY170" fmla="*/ 980277 h 1509906"/>
                  <a:gd name="connsiteX171" fmla="*/ 680649 w 1034979"/>
                  <a:gd name="connsiteY171" fmla="*/ 978372 h 1509906"/>
                  <a:gd name="connsiteX172" fmla="*/ 686364 w 1034979"/>
                  <a:gd name="connsiteY172" fmla="*/ 974562 h 1509906"/>
                  <a:gd name="connsiteX173" fmla="*/ 695889 w 1034979"/>
                  <a:gd name="connsiteY173" fmla="*/ 965037 h 1509906"/>
                  <a:gd name="connsiteX174" fmla="*/ 705414 w 1034979"/>
                  <a:gd name="connsiteY174" fmla="*/ 953607 h 1509906"/>
                  <a:gd name="connsiteX175" fmla="*/ 716844 w 1034979"/>
                  <a:gd name="connsiteY175" fmla="*/ 945987 h 1509906"/>
                  <a:gd name="connsiteX176" fmla="*/ 732084 w 1034979"/>
                  <a:gd name="connsiteY176" fmla="*/ 932652 h 1509906"/>
                  <a:gd name="connsiteX177" fmla="*/ 741609 w 1034979"/>
                  <a:gd name="connsiteY177" fmla="*/ 921222 h 1509906"/>
                  <a:gd name="connsiteX178" fmla="*/ 753039 w 1034979"/>
                  <a:gd name="connsiteY178" fmla="*/ 911697 h 1509906"/>
                  <a:gd name="connsiteX179" fmla="*/ 758754 w 1034979"/>
                  <a:gd name="connsiteY179" fmla="*/ 900267 h 1509906"/>
                  <a:gd name="connsiteX180" fmla="*/ 760659 w 1034979"/>
                  <a:gd name="connsiteY180" fmla="*/ 894552 h 1509906"/>
                  <a:gd name="connsiteX181" fmla="*/ 766374 w 1034979"/>
                  <a:gd name="connsiteY181" fmla="*/ 883122 h 1509906"/>
                  <a:gd name="connsiteX182" fmla="*/ 764469 w 1034979"/>
                  <a:gd name="connsiteY182" fmla="*/ 867882 h 1509906"/>
                  <a:gd name="connsiteX183" fmla="*/ 758754 w 1034979"/>
                  <a:gd name="connsiteY183" fmla="*/ 865977 h 1509906"/>
                  <a:gd name="connsiteX184" fmla="*/ 737799 w 1034979"/>
                  <a:gd name="connsiteY184" fmla="*/ 867882 h 1509906"/>
                  <a:gd name="connsiteX185" fmla="*/ 732084 w 1034979"/>
                  <a:gd name="connsiteY185" fmla="*/ 871692 h 1509906"/>
                  <a:gd name="connsiteX186" fmla="*/ 720654 w 1034979"/>
                  <a:gd name="connsiteY186" fmla="*/ 875502 h 1509906"/>
                  <a:gd name="connsiteX187" fmla="*/ 716844 w 1034979"/>
                  <a:gd name="connsiteY187" fmla="*/ 881217 h 1509906"/>
                  <a:gd name="connsiteX188" fmla="*/ 711129 w 1034979"/>
                  <a:gd name="connsiteY188" fmla="*/ 883122 h 1509906"/>
                  <a:gd name="connsiteX189" fmla="*/ 705414 w 1034979"/>
                  <a:gd name="connsiteY189" fmla="*/ 886932 h 1509906"/>
                  <a:gd name="connsiteX190" fmla="*/ 699699 w 1034979"/>
                  <a:gd name="connsiteY190" fmla="*/ 892647 h 1509906"/>
                  <a:gd name="connsiteX191" fmla="*/ 692079 w 1034979"/>
                  <a:gd name="connsiteY191" fmla="*/ 896457 h 1509906"/>
                  <a:gd name="connsiteX192" fmla="*/ 650169 w 1034979"/>
                  <a:gd name="connsiteY192" fmla="*/ 925032 h 1509906"/>
                  <a:gd name="connsiteX193" fmla="*/ 636834 w 1034979"/>
                  <a:gd name="connsiteY193" fmla="*/ 936462 h 1509906"/>
                  <a:gd name="connsiteX194" fmla="*/ 627309 w 1034979"/>
                  <a:gd name="connsiteY194" fmla="*/ 953607 h 1509906"/>
                  <a:gd name="connsiteX195" fmla="*/ 602544 w 1034979"/>
                  <a:gd name="connsiteY195" fmla="*/ 959322 h 1509906"/>
                  <a:gd name="connsiteX196" fmla="*/ 589209 w 1034979"/>
                  <a:gd name="connsiteY196" fmla="*/ 963132 h 1509906"/>
                  <a:gd name="connsiteX197" fmla="*/ 573969 w 1034979"/>
                  <a:gd name="connsiteY197" fmla="*/ 961227 h 1509906"/>
                  <a:gd name="connsiteX198" fmla="*/ 562539 w 1034979"/>
                  <a:gd name="connsiteY198" fmla="*/ 957417 h 1509906"/>
                  <a:gd name="connsiteX199" fmla="*/ 551109 w 1034979"/>
                  <a:gd name="connsiteY199" fmla="*/ 953607 h 1509906"/>
                  <a:gd name="connsiteX200" fmla="*/ 539679 w 1034979"/>
                  <a:gd name="connsiteY200" fmla="*/ 949797 h 1509906"/>
                  <a:gd name="connsiteX201" fmla="*/ 533964 w 1034979"/>
                  <a:gd name="connsiteY201" fmla="*/ 947892 h 1509906"/>
                  <a:gd name="connsiteX202" fmla="*/ 528249 w 1034979"/>
                  <a:gd name="connsiteY202" fmla="*/ 944082 h 1509906"/>
                  <a:gd name="connsiteX203" fmla="*/ 516819 w 1034979"/>
                  <a:gd name="connsiteY203" fmla="*/ 938367 h 1509906"/>
                  <a:gd name="connsiteX204" fmla="*/ 509199 w 1034979"/>
                  <a:gd name="connsiteY204" fmla="*/ 926937 h 1509906"/>
                  <a:gd name="connsiteX205" fmla="*/ 505389 w 1034979"/>
                  <a:gd name="connsiteY205" fmla="*/ 905982 h 1509906"/>
                  <a:gd name="connsiteX206" fmla="*/ 507294 w 1034979"/>
                  <a:gd name="connsiteY206" fmla="*/ 841212 h 1509906"/>
                  <a:gd name="connsiteX207" fmla="*/ 503484 w 1034979"/>
                  <a:gd name="connsiteY207" fmla="*/ 351627 h 1509906"/>
                  <a:gd name="connsiteX208" fmla="*/ 499674 w 1034979"/>
                  <a:gd name="connsiteY208" fmla="*/ 60162 h 1509906"/>
                  <a:gd name="connsiteX209" fmla="*/ 490149 w 1034979"/>
                  <a:gd name="connsiteY209" fmla="*/ 33492 h 1509906"/>
                  <a:gd name="connsiteX210" fmla="*/ 488244 w 1034979"/>
                  <a:gd name="connsiteY210" fmla="*/ 27777 h 1509906"/>
                  <a:gd name="connsiteX211" fmla="*/ 484434 w 1034979"/>
                  <a:gd name="connsiteY211" fmla="*/ 22062 h 1509906"/>
                  <a:gd name="connsiteX212" fmla="*/ 478719 w 1034979"/>
                  <a:gd name="connsiteY212" fmla="*/ 10632 h 1509906"/>
                  <a:gd name="connsiteX213" fmla="*/ 473004 w 1034979"/>
                  <a:gd name="connsiteY213" fmla="*/ 6822 h 1509906"/>
                  <a:gd name="connsiteX214" fmla="*/ 469194 w 1034979"/>
                  <a:gd name="connsiteY214" fmla="*/ 1107 h 1509906"/>
                  <a:gd name="connsiteX215" fmla="*/ 429189 w 1034979"/>
                  <a:gd name="connsiteY215" fmla="*/ 4917 h 1509906"/>
                  <a:gd name="connsiteX216" fmla="*/ 421569 w 1034979"/>
                  <a:gd name="connsiteY216" fmla="*/ 16347 h 1509906"/>
                  <a:gd name="connsiteX217" fmla="*/ 417759 w 1034979"/>
                  <a:gd name="connsiteY217" fmla="*/ 22062 h 1509906"/>
                  <a:gd name="connsiteX218" fmla="*/ 419664 w 1034979"/>
                  <a:gd name="connsiteY218" fmla="*/ 54447 h 1509906"/>
                  <a:gd name="connsiteX219" fmla="*/ 423474 w 1034979"/>
                  <a:gd name="connsiteY219" fmla="*/ 65877 h 1509906"/>
                  <a:gd name="connsiteX220" fmla="*/ 425379 w 1034979"/>
                  <a:gd name="connsiteY220" fmla="*/ 71592 h 1509906"/>
                  <a:gd name="connsiteX221" fmla="*/ 425379 w 1034979"/>
                  <a:gd name="connsiteY221" fmla="*/ 77307 h 1509906"/>
                  <a:gd name="connsiteX222" fmla="*/ 429189 w 1034979"/>
                  <a:gd name="connsiteY222" fmla="*/ 231612 h 1509906"/>
                  <a:gd name="connsiteX223" fmla="*/ 440619 w 1034979"/>
                  <a:gd name="connsiteY223" fmla="*/ 414492 h 1509906"/>
                  <a:gd name="connsiteX224" fmla="*/ 425379 w 1034979"/>
                  <a:gd name="connsiteY224" fmla="*/ 711672 h 1509906"/>
                  <a:gd name="connsiteX225" fmla="*/ 425173 w 1034979"/>
                  <a:gd name="connsiteY225" fmla="*/ 765165 h 1509906"/>
                  <a:gd name="connsiteX226" fmla="*/ 421363 w 1034979"/>
                  <a:gd name="connsiteY226" fmla="*/ 844096 h 1509906"/>
                  <a:gd name="connsiteX227" fmla="*/ 425379 w 1034979"/>
                  <a:gd name="connsiteY227" fmla="*/ 894552 h 1509906"/>
                  <a:gd name="connsiteX228" fmla="*/ 423474 w 1034979"/>
                  <a:gd name="connsiteY228" fmla="*/ 921222 h 1509906"/>
                  <a:gd name="connsiteX229" fmla="*/ 417759 w 1034979"/>
                  <a:gd name="connsiteY229" fmla="*/ 923127 h 1509906"/>
                  <a:gd name="connsiteX230" fmla="*/ 412044 w 1034979"/>
                  <a:gd name="connsiteY230" fmla="*/ 926937 h 1509906"/>
                  <a:gd name="connsiteX231" fmla="*/ 421569 w 1034979"/>
                  <a:gd name="connsiteY23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50144 w 1034979"/>
                  <a:gd name="connsiteY101" fmla="*/ 1302222 h 1509906"/>
                  <a:gd name="connsiteX102" fmla="*/ 461574 w 1034979"/>
                  <a:gd name="connsiteY102" fmla="*/ 1279362 h 1509906"/>
                  <a:gd name="connsiteX103" fmla="*/ 465384 w 1034979"/>
                  <a:gd name="connsiteY103" fmla="*/ 1264122 h 1509906"/>
                  <a:gd name="connsiteX104" fmla="*/ 467289 w 1034979"/>
                  <a:gd name="connsiteY104" fmla="*/ 1258407 h 1509906"/>
                  <a:gd name="connsiteX105" fmla="*/ 535869 w 1034979"/>
                  <a:gd name="connsiteY105" fmla="*/ 1243167 h 1509906"/>
                  <a:gd name="connsiteX106" fmla="*/ 541584 w 1034979"/>
                  <a:gd name="connsiteY106" fmla="*/ 1241262 h 1509906"/>
                  <a:gd name="connsiteX107" fmla="*/ 547299 w 1034979"/>
                  <a:gd name="connsiteY107" fmla="*/ 1239357 h 1509906"/>
                  <a:gd name="connsiteX108" fmla="*/ 554919 w 1034979"/>
                  <a:gd name="connsiteY108" fmla="*/ 1237452 h 1509906"/>
                  <a:gd name="connsiteX109" fmla="*/ 573969 w 1034979"/>
                  <a:gd name="connsiteY109" fmla="*/ 1229832 h 1509906"/>
                  <a:gd name="connsiteX110" fmla="*/ 585399 w 1034979"/>
                  <a:gd name="connsiteY110" fmla="*/ 1226022 h 1509906"/>
                  <a:gd name="connsiteX111" fmla="*/ 720654 w 1034979"/>
                  <a:gd name="connsiteY111" fmla="*/ 1309842 h 1509906"/>
                  <a:gd name="connsiteX112" fmla="*/ 733989 w 1034979"/>
                  <a:gd name="connsiteY112" fmla="*/ 1319367 h 1509906"/>
                  <a:gd name="connsiteX113" fmla="*/ 743514 w 1034979"/>
                  <a:gd name="connsiteY113" fmla="*/ 1321272 h 1509906"/>
                  <a:gd name="connsiteX114" fmla="*/ 749229 w 1034979"/>
                  <a:gd name="connsiteY114" fmla="*/ 1323177 h 1509906"/>
                  <a:gd name="connsiteX115" fmla="*/ 762564 w 1034979"/>
                  <a:gd name="connsiteY115" fmla="*/ 1328892 h 1509906"/>
                  <a:gd name="connsiteX116" fmla="*/ 777804 w 1034979"/>
                  <a:gd name="connsiteY116" fmla="*/ 1326987 h 1509906"/>
                  <a:gd name="connsiteX117" fmla="*/ 789234 w 1034979"/>
                  <a:gd name="connsiteY117" fmla="*/ 1321272 h 1509906"/>
                  <a:gd name="connsiteX118" fmla="*/ 794949 w 1034979"/>
                  <a:gd name="connsiteY118" fmla="*/ 1319367 h 1509906"/>
                  <a:gd name="connsiteX119" fmla="*/ 802569 w 1034979"/>
                  <a:gd name="connsiteY119" fmla="*/ 1302222 h 1509906"/>
                  <a:gd name="connsiteX120" fmla="*/ 800664 w 1034979"/>
                  <a:gd name="connsiteY120" fmla="*/ 1277457 h 1509906"/>
                  <a:gd name="connsiteX121" fmla="*/ 798759 w 1034979"/>
                  <a:gd name="connsiteY121" fmla="*/ 1271742 h 1509906"/>
                  <a:gd name="connsiteX122" fmla="*/ 796854 w 1034979"/>
                  <a:gd name="connsiteY122" fmla="*/ 1264122 h 1509906"/>
                  <a:gd name="connsiteX123" fmla="*/ 783519 w 1034979"/>
                  <a:gd name="connsiteY123" fmla="*/ 1246977 h 1509906"/>
                  <a:gd name="connsiteX124" fmla="*/ 773994 w 1034979"/>
                  <a:gd name="connsiteY124" fmla="*/ 1241262 h 1509906"/>
                  <a:gd name="connsiteX125" fmla="*/ 648264 w 1034979"/>
                  <a:gd name="connsiteY125" fmla="*/ 1149822 h 1509906"/>
                  <a:gd name="connsiteX126" fmla="*/ 644454 w 1034979"/>
                  <a:gd name="connsiteY126" fmla="*/ 1132677 h 1509906"/>
                  <a:gd name="connsiteX127" fmla="*/ 646359 w 1034979"/>
                  <a:gd name="connsiteY127" fmla="*/ 1125057 h 1509906"/>
                  <a:gd name="connsiteX128" fmla="*/ 650169 w 1034979"/>
                  <a:gd name="connsiteY128" fmla="*/ 1107912 h 1509906"/>
                  <a:gd name="connsiteX129" fmla="*/ 653979 w 1034979"/>
                  <a:gd name="connsiteY129" fmla="*/ 1102197 h 1509906"/>
                  <a:gd name="connsiteX130" fmla="*/ 655884 w 1034979"/>
                  <a:gd name="connsiteY130" fmla="*/ 1096482 h 1509906"/>
                  <a:gd name="connsiteX131" fmla="*/ 661599 w 1034979"/>
                  <a:gd name="connsiteY131" fmla="*/ 1094577 h 1509906"/>
                  <a:gd name="connsiteX132" fmla="*/ 671124 w 1034979"/>
                  <a:gd name="connsiteY132" fmla="*/ 1083147 h 1509906"/>
                  <a:gd name="connsiteX133" fmla="*/ 724464 w 1034979"/>
                  <a:gd name="connsiteY133" fmla="*/ 1075527 h 1509906"/>
                  <a:gd name="connsiteX134" fmla="*/ 842574 w 1034979"/>
                  <a:gd name="connsiteY134" fmla="*/ 1077432 h 1509906"/>
                  <a:gd name="connsiteX135" fmla="*/ 871149 w 1034979"/>
                  <a:gd name="connsiteY135" fmla="*/ 1079337 h 1509906"/>
                  <a:gd name="connsiteX136" fmla="*/ 899724 w 1034979"/>
                  <a:gd name="connsiteY136" fmla="*/ 1085052 h 1509906"/>
                  <a:gd name="connsiteX137" fmla="*/ 922584 w 1034979"/>
                  <a:gd name="connsiteY137" fmla="*/ 1088862 h 1509906"/>
                  <a:gd name="connsiteX138" fmla="*/ 951159 w 1034979"/>
                  <a:gd name="connsiteY138" fmla="*/ 1094577 h 1509906"/>
                  <a:gd name="connsiteX139" fmla="*/ 956874 w 1034979"/>
                  <a:gd name="connsiteY139" fmla="*/ 1094577 h 1509906"/>
                  <a:gd name="connsiteX140" fmla="*/ 1002594 w 1034979"/>
                  <a:gd name="connsiteY140" fmla="*/ 1092672 h 1509906"/>
                  <a:gd name="connsiteX141" fmla="*/ 1031169 w 1034979"/>
                  <a:gd name="connsiteY141" fmla="*/ 1085052 h 1509906"/>
                  <a:gd name="connsiteX142" fmla="*/ 1034979 w 1034979"/>
                  <a:gd name="connsiteY142" fmla="*/ 1079337 h 1509906"/>
                  <a:gd name="connsiteX143" fmla="*/ 1033074 w 1034979"/>
                  <a:gd name="connsiteY143" fmla="*/ 1060287 h 1509906"/>
                  <a:gd name="connsiteX144" fmla="*/ 1027359 w 1034979"/>
                  <a:gd name="connsiteY144" fmla="*/ 1056477 h 1509906"/>
                  <a:gd name="connsiteX145" fmla="*/ 1012119 w 1034979"/>
                  <a:gd name="connsiteY145" fmla="*/ 1054572 h 1509906"/>
                  <a:gd name="connsiteX146" fmla="*/ 1006404 w 1034979"/>
                  <a:gd name="connsiteY146" fmla="*/ 1052667 h 1509906"/>
                  <a:gd name="connsiteX147" fmla="*/ 998784 w 1034979"/>
                  <a:gd name="connsiteY147" fmla="*/ 1050762 h 1509906"/>
                  <a:gd name="connsiteX148" fmla="*/ 987354 w 1034979"/>
                  <a:gd name="connsiteY148" fmla="*/ 1043142 h 1509906"/>
                  <a:gd name="connsiteX149" fmla="*/ 975924 w 1034979"/>
                  <a:gd name="connsiteY149" fmla="*/ 1039332 h 1509906"/>
                  <a:gd name="connsiteX150" fmla="*/ 970209 w 1034979"/>
                  <a:gd name="connsiteY150" fmla="*/ 1037427 h 1509906"/>
                  <a:gd name="connsiteX151" fmla="*/ 962589 w 1034979"/>
                  <a:gd name="connsiteY151" fmla="*/ 1035522 h 1509906"/>
                  <a:gd name="connsiteX152" fmla="*/ 956874 w 1034979"/>
                  <a:gd name="connsiteY152" fmla="*/ 1033617 h 1509906"/>
                  <a:gd name="connsiteX153" fmla="*/ 935919 w 1034979"/>
                  <a:gd name="connsiteY153" fmla="*/ 1027902 h 1509906"/>
                  <a:gd name="connsiteX154" fmla="*/ 930204 w 1034979"/>
                  <a:gd name="connsiteY154" fmla="*/ 1025997 h 1509906"/>
                  <a:gd name="connsiteX155" fmla="*/ 825429 w 1034979"/>
                  <a:gd name="connsiteY155" fmla="*/ 1027902 h 1509906"/>
                  <a:gd name="connsiteX156" fmla="*/ 819714 w 1034979"/>
                  <a:gd name="connsiteY156" fmla="*/ 1029807 h 1509906"/>
                  <a:gd name="connsiteX157" fmla="*/ 730179 w 1034979"/>
                  <a:gd name="connsiteY157" fmla="*/ 1031712 h 1509906"/>
                  <a:gd name="connsiteX158" fmla="*/ 716844 w 1034979"/>
                  <a:gd name="connsiteY158" fmla="*/ 1035522 h 1509906"/>
                  <a:gd name="connsiteX159" fmla="*/ 695889 w 1034979"/>
                  <a:gd name="connsiteY159" fmla="*/ 1037427 h 1509906"/>
                  <a:gd name="connsiteX160" fmla="*/ 669219 w 1034979"/>
                  <a:gd name="connsiteY160" fmla="*/ 1039332 h 1509906"/>
                  <a:gd name="connsiteX161" fmla="*/ 669219 w 1034979"/>
                  <a:gd name="connsiteY161" fmla="*/ 1039332 h 1509906"/>
                  <a:gd name="connsiteX162" fmla="*/ 646359 w 1034979"/>
                  <a:gd name="connsiteY162" fmla="*/ 1043142 h 1509906"/>
                  <a:gd name="connsiteX163" fmla="*/ 642549 w 1034979"/>
                  <a:gd name="connsiteY163" fmla="*/ 1031712 h 1509906"/>
                  <a:gd name="connsiteX164" fmla="*/ 640644 w 1034979"/>
                  <a:gd name="connsiteY164" fmla="*/ 1025997 h 1509906"/>
                  <a:gd name="connsiteX165" fmla="*/ 642549 w 1034979"/>
                  <a:gd name="connsiteY165" fmla="*/ 1008852 h 1509906"/>
                  <a:gd name="connsiteX166" fmla="*/ 644454 w 1034979"/>
                  <a:gd name="connsiteY166" fmla="*/ 1003137 h 1509906"/>
                  <a:gd name="connsiteX167" fmla="*/ 661599 w 1034979"/>
                  <a:gd name="connsiteY167" fmla="*/ 993612 h 1509906"/>
                  <a:gd name="connsiteX168" fmla="*/ 673029 w 1034979"/>
                  <a:gd name="connsiteY168" fmla="*/ 985992 h 1509906"/>
                  <a:gd name="connsiteX169" fmla="*/ 674934 w 1034979"/>
                  <a:gd name="connsiteY169" fmla="*/ 980277 h 1509906"/>
                  <a:gd name="connsiteX170" fmla="*/ 680649 w 1034979"/>
                  <a:gd name="connsiteY170" fmla="*/ 978372 h 1509906"/>
                  <a:gd name="connsiteX171" fmla="*/ 686364 w 1034979"/>
                  <a:gd name="connsiteY171" fmla="*/ 974562 h 1509906"/>
                  <a:gd name="connsiteX172" fmla="*/ 695889 w 1034979"/>
                  <a:gd name="connsiteY172" fmla="*/ 965037 h 1509906"/>
                  <a:gd name="connsiteX173" fmla="*/ 705414 w 1034979"/>
                  <a:gd name="connsiteY173" fmla="*/ 953607 h 1509906"/>
                  <a:gd name="connsiteX174" fmla="*/ 716844 w 1034979"/>
                  <a:gd name="connsiteY174" fmla="*/ 945987 h 1509906"/>
                  <a:gd name="connsiteX175" fmla="*/ 732084 w 1034979"/>
                  <a:gd name="connsiteY175" fmla="*/ 932652 h 1509906"/>
                  <a:gd name="connsiteX176" fmla="*/ 741609 w 1034979"/>
                  <a:gd name="connsiteY176" fmla="*/ 921222 h 1509906"/>
                  <a:gd name="connsiteX177" fmla="*/ 753039 w 1034979"/>
                  <a:gd name="connsiteY177" fmla="*/ 911697 h 1509906"/>
                  <a:gd name="connsiteX178" fmla="*/ 758754 w 1034979"/>
                  <a:gd name="connsiteY178" fmla="*/ 900267 h 1509906"/>
                  <a:gd name="connsiteX179" fmla="*/ 760659 w 1034979"/>
                  <a:gd name="connsiteY179" fmla="*/ 894552 h 1509906"/>
                  <a:gd name="connsiteX180" fmla="*/ 766374 w 1034979"/>
                  <a:gd name="connsiteY180" fmla="*/ 883122 h 1509906"/>
                  <a:gd name="connsiteX181" fmla="*/ 764469 w 1034979"/>
                  <a:gd name="connsiteY181" fmla="*/ 867882 h 1509906"/>
                  <a:gd name="connsiteX182" fmla="*/ 758754 w 1034979"/>
                  <a:gd name="connsiteY182" fmla="*/ 865977 h 1509906"/>
                  <a:gd name="connsiteX183" fmla="*/ 737799 w 1034979"/>
                  <a:gd name="connsiteY183" fmla="*/ 867882 h 1509906"/>
                  <a:gd name="connsiteX184" fmla="*/ 732084 w 1034979"/>
                  <a:gd name="connsiteY184" fmla="*/ 871692 h 1509906"/>
                  <a:gd name="connsiteX185" fmla="*/ 720654 w 1034979"/>
                  <a:gd name="connsiteY185" fmla="*/ 875502 h 1509906"/>
                  <a:gd name="connsiteX186" fmla="*/ 716844 w 1034979"/>
                  <a:gd name="connsiteY186" fmla="*/ 881217 h 1509906"/>
                  <a:gd name="connsiteX187" fmla="*/ 711129 w 1034979"/>
                  <a:gd name="connsiteY187" fmla="*/ 883122 h 1509906"/>
                  <a:gd name="connsiteX188" fmla="*/ 705414 w 1034979"/>
                  <a:gd name="connsiteY188" fmla="*/ 886932 h 1509906"/>
                  <a:gd name="connsiteX189" fmla="*/ 699699 w 1034979"/>
                  <a:gd name="connsiteY189" fmla="*/ 892647 h 1509906"/>
                  <a:gd name="connsiteX190" fmla="*/ 692079 w 1034979"/>
                  <a:gd name="connsiteY190" fmla="*/ 896457 h 1509906"/>
                  <a:gd name="connsiteX191" fmla="*/ 650169 w 1034979"/>
                  <a:gd name="connsiteY191" fmla="*/ 925032 h 1509906"/>
                  <a:gd name="connsiteX192" fmla="*/ 636834 w 1034979"/>
                  <a:gd name="connsiteY192" fmla="*/ 936462 h 1509906"/>
                  <a:gd name="connsiteX193" fmla="*/ 627309 w 1034979"/>
                  <a:gd name="connsiteY193" fmla="*/ 953607 h 1509906"/>
                  <a:gd name="connsiteX194" fmla="*/ 602544 w 1034979"/>
                  <a:gd name="connsiteY194" fmla="*/ 959322 h 1509906"/>
                  <a:gd name="connsiteX195" fmla="*/ 589209 w 1034979"/>
                  <a:gd name="connsiteY195" fmla="*/ 963132 h 1509906"/>
                  <a:gd name="connsiteX196" fmla="*/ 573969 w 1034979"/>
                  <a:gd name="connsiteY196" fmla="*/ 961227 h 1509906"/>
                  <a:gd name="connsiteX197" fmla="*/ 562539 w 1034979"/>
                  <a:gd name="connsiteY197" fmla="*/ 957417 h 1509906"/>
                  <a:gd name="connsiteX198" fmla="*/ 551109 w 1034979"/>
                  <a:gd name="connsiteY198" fmla="*/ 953607 h 1509906"/>
                  <a:gd name="connsiteX199" fmla="*/ 539679 w 1034979"/>
                  <a:gd name="connsiteY199" fmla="*/ 949797 h 1509906"/>
                  <a:gd name="connsiteX200" fmla="*/ 533964 w 1034979"/>
                  <a:gd name="connsiteY200" fmla="*/ 947892 h 1509906"/>
                  <a:gd name="connsiteX201" fmla="*/ 528249 w 1034979"/>
                  <a:gd name="connsiteY201" fmla="*/ 944082 h 1509906"/>
                  <a:gd name="connsiteX202" fmla="*/ 516819 w 1034979"/>
                  <a:gd name="connsiteY202" fmla="*/ 938367 h 1509906"/>
                  <a:gd name="connsiteX203" fmla="*/ 509199 w 1034979"/>
                  <a:gd name="connsiteY203" fmla="*/ 926937 h 1509906"/>
                  <a:gd name="connsiteX204" fmla="*/ 505389 w 1034979"/>
                  <a:gd name="connsiteY204" fmla="*/ 905982 h 1509906"/>
                  <a:gd name="connsiteX205" fmla="*/ 507294 w 1034979"/>
                  <a:gd name="connsiteY205" fmla="*/ 841212 h 1509906"/>
                  <a:gd name="connsiteX206" fmla="*/ 503484 w 1034979"/>
                  <a:gd name="connsiteY206" fmla="*/ 351627 h 1509906"/>
                  <a:gd name="connsiteX207" fmla="*/ 499674 w 1034979"/>
                  <a:gd name="connsiteY207" fmla="*/ 60162 h 1509906"/>
                  <a:gd name="connsiteX208" fmla="*/ 490149 w 1034979"/>
                  <a:gd name="connsiteY208" fmla="*/ 33492 h 1509906"/>
                  <a:gd name="connsiteX209" fmla="*/ 488244 w 1034979"/>
                  <a:gd name="connsiteY209" fmla="*/ 27777 h 1509906"/>
                  <a:gd name="connsiteX210" fmla="*/ 484434 w 1034979"/>
                  <a:gd name="connsiteY210" fmla="*/ 22062 h 1509906"/>
                  <a:gd name="connsiteX211" fmla="*/ 478719 w 1034979"/>
                  <a:gd name="connsiteY211" fmla="*/ 10632 h 1509906"/>
                  <a:gd name="connsiteX212" fmla="*/ 473004 w 1034979"/>
                  <a:gd name="connsiteY212" fmla="*/ 6822 h 1509906"/>
                  <a:gd name="connsiteX213" fmla="*/ 469194 w 1034979"/>
                  <a:gd name="connsiteY213" fmla="*/ 1107 h 1509906"/>
                  <a:gd name="connsiteX214" fmla="*/ 429189 w 1034979"/>
                  <a:gd name="connsiteY214" fmla="*/ 4917 h 1509906"/>
                  <a:gd name="connsiteX215" fmla="*/ 421569 w 1034979"/>
                  <a:gd name="connsiteY215" fmla="*/ 16347 h 1509906"/>
                  <a:gd name="connsiteX216" fmla="*/ 417759 w 1034979"/>
                  <a:gd name="connsiteY216" fmla="*/ 22062 h 1509906"/>
                  <a:gd name="connsiteX217" fmla="*/ 419664 w 1034979"/>
                  <a:gd name="connsiteY217" fmla="*/ 54447 h 1509906"/>
                  <a:gd name="connsiteX218" fmla="*/ 423474 w 1034979"/>
                  <a:gd name="connsiteY218" fmla="*/ 65877 h 1509906"/>
                  <a:gd name="connsiteX219" fmla="*/ 425379 w 1034979"/>
                  <a:gd name="connsiteY219" fmla="*/ 71592 h 1509906"/>
                  <a:gd name="connsiteX220" fmla="*/ 425379 w 1034979"/>
                  <a:gd name="connsiteY220" fmla="*/ 77307 h 1509906"/>
                  <a:gd name="connsiteX221" fmla="*/ 429189 w 1034979"/>
                  <a:gd name="connsiteY221" fmla="*/ 231612 h 1509906"/>
                  <a:gd name="connsiteX222" fmla="*/ 440619 w 1034979"/>
                  <a:gd name="connsiteY222" fmla="*/ 414492 h 1509906"/>
                  <a:gd name="connsiteX223" fmla="*/ 425379 w 1034979"/>
                  <a:gd name="connsiteY223" fmla="*/ 711672 h 1509906"/>
                  <a:gd name="connsiteX224" fmla="*/ 425173 w 1034979"/>
                  <a:gd name="connsiteY224" fmla="*/ 765165 h 1509906"/>
                  <a:gd name="connsiteX225" fmla="*/ 421363 w 1034979"/>
                  <a:gd name="connsiteY225" fmla="*/ 844096 h 1509906"/>
                  <a:gd name="connsiteX226" fmla="*/ 425379 w 1034979"/>
                  <a:gd name="connsiteY226" fmla="*/ 894552 h 1509906"/>
                  <a:gd name="connsiteX227" fmla="*/ 423474 w 1034979"/>
                  <a:gd name="connsiteY227" fmla="*/ 921222 h 1509906"/>
                  <a:gd name="connsiteX228" fmla="*/ 417759 w 1034979"/>
                  <a:gd name="connsiteY228" fmla="*/ 923127 h 1509906"/>
                  <a:gd name="connsiteX229" fmla="*/ 412044 w 1034979"/>
                  <a:gd name="connsiteY229" fmla="*/ 926937 h 1509906"/>
                  <a:gd name="connsiteX230" fmla="*/ 421569 w 1034979"/>
                  <a:gd name="connsiteY23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1574 w 1034979"/>
                  <a:gd name="connsiteY101" fmla="*/ 1279362 h 1509906"/>
                  <a:gd name="connsiteX102" fmla="*/ 465384 w 1034979"/>
                  <a:gd name="connsiteY102" fmla="*/ 1264122 h 1509906"/>
                  <a:gd name="connsiteX103" fmla="*/ 467289 w 1034979"/>
                  <a:gd name="connsiteY103" fmla="*/ 1258407 h 1509906"/>
                  <a:gd name="connsiteX104" fmla="*/ 535869 w 1034979"/>
                  <a:gd name="connsiteY104" fmla="*/ 1243167 h 1509906"/>
                  <a:gd name="connsiteX105" fmla="*/ 541584 w 1034979"/>
                  <a:gd name="connsiteY105" fmla="*/ 1241262 h 1509906"/>
                  <a:gd name="connsiteX106" fmla="*/ 547299 w 1034979"/>
                  <a:gd name="connsiteY106" fmla="*/ 1239357 h 1509906"/>
                  <a:gd name="connsiteX107" fmla="*/ 554919 w 1034979"/>
                  <a:gd name="connsiteY107" fmla="*/ 1237452 h 1509906"/>
                  <a:gd name="connsiteX108" fmla="*/ 573969 w 1034979"/>
                  <a:gd name="connsiteY108" fmla="*/ 1229832 h 1509906"/>
                  <a:gd name="connsiteX109" fmla="*/ 585399 w 1034979"/>
                  <a:gd name="connsiteY109" fmla="*/ 1226022 h 1509906"/>
                  <a:gd name="connsiteX110" fmla="*/ 720654 w 1034979"/>
                  <a:gd name="connsiteY110" fmla="*/ 1309842 h 1509906"/>
                  <a:gd name="connsiteX111" fmla="*/ 733989 w 1034979"/>
                  <a:gd name="connsiteY111" fmla="*/ 1319367 h 1509906"/>
                  <a:gd name="connsiteX112" fmla="*/ 743514 w 1034979"/>
                  <a:gd name="connsiteY112" fmla="*/ 1321272 h 1509906"/>
                  <a:gd name="connsiteX113" fmla="*/ 749229 w 1034979"/>
                  <a:gd name="connsiteY113" fmla="*/ 1323177 h 1509906"/>
                  <a:gd name="connsiteX114" fmla="*/ 762564 w 1034979"/>
                  <a:gd name="connsiteY114" fmla="*/ 1328892 h 1509906"/>
                  <a:gd name="connsiteX115" fmla="*/ 777804 w 1034979"/>
                  <a:gd name="connsiteY115" fmla="*/ 1326987 h 1509906"/>
                  <a:gd name="connsiteX116" fmla="*/ 789234 w 1034979"/>
                  <a:gd name="connsiteY116" fmla="*/ 1321272 h 1509906"/>
                  <a:gd name="connsiteX117" fmla="*/ 794949 w 1034979"/>
                  <a:gd name="connsiteY117" fmla="*/ 1319367 h 1509906"/>
                  <a:gd name="connsiteX118" fmla="*/ 802569 w 1034979"/>
                  <a:gd name="connsiteY118" fmla="*/ 1302222 h 1509906"/>
                  <a:gd name="connsiteX119" fmla="*/ 800664 w 1034979"/>
                  <a:gd name="connsiteY119" fmla="*/ 1277457 h 1509906"/>
                  <a:gd name="connsiteX120" fmla="*/ 798759 w 1034979"/>
                  <a:gd name="connsiteY120" fmla="*/ 1271742 h 1509906"/>
                  <a:gd name="connsiteX121" fmla="*/ 796854 w 1034979"/>
                  <a:gd name="connsiteY121" fmla="*/ 1264122 h 1509906"/>
                  <a:gd name="connsiteX122" fmla="*/ 783519 w 1034979"/>
                  <a:gd name="connsiteY122" fmla="*/ 1246977 h 1509906"/>
                  <a:gd name="connsiteX123" fmla="*/ 773994 w 1034979"/>
                  <a:gd name="connsiteY123" fmla="*/ 1241262 h 1509906"/>
                  <a:gd name="connsiteX124" fmla="*/ 648264 w 1034979"/>
                  <a:gd name="connsiteY124" fmla="*/ 1149822 h 1509906"/>
                  <a:gd name="connsiteX125" fmla="*/ 644454 w 1034979"/>
                  <a:gd name="connsiteY125" fmla="*/ 1132677 h 1509906"/>
                  <a:gd name="connsiteX126" fmla="*/ 646359 w 1034979"/>
                  <a:gd name="connsiteY126" fmla="*/ 1125057 h 1509906"/>
                  <a:gd name="connsiteX127" fmla="*/ 650169 w 1034979"/>
                  <a:gd name="connsiteY127" fmla="*/ 1107912 h 1509906"/>
                  <a:gd name="connsiteX128" fmla="*/ 653979 w 1034979"/>
                  <a:gd name="connsiteY128" fmla="*/ 1102197 h 1509906"/>
                  <a:gd name="connsiteX129" fmla="*/ 655884 w 1034979"/>
                  <a:gd name="connsiteY129" fmla="*/ 1096482 h 1509906"/>
                  <a:gd name="connsiteX130" fmla="*/ 661599 w 1034979"/>
                  <a:gd name="connsiteY130" fmla="*/ 1094577 h 1509906"/>
                  <a:gd name="connsiteX131" fmla="*/ 671124 w 1034979"/>
                  <a:gd name="connsiteY131" fmla="*/ 1083147 h 1509906"/>
                  <a:gd name="connsiteX132" fmla="*/ 724464 w 1034979"/>
                  <a:gd name="connsiteY132" fmla="*/ 1075527 h 1509906"/>
                  <a:gd name="connsiteX133" fmla="*/ 842574 w 1034979"/>
                  <a:gd name="connsiteY133" fmla="*/ 1077432 h 1509906"/>
                  <a:gd name="connsiteX134" fmla="*/ 871149 w 1034979"/>
                  <a:gd name="connsiteY134" fmla="*/ 1079337 h 1509906"/>
                  <a:gd name="connsiteX135" fmla="*/ 899724 w 1034979"/>
                  <a:gd name="connsiteY135" fmla="*/ 1085052 h 1509906"/>
                  <a:gd name="connsiteX136" fmla="*/ 922584 w 1034979"/>
                  <a:gd name="connsiteY136" fmla="*/ 1088862 h 1509906"/>
                  <a:gd name="connsiteX137" fmla="*/ 951159 w 1034979"/>
                  <a:gd name="connsiteY137" fmla="*/ 1094577 h 1509906"/>
                  <a:gd name="connsiteX138" fmla="*/ 956874 w 1034979"/>
                  <a:gd name="connsiteY138" fmla="*/ 1094577 h 1509906"/>
                  <a:gd name="connsiteX139" fmla="*/ 1002594 w 1034979"/>
                  <a:gd name="connsiteY139" fmla="*/ 1092672 h 1509906"/>
                  <a:gd name="connsiteX140" fmla="*/ 1031169 w 1034979"/>
                  <a:gd name="connsiteY140" fmla="*/ 1085052 h 1509906"/>
                  <a:gd name="connsiteX141" fmla="*/ 1034979 w 1034979"/>
                  <a:gd name="connsiteY141" fmla="*/ 1079337 h 1509906"/>
                  <a:gd name="connsiteX142" fmla="*/ 1033074 w 1034979"/>
                  <a:gd name="connsiteY142" fmla="*/ 1060287 h 1509906"/>
                  <a:gd name="connsiteX143" fmla="*/ 1027359 w 1034979"/>
                  <a:gd name="connsiteY143" fmla="*/ 1056477 h 1509906"/>
                  <a:gd name="connsiteX144" fmla="*/ 1012119 w 1034979"/>
                  <a:gd name="connsiteY144" fmla="*/ 1054572 h 1509906"/>
                  <a:gd name="connsiteX145" fmla="*/ 1006404 w 1034979"/>
                  <a:gd name="connsiteY145" fmla="*/ 1052667 h 1509906"/>
                  <a:gd name="connsiteX146" fmla="*/ 998784 w 1034979"/>
                  <a:gd name="connsiteY146" fmla="*/ 1050762 h 1509906"/>
                  <a:gd name="connsiteX147" fmla="*/ 987354 w 1034979"/>
                  <a:gd name="connsiteY147" fmla="*/ 1043142 h 1509906"/>
                  <a:gd name="connsiteX148" fmla="*/ 975924 w 1034979"/>
                  <a:gd name="connsiteY148" fmla="*/ 1039332 h 1509906"/>
                  <a:gd name="connsiteX149" fmla="*/ 970209 w 1034979"/>
                  <a:gd name="connsiteY149" fmla="*/ 1037427 h 1509906"/>
                  <a:gd name="connsiteX150" fmla="*/ 962589 w 1034979"/>
                  <a:gd name="connsiteY150" fmla="*/ 1035522 h 1509906"/>
                  <a:gd name="connsiteX151" fmla="*/ 956874 w 1034979"/>
                  <a:gd name="connsiteY151" fmla="*/ 1033617 h 1509906"/>
                  <a:gd name="connsiteX152" fmla="*/ 935919 w 1034979"/>
                  <a:gd name="connsiteY152" fmla="*/ 1027902 h 1509906"/>
                  <a:gd name="connsiteX153" fmla="*/ 930204 w 1034979"/>
                  <a:gd name="connsiteY153" fmla="*/ 1025997 h 1509906"/>
                  <a:gd name="connsiteX154" fmla="*/ 825429 w 1034979"/>
                  <a:gd name="connsiteY154" fmla="*/ 1027902 h 1509906"/>
                  <a:gd name="connsiteX155" fmla="*/ 819714 w 1034979"/>
                  <a:gd name="connsiteY155" fmla="*/ 1029807 h 1509906"/>
                  <a:gd name="connsiteX156" fmla="*/ 730179 w 1034979"/>
                  <a:gd name="connsiteY156" fmla="*/ 1031712 h 1509906"/>
                  <a:gd name="connsiteX157" fmla="*/ 716844 w 1034979"/>
                  <a:gd name="connsiteY157" fmla="*/ 1035522 h 1509906"/>
                  <a:gd name="connsiteX158" fmla="*/ 695889 w 1034979"/>
                  <a:gd name="connsiteY158" fmla="*/ 1037427 h 1509906"/>
                  <a:gd name="connsiteX159" fmla="*/ 669219 w 1034979"/>
                  <a:gd name="connsiteY159" fmla="*/ 1039332 h 1509906"/>
                  <a:gd name="connsiteX160" fmla="*/ 669219 w 1034979"/>
                  <a:gd name="connsiteY160" fmla="*/ 1039332 h 1509906"/>
                  <a:gd name="connsiteX161" fmla="*/ 646359 w 1034979"/>
                  <a:gd name="connsiteY161" fmla="*/ 1043142 h 1509906"/>
                  <a:gd name="connsiteX162" fmla="*/ 642549 w 1034979"/>
                  <a:gd name="connsiteY162" fmla="*/ 1031712 h 1509906"/>
                  <a:gd name="connsiteX163" fmla="*/ 640644 w 1034979"/>
                  <a:gd name="connsiteY163" fmla="*/ 1025997 h 1509906"/>
                  <a:gd name="connsiteX164" fmla="*/ 642549 w 1034979"/>
                  <a:gd name="connsiteY164" fmla="*/ 1008852 h 1509906"/>
                  <a:gd name="connsiteX165" fmla="*/ 644454 w 1034979"/>
                  <a:gd name="connsiteY165" fmla="*/ 1003137 h 1509906"/>
                  <a:gd name="connsiteX166" fmla="*/ 661599 w 1034979"/>
                  <a:gd name="connsiteY166" fmla="*/ 993612 h 1509906"/>
                  <a:gd name="connsiteX167" fmla="*/ 673029 w 1034979"/>
                  <a:gd name="connsiteY167" fmla="*/ 985992 h 1509906"/>
                  <a:gd name="connsiteX168" fmla="*/ 674934 w 1034979"/>
                  <a:gd name="connsiteY168" fmla="*/ 980277 h 1509906"/>
                  <a:gd name="connsiteX169" fmla="*/ 680649 w 1034979"/>
                  <a:gd name="connsiteY169" fmla="*/ 978372 h 1509906"/>
                  <a:gd name="connsiteX170" fmla="*/ 686364 w 1034979"/>
                  <a:gd name="connsiteY170" fmla="*/ 974562 h 1509906"/>
                  <a:gd name="connsiteX171" fmla="*/ 695889 w 1034979"/>
                  <a:gd name="connsiteY171" fmla="*/ 965037 h 1509906"/>
                  <a:gd name="connsiteX172" fmla="*/ 705414 w 1034979"/>
                  <a:gd name="connsiteY172" fmla="*/ 953607 h 1509906"/>
                  <a:gd name="connsiteX173" fmla="*/ 716844 w 1034979"/>
                  <a:gd name="connsiteY173" fmla="*/ 945987 h 1509906"/>
                  <a:gd name="connsiteX174" fmla="*/ 732084 w 1034979"/>
                  <a:gd name="connsiteY174" fmla="*/ 932652 h 1509906"/>
                  <a:gd name="connsiteX175" fmla="*/ 741609 w 1034979"/>
                  <a:gd name="connsiteY175" fmla="*/ 921222 h 1509906"/>
                  <a:gd name="connsiteX176" fmla="*/ 753039 w 1034979"/>
                  <a:gd name="connsiteY176" fmla="*/ 911697 h 1509906"/>
                  <a:gd name="connsiteX177" fmla="*/ 758754 w 1034979"/>
                  <a:gd name="connsiteY177" fmla="*/ 900267 h 1509906"/>
                  <a:gd name="connsiteX178" fmla="*/ 760659 w 1034979"/>
                  <a:gd name="connsiteY178" fmla="*/ 894552 h 1509906"/>
                  <a:gd name="connsiteX179" fmla="*/ 766374 w 1034979"/>
                  <a:gd name="connsiteY179" fmla="*/ 883122 h 1509906"/>
                  <a:gd name="connsiteX180" fmla="*/ 764469 w 1034979"/>
                  <a:gd name="connsiteY180" fmla="*/ 867882 h 1509906"/>
                  <a:gd name="connsiteX181" fmla="*/ 758754 w 1034979"/>
                  <a:gd name="connsiteY181" fmla="*/ 865977 h 1509906"/>
                  <a:gd name="connsiteX182" fmla="*/ 737799 w 1034979"/>
                  <a:gd name="connsiteY182" fmla="*/ 867882 h 1509906"/>
                  <a:gd name="connsiteX183" fmla="*/ 732084 w 1034979"/>
                  <a:gd name="connsiteY183" fmla="*/ 871692 h 1509906"/>
                  <a:gd name="connsiteX184" fmla="*/ 720654 w 1034979"/>
                  <a:gd name="connsiteY184" fmla="*/ 875502 h 1509906"/>
                  <a:gd name="connsiteX185" fmla="*/ 716844 w 1034979"/>
                  <a:gd name="connsiteY185" fmla="*/ 881217 h 1509906"/>
                  <a:gd name="connsiteX186" fmla="*/ 711129 w 1034979"/>
                  <a:gd name="connsiteY186" fmla="*/ 883122 h 1509906"/>
                  <a:gd name="connsiteX187" fmla="*/ 705414 w 1034979"/>
                  <a:gd name="connsiteY187" fmla="*/ 886932 h 1509906"/>
                  <a:gd name="connsiteX188" fmla="*/ 699699 w 1034979"/>
                  <a:gd name="connsiteY188" fmla="*/ 892647 h 1509906"/>
                  <a:gd name="connsiteX189" fmla="*/ 692079 w 1034979"/>
                  <a:gd name="connsiteY189" fmla="*/ 896457 h 1509906"/>
                  <a:gd name="connsiteX190" fmla="*/ 650169 w 1034979"/>
                  <a:gd name="connsiteY190" fmla="*/ 925032 h 1509906"/>
                  <a:gd name="connsiteX191" fmla="*/ 636834 w 1034979"/>
                  <a:gd name="connsiteY191" fmla="*/ 936462 h 1509906"/>
                  <a:gd name="connsiteX192" fmla="*/ 627309 w 1034979"/>
                  <a:gd name="connsiteY192" fmla="*/ 953607 h 1509906"/>
                  <a:gd name="connsiteX193" fmla="*/ 602544 w 1034979"/>
                  <a:gd name="connsiteY193" fmla="*/ 959322 h 1509906"/>
                  <a:gd name="connsiteX194" fmla="*/ 589209 w 1034979"/>
                  <a:gd name="connsiteY194" fmla="*/ 963132 h 1509906"/>
                  <a:gd name="connsiteX195" fmla="*/ 573969 w 1034979"/>
                  <a:gd name="connsiteY195" fmla="*/ 961227 h 1509906"/>
                  <a:gd name="connsiteX196" fmla="*/ 562539 w 1034979"/>
                  <a:gd name="connsiteY196" fmla="*/ 957417 h 1509906"/>
                  <a:gd name="connsiteX197" fmla="*/ 551109 w 1034979"/>
                  <a:gd name="connsiteY197" fmla="*/ 953607 h 1509906"/>
                  <a:gd name="connsiteX198" fmla="*/ 539679 w 1034979"/>
                  <a:gd name="connsiteY198" fmla="*/ 949797 h 1509906"/>
                  <a:gd name="connsiteX199" fmla="*/ 533964 w 1034979"/>
                  <a:gd name="connsiteY199" fmla="*/ 947892 h 1509906"/>
                  <a:gd name="connsiteX200" fmla="*/ 528249 w 1034979"/>
                  <a:gd name="connsiteY200" fmla="*/ 944082 h 1509906"/>
                  <a:gd name="connsiteX201" fmla="*/ 516819 w 1034979"/>
                  <a:gd name="connsiteY201" fmla="*/ 938367 h 1509906"/>
                  <a:gd name="connsiteX202" fmla="*/ 509199 w 1034979"/>
                  <a:gd name="connsiteY202" fmla="*/ 926937 h 1509906"/>
                  <a:gd name="connsiteX203" fmla="*/ 505389 w 1034979"/>
                  <a:gd name="connsiteY203" fmla="*/ 905982 h 1509906"/>
                  <a:gd name="connsiteX204" fmla="*/ 507294 w 1034979"/>
                  <a:gd name="connsiteY204" fmla="*/ 841212 h 1509906"/>
                  <a:gd name="connsiteX205" fmla="*/ 503484 w 1034979"/>
                  <a:gd name="connsiteY205" fmla="*/ 351627 h 1509906"/>
                  <a:gd name="connsiteX206" fmla="*/ 499674 w 1034979"/>
                  <a:gd name="connsiteY206" fmla="*/ 60162 h 1509906"/>
                  <a:gd name="connsiteX207" fmla="*/ 490149 w 1034979"/>
                  <a:gd name="connsiteY207" fmla="*/ 33492 h 1509906"/>
                  <a:gd name="connsiteX208" fmla="*/ 488244 w 1034979"/>
                  <a:gd name="connsiteY208" fmla="*/ 27777 h 1509906"/>
                  <a:gd name="connsiteX209" fmla="*/ 484434 w 1034979"/>
                  <a:gd name="connsiteY209" fmla="*/ 22062 h 1509906"/>
                  <a:gd name="connsiteX210" fmla="*/ 478719 w 1034979"/>
                  <a:gd name="connsiteY210" fmla="*/ 10632 h 1509906"/>
                  <a:gd name="connsiteX211" fmla="*/ 473004 w 1034979"/>
                  <a:gd name="connsiteY211" fmla="*/ 6822 h 1509906"/>
                  <a:gd name="connsiteX212" fmla="*/ 469194 w 1034979"/>
                  <a:gd name="connsiteY212" fmla="*/ 1107 h 1509906"/>
                  <a:gd name="connsiteX213" fmla="*/ 429189 w 1034979"/>
                  <a:gd name="connsiteY213" fmla="*/ 4917 h 1509906"/>
                  <a:gd name="connsiteX214" fmla="*/ 421569 w 1034979"/>
                  <a:gd name="connsiteY214" fmla="*/ 16347 h 1509906"/>
                  <a:gd name="connsiteX215" fmla="*/ 417759 w 1034979"/>
                  <a:gd name="connsiteY215" fmla="*/ 22062 h 1509906"/>
                  <a:gd name="connsiteX216" fmla="*/ 419664 w 1034979"/>
                  <a:gd name="connsiteY216" fmla="*/ 54447 h 1509906"/>
                  <a:gd name="connsiteX217" fmla="*/ 423474 w 1034979"/>
                  <a:gd name="connsiteY217" fmla="*/ 65877 h 1509906"/>
                  <a:gd name="connsiteX218" fmla="*/ 425379 w 1034979"/>
                  <a:gd name="connsiteY218" fmla="*/ 71592 h 1509906"/>
                  <a:gd name="connsiteX219" fmla="*/ 425379 w 1034979"/>
                  <a:gd name="connsiteY219" fmla="*/ 77307 h 1509906"/>
                  <a:gd name="connsiteX220" fmla="*/ 429189 w 1034979"/>
                  <a:gd name="connsiteY220" fmla="*/ 231612 h 1509906"/>
                  <a:gd name="connsiteX221" fmla="*/ 440619 w 1034979"/>
                  <a:gd name="connsiteY221" fmla="*/ 414492 h 1509906"/>
                  <a:gd name="connsiteX222" fmla="*/ 425379 w 1034979"/>
                  <a:gd name="connsiteY222" fmla="*/ 711672 h 1509906"/>
                  <a:gd name="connsiteX223" fmla="*/ 425173 w 1034979"/>
                  <a:gd name="connsiteY223" fmla="*/ 765165 h 1509906"/>
                  <a:gd name="connsiteX224" fmla="*/ 421363 w 1034979"/>
                  <a:gd name="connsiteY224" fmla="*/ 844096 h 1509906"/>
                  <a:gd name="connsiteX225" fmla="*/ 425379 w 1034979"/>
                  <a:gd name="connsiteY225" fmla="*/ 894552 h 1509906"/>
                  <a:gd name="connsiteX226" fmla="*/ 423474 w 1034979"/>
                  <a:gd name="connsiteY226" fmla="*/ 921222 h 1509906"/>
                  <a:gd name="connsiteX227" fmla="*/ 417759 w 1034979"/>
                  <a:gd name="connsiteY227" fmla="*/ 923127 h 1509906"/>
                  <a:gd name="connsiteX228" fmla="*/ 412044 w 1034979"/>
                  <a:gd name="connsiteY228" fmla="*/ 926937 h 1509906"/>
                  <a:gd name="connsiteX229" fmla="*/ 421569 w 1034979"/>
                  <a:gd name="connsiteY22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5384 w 1034979"/>
                  <a:gd name="connsiteY101" fmla="*/ 1264122 h 1509906"/>
                  <a:gd name="connsiteX102" fmla="*/ 467289 w 1034979"/>
                  <a:gd name="connsiteY102" fmla="*/ 1258407 h 1509906"/>
                  <a:gd name="connsiteX103" fmla="*/ 535869 w 1034979"/>
                  <a:gd name="connsiteY103" fmla="*/ 1243167 h 1509906"/>
                  <a:gd name="connsiteX104" fmla="*/ 541584 w 1034979"/>
                  <a:gd name="connsiteY104" fmla="*/ 1241262 h 1509906"/>
                  <a:gd name="connsiteX105" fmla="*/ 547299 w 1034979"/>
                  <a:gd name="connsiteY105" fmla="*/ 1239357 h 1509906"/>
                  <a:gd name="connsiteX106" fmla="*/ 554919 w 1034979"/>
                  <a:gd name="connsiteY106" fmla="*/ 1237452 h 1509906"/>
                  <a:gd name="connsiteX107" fmla="*/ 573969 w 1034979"/>
                  <a:gd name="connsiteY107" fmla="*/ 1229832 h 1509906"/>
                  <a:gd name="connsiteX108" fmla="*/ 585399 w 1034979"/>
                  <a:gd name="connsiteY108" fmla="*/ 1226022 h 1509906"/>
                  <a:gd name="connsiteX109" fmla="*/ 720654 w 1034979"/>
                  <a:gd name="connsiteY109" fmla="*/ 1309842 h 1509906"/>
                  <a:gd name="connsiteX110" fmla="*/ 733989 w 1034979"/>
                  <a:gd name="connsiteY110" fmla="*/ 1319367 h 1509906"/>
                  <a:gd name="connsiteX111" fmla="*/ 743514 w 1034979"/>
                  <a:gd name="connsiteY111" fmla="*/ 1321272 h 1509906"/>
                  <a:gd name="connsiteX112" fmla="*/ 749229 w 1034979"/>
                  <a:gd name="connsiteY112" fmla="*/ 1323177 h 1509906"/>
                  <a:gd name="connsiteX113" fmla="*/ 762564 w 1034979"/>
                  <a:gd name="connsiteY113" fmla="*/ 1328892 h 1509906"/>
                  <a:gd name="connsiteX114" fmla="*/ 777804 w 1034979"/>
                  <a:gd name="connsiteY114" fmla="*/ 1326987 h 1509906"/>
                  <a:gd name="connsiteX115" fmla="*/ 789234 w 1034979"/>
                  <a:gd name="connsiteY115" fmla="*/ 1321272 h 1509906"/>
                  <a:gd name="connsiteX116" fmla="*/ 794949 w 1034979"/>
                  <a:gd name="connsiteY116" fmla="*/ 1319367 h 1509906"/>
                  <a:gd name="connsiteX117" fmla="*/ 802569 w 1034979"/>
                  <a:gd name="connsiteY117" fmla="*/ 1302222 h 1509906"/>
                  <a:gd name="connsiteX118" fmla="*/ 800664 w 1034979"/>
                  <a:gd name="connsiteY118" fmla="*/ 1277457 h 1509906"/>
                  <a:gd name="connsiteX119" fmla="*/ 798759 w 1034979"/>
                  <a:gd name="connsiteY119" fmla="*/ 1271742 h 1509906"/>
                  <a:gd name="connsiteX120" fmla="*/ 796854 w 1034979"/>
                  <a:gd name="connsiteY120" fmla="*/ 1264122 h 1509906"/>
                  <a:gd name="connsiteX121" fmla="*/ 783519 w 1034979"/>
                  <a:gd name="connsiteY121" fmla="*/ 1246977 h 1509906"/>
                  <a:gd name="connsiteX122" fmla="*/ 773994 w 1034979"/>
                  <a:gd name="connsiteY122" fmla="*/ 1241262 h 1509906"/>
                  <a:gd name="connsiteX123" fmla="*/ 648264 w 1034979"/>
                  <a:gd name="connsiteY123" fmla="*/ 1149822 h 1509906"/>
                  <a:gd name="connsiteX124" fmla="*/ 644454 w 1034979"/>
                  <a:gd name="connsiteY124" fmla="*/ 1132677 h 1509906"/>
                  <a:gd name="connsiteX125" fmla="*/ 646359 w 1034979"/>
                  <a:gd name="connsiteY125" fmla="*/ 1125057 h 1509906"/>
                  <a:gd name="connsiteX126" fmla="*/ 650169 w 1034979"/>
                  <a:gd name="connsiteY126" fmla="*/ 1107912 h 1509906"/>
                  <a:gd name="connsiteX127" fmla="*/ 653979 w 1034979"/>
                  <a:gd name="connsiteY127" fmla="*/ 1102197 h 1509906"/>
                  <a:gd name="connsiteX128" fmla="*/ 655884 w 1034979"/>
                  <a:gd name="connsiteY128" fmla="*/ 1096482 h 1509906"/>
                  <a:gd name="connsiteX129" fmla="*/ 661599 w 1034979"/>
                  <a:gd name="connsiteY129" fmla="*/ 1094577 h 1509906"/>
                  <a:gd name="connsiteX130" fmla="*/ 671124 w 1034979"/>
                  <a:gd name="connsiteY130" fmla="*/ 1083147 h 1509906"/>
                  <a:gd name="connsiteX131" fmla="*/ 724464 w 1034979"/>
                  <a:gd name="connsiteY131" fmla="*/ 1075527 h 1509906"/>
                  <a:gd name="connsiteX132" fmla="*/ 842574 w 1034979"/>
                  <a:gd name="connsiteY132" fmla="*/ 1077432 h 1509906"/>
                  <a:gd name="connsiteX133" fmla="*/ 871149 w 1034979"/>
                  <a:gd name="connsiteY133" fmla="*/ 1079337 h 1509906"/>
                  <a:gd name="connsiteX134" fmla="*/ 899724 w 1034979"/>
                  <a:gd name="connsiteY134" fmla="*/ 1085052 h 1509906"/>
                  <a:gd name="connsiteX135" fmla="*/ 922584 w 1034979"/>
                  <a:gd name="connsiteY135" fmla="*/ 1088862 h 1509906"/>
                  <a:gd name="connsiteX136" fmla="*/ 951159 w 1034979"/>
                  <a:gd name="connsiteY136" fmla="*/ 1094577 h 1509906"/>
                  <a:gd name="connsiteX137" fmla="*/ 956874 w 1034979"/>
                  <a:gd name="connsiteY137" fmla="*/ 1094577 h 1509906"/>
                  <a:gd name="connsiteX138" fmla="*/ 1002594 w 1034979"/>
                  <a:gd name="connsiteY138" fmla="*/ 1092672 h 1509906"/>
                  <a:gd name="connsiteX139" fmla="*/ 1031169 w 1034979"/>
                  <a:gd name="connsiteY139" fmla="*/ 1085052 h 1509906"/>
                  <a:gd name="connsiteX140" fmla="*/ 1034979 w 1034979"/>
                  <a:gd name="connsiteY140" fmla="*/ 1079337 h 1509906"/>
                  <a:gd name="connsiteX141" fmla="*/ 1033074 w 1034979"/>
                  <a:gd name="connsiteY141" fmla="*/ 1060287 h 1509906"/>
                  <a:gd name="connsiteX142" fmla="*/ 1027359 w 1034979"/>
                  <a:gd name="connsiteY142" fmla="*/ 1056477 h 1509906"/>
                  <a:gd name="connsiteX143" fmla="*/ 1012119 w 1034979"/>
                  <a:gd name="connsiteY143" fmla="*/ 1054572 h 1509906"/>
                  <a:gd name="connsiteX144" fmla="*/ 1006404 w 1034979"/>
                  <a:gd name="connsiteY144" fmla="*/ 1052667 h 1509906"/>
                  <a:gd name="connsiteX145" fmla="*/ 998784 w 1034979"/>
                  <a:gd name="connsiteY145" fmla="*/ 1050762 h 1509906"/>
                  <a:gd name="connsiteX146" fmla="*/ 987354 w 1034979"/>
                  <a:gd name="connsiteY146" fmla="*/ 1043142 h 1509906"/>
                  <a:gd name="connsiteX147" fmla="*/ 975924 w 1034979"/>
                  <a:gd name="connsiteY147" fmla="*/ 1039332 h 1509906"/>
                  <a:gd name="connsiteX148" fmla="*/ 970209 w 1034979"/>
                  <a:gd name="connsiteY148" fmla="*/ 1037427 h 1509906"/>
                  <a:gd name="connsiteX149" fmla="*/ 962589 w 1034979"/>
                  <a:gd name="connsiteY149" fmla="*/ 1035522 h 1509906"/>
                  <a:gd name="connsiteX150" fmla="*/ 956874 w 1034979"/>
                  <a:gd name="connsiteY150" fmla="*/ 1033617 h 1509906"/>
                  <a:gd name="connsiteX151" fmla="*/ 935919 w 1034979"/>
                  <a:gd name="connsiteY151" fmla="*/ 1027902 h 1509906"/>
                  <a:gd name="connsiteX152" fmla="*/ 930204 w 1034979"/>
                  <a:gd name="connsiteY152" fmla="*/ 1025997 h 1509906"/>
                  <a:gd name="connsiteX153" fmla="*/ 825429 w 1034979"/>
                  <a:gd name="connsiteY153" fmla="*/ 1027902 h 1509906"/>
                  <a:gd name="connsiteX154" fmla="*/ 819714 w 1034979"/>
                  <a:gd name="connsiteY154" fmla="*/ 1029807 h 1509906"/>
                  <a:gd name="connsiteX155" fmla="*/ 730179 w 1034979"/>
                  <a:gd name="connsiteY155" fmla="*/ 1031712 h 1509906"/>
                  <a:gd name="connsiteX156" fmla="*/ 716844 w 1034979"/>
                  <a:gd name="connsiteY156" fmla="*/ 1035522 h 1509906"/>
                  <a:gd name="connsiteX157" fmla="*/ 695889 w 1034979"/>
                  <a:gd name="connsiteY157" fmla="*/ 1037427 h 1509906"/>
                  <a:gd name="connsiteX158" fmla="*/ 669219 w 1034979"/>
                  <a:gd name="connsiteY158" fmla="*/ 1039332 h 1509906"/>
                  <a:gd name="connsiteX159" fmla="*/ 669219 w 1034979"/>
                  <a:gd name="connsiteY159" fmla="*/ 1039332 h 1509906"/>
                  <a:gd name="connsiteX160" fmla="*/ 646359 w 1034979"/>
                  <a:gd name="connsiteY160" fmla="*/ 1043142 h 1509906"/>
                  <a:gd name="connsiteX161" fmla="*/ 642549 w 1034979"/>
                  <a:gd name="connsiteY161" fmla="*/ 1031712 h 1509906"/>
                  <a:gd name="connsiteX162" fmla="*/ 640644 w 1034979"/>
                  <a:gd name="connsiteY162" fmla="*/ 1025997 h 1509906"/>
                  <a:gd name="connsiteX163" fmla="*/ 642549 w 1034979"/>
                  <a:gd name="connsiteY163" fmla="*/ 1008852 h 1509906"/>
                  <a:gd name="connsiteX164" fmla="*/ 644454 w 1034979"/>
                  <a:gd name="connsiteY164" fmla="*/ 1003137 h 1509906"/>
                  <a:gd name="connsiteX165" fmla="*/ 661599 w 1034979"/>
                  <a:gd name="connsiteY165" fmla="*/ 993612 h 1509906"/>
                  <a:gd name="connsiteX166" fmla="*/ 673029 w 1034979"/>
                  <a:gd name="connsiteY166" fmla="*/ 985992 h 1509906"/>
                  <a:gd name="connsiteX167" fmla="*/ 674934 w 1034979"/>
                  <a:gd name="connsiteY167" fmla="*/ 980277 h 1509906"/>
                  <a:gd name="connsiteX168" fmla="*/ 680649 w 1034979"/>
                  <a:gd name="connsiteY168" fmla="*/ 978372 h 1509906"/>
                  <a:gd name="connsiteX169" fmla="*/ 686364 w 1034979"/>
                  <a:gd name="connsiteY169" fmla="*/ 974562 h 1509906"/>
                  <a:gd name="connsiteX170" fmla="*/ 695889 w 1034979"/>
                  <a:gd name="connsiteY170" fmla="*/ 965037 h 1509906"/>
                  <a:gd name="connsiteX171" fmla="*/ 705414 w 1034979"/>
                  <a:gd name="connsiteY171" fmla="*/ 953607 h 1509906"/>
                  <a:gd name="connsiteX172" fmla="*/ 716844 w 1034979"/>
                  <a:gd name="connsiteY172" fmla="*/ 945987 h 1509906"/>
                  <a:gd name="connsiteX173" fmla="*/ 732084 w 1034979"/>
                  <a:gd name="connsiteY173" fmla="*/ 932652 h 1509906"/>
                  <a:gd name="connsiteX174" fmla="*/ 741609 w 1034979"/>
                  <a:gd name="connsiteY174" fmla="*/ 921222 h 1509906"/>
                  <a:gd name="connsiteX175" fmla="*/ 753039 w 1034979"/>
                  <a:gd name="connsiteY175" fmla="*/ 911697 h 1509906"/>
                  <a:gd name="connsiteX176" fmla="*/ 758754 w 1034979"/>
                  <a:gd name="connsiteY176" fmla="*/ 900267 h 1509906"/>
                  <a:gd name="connsiteX177" fmla="*/ 760659 w 1034979"/>
                  <a:gd name="connsiteY177" fmla="*/ 894552 h 1509906"/>
                  <a:gd name="connsiteX178" fmla="*/ 766374 w 1034979"/>
                  <a:gd name="connsiteY178" fmla="*/ 883122 h 1509906"/>
                  <a:gd name="connsiteX179" fmla="*/ 764469 w 1034979"/>
                  <a:gd name="connsiteY179" fmla="*/ 867882 h 1509906"/>
                  <a:gd name="connsiteX180" fmla="*/ 758754 w 1034979"/>
                  <a:gd name="connsiteY180" fmla="*/ 865977 h 1509906"/>
                  <a:gd name="connsiteX181" fmla="*/ 737799 w 1034979"/>
                  <a:gd name="connsiteY181" fmla="*/ 867882 h 1509906"/>
                  <a:gd name="connsiteX182" fmla="*/ 732084 w 1034979"/>
                  <a:gd name="connsiteY182" fmla="*/ 871692 h 1509906"/>
                  <a:gd name="connsiteX183" fmla="*/ 720654 w 1034979"/>
                  <a:gd name="connsiteY183" fmla="*/ 875502 h 1509906"/>
                  <a:gd name="connsiteX184" fmla="*/ 716844 w 1034979"/>
                  <a:gd name="connsiteY184" fmla="*/ 881217 h 1509906"/>
                  <a:gd name="connsiteX185" fmla="*/ 711129 w 1034979"/>
                  <a:gd name="connsiteY185" fmla="*/ 883122 h 1509906"/>
                  <a:gd name="connsiteX186" fmla="*/ 705414 w 1034979"/>
                  <a:gd name="connsiteY186" fmla="*/ 886932 h 1509906"/>
                  <a:gd name="connsiteX187" fmla="*/ 699699 w 1034979"/>
                  <a:gd name="connsiteY187" fmla="*/ 892647 h 1509906"/>
                  <a:gd name="connsiteX188" fmla="*/ 692079 w 1034979"/>
                  <a:gd name="connsiteY188" fmla="*/ 896457 h 1509906"/>
                  <a:gd name="connsiteX189" fmla="*/ 650169 w 1034979"/>
                  <a:gd name="connsiteY189" fmla="*/ 925032 h 1509906"/>
                  <a:gd name="connsiteX190" fmla="*/ 636834 w 1034979"/>
                  <a:gd name="connsiteY190" fmla="*/ 936462 h 1509906"/>
                  <a:gd name="connsiteX191" fmla="*/ 627309 w 1034979"/>
                  <a:gd name="connsiteY191" fmla="*/ 953607 h 1509906"/>
                  <a:gd name="connsiteX192" fmla="*/ 602544 w 1034979"/>
                  <a:gd name="connsiteY192" fmla="*/ 959322 h 1509906"/>
                  <a:gd name="connsiteX193" fmla="*/ 589209 w 1034979"/>
                  <a:gd name="connsiteY193" fmla="*/ 963132 h 1509906"/>
                  <a:gd name="connsiteX194" fmla="*/ 573969 w 1034979"/>
                  <a:gd name="connsiteY194" fmla="*/ 961227 h 1509906"/>
                  <a:gd name="connsiteX195" fmla="*/ 562539 w 1034979"/>
                  <a:gd name="connsiteY195" fmla="*/ 957417 h 1509906"/>
                  <a:gd name="connsiteX196" fmla="*/ 551109 w 1034979"/>
                  <a:gd name="connsiteY196" fmla="*/ 953607 h 1509906"/>
                  <a:gd name="connsiteX197" fmla="*/ 539679 w 1034979"/>
                  <a:gd name="connsiteY197" fmla="*/ 949797 h 1509906"/>
                  <a:gd name="connsiteX198" fmla="*/ 533964 w 1034979"/>
                  <a:gd name="connsiteY198" fmla="*/ 947892 h 1509906"/>
                  <a:gd name="connsiteX199" fmla="*/ 528249 w 1034979"/>
                  <a:gd name="connsiteY199" fmla="*/ 944082 h 1509906"/>
                  <a:gd name="connsiteX200" fmla="*/ 516819 w 1034979"/>
                  <a:gd name="connsiteY200" fmla="*/ 938367 h 1509906"/>
                  <a:gd name="connsiteX201" fmla="*/ 509199 w 1034979"/>
                  <a:gd name="connsiteY201" fmla="*/ 926937 h 1509906"/>
                  <a:gd name="connsiteX202" fmla="*/ 505389 w 1034979"/>
                  <a:gd name="connsiteY202" fmla="*/ 905982 h 1509906"/>
                  <a:gd name="connsiteX203" fmla="*/ 507294 w 1034979"/>
                  <a:gd name="connsiteY203" fmla="*/ 841212 h 1509906"/>
                  <a:gd name="connsiteX204" fmla="*/ 503484 w 1034979"/>
                  <a:gd name="connsiteY204" fmla="*/ 351627 h 1509906"/>
                  <a:gd name="connsiteX205" fmla="*/ 499674 w 1034979"/>
                  <a:gd name="connsiteY205" fmla="*/ 60162 h 1509906"/>
                  <a:gd name="connsiteX206" fmla="*/ 490149 w 1034979"/>
                  <a:gd name="connsiteY206" fmla="*/ 33492 h 1509906"/>
                  <a:gd name="connsiteX207" fmla="*/ 488244 w 1034979"/>
                  <a:gd name="connsiteY207" fmla="*/ 27777 h 1509906"/>
                  <a:gd name="connsiteX208" fmla="*/ 484434 w 1034979"/>
                  <a:gd name="connsiteY208" fmla="*/ 22062 h 1509906"/>
                  <a:gd name="connsiteX209" fmla="*/ 478719 w 1034979"/>
                  <a:gd name="connsiteY209" fmla="*/ 10632 h 1509906"/>
                  <a:gd name="connsiteX210" fmla="*/ 473004 w 1034979"/>
                  <a:gd name="connsiteY210" fmla="*/ 6822 h 1509906"/>
                  <a:gd name="connsiteX211" fmla="*/ 469194 w 1034979"/>
                  <a:gd name="connsiteY211" fmla="*/ 1107 h 1509906"/>
                  <a:gd name="connsiteX212" fmla="*/ 429189 w 1034979"/>
                  <a:gd name="connsiteY212" fmla="*/ 4917 h 1509906"/>
                  <a:gd name="connsiteX213" fmla="*/ 421569 w 1034979"/>
                  <a:gd name="connsiteY213" fmla="*/ 16347 h 1509906"/>
                  <a:gd name="connsiteX214" fmla="*/ 417759 w 1034979"/>
                  <a:gd name="connsiteY214" fmla="*/ 22062 h 1509906"/>
                  <a:gd name="connsiteX215" fmla="*/ 419664 w 1034979"/>
                  <a:gd name="connsiteY215" fmla="*/ 54447 h 1509906"/>
                  <a:gd name="connsiteX216" fmla="*/ 423474 w 1034979"/>
                  <a:gd name="connsiteY216" fmla="*/ 65877 h 1509906"/>
                  <a:gd name="connsiteX217" fmla="*/ 425379 w 1034979"/>
                  <a:gd name="connsiteY217" fmla="*/ 71592 h 1509906"/>
                  <a:gd name="connsiteX218" fmla="*/ 425379 w 1034979"/>
                  <a:gd name="connsiteY218" fmla="*/ 77307 h 1509906"/>
                  <a:gd name="connsiteX219" fmla="*/ 429189 w 1034979"/>
                  <a:gd name="connsiteY219" fmla="*/ 231612 h 1509906"/>
                  <a:gd name="connsiteX220" fmla="*/ 440619 w 1034979"/>
                  <a:gd name="connsiteY220" fmla="*/ 414492 h 1509906"/>
                  <a:gd name="connsiteX221" fmla="*/ 425379 w 1034979"/>
                  <a:gd name="connsiteY221" fmla="*/ 711672 h 1509906"/>
                  <a:gd name="connsiteX222" fmla="*/ 425173 w 1034979"/>
                  <a:gd name="connsiteY222" fmla="*/ 765165 h 1509906"/>
                  <a:gd name="connsiteX223" fmla="*/ 421363 w 1034979"/>
                  <a:gd name="connsiteY223" fmla="*/ 844096 h 1509906"/>
                  <a:gd name="connsiteX224" fmla="*/ 425379 w 1034979"/>
                  <a:gd name="connsiteY224" fmla="*/ 894552 h 1509906"/>
                  <a:gd name="connsiteX225" fmla="*/ 423474 w 1034979"/>
                  <a:gd name="connsiteY225" fmla="*/ 921222 h 1509906"/>
                  <a:gd name="connsiteX226" fmla="*/ 417759 w 1034979"/>
                  <a:gd name="connsiteY226" fmla="*/ 923127 h 1509906"/>
                  <a:gd name="connsiteX227" fmla="*/ 412044 w 1034979"/>
                  <a:gd name="connsiteY227" fmla="*/ 926937 h 1509906"/>
                  <a:gd name="connsiteX228" fmla="*/ 421569 w 1034979"/>
                  <a:gd name="connsiteY22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41584 w 1034979"/>
                  <a:gd name="connsiteY103" fmla="*/ 1241262 h 1509906"/>
                  <a:gd name="connsiteX104" fmla="*/ 547299 w 1034979"/>
                  <a:gd name="connsiteY104" fmla="*/ 1239357 h 1509906"/>
                  <a:gd name="connsiteX105" fmla="*/ 554919 w 1034979"/>
                  <a:gd name="connsiteY105" fmla="*/ 1237452 h 1509906"/>
                  <a:gd name="connsiteX106" fmla="*/ 573969 w 1034979"/>
                  <a:gd name="connsiteY106" fmla="*/ 1229832 h 1509906"/>
                  <a:gd name="connsiteX107" fmla="*/ 585399 w 1034979"/>
                  <a:gd name="connsiteY107" fmla="*/ 1226022 h 1509906"/>
                  <a:gd name="connsiteX108" fmla="*/ 720654 w 1034979"/>
                  <a:gd name="connsiteY108" fmla="*/ 1309842 h 1509906"/>
                  <a:gd name="connsiteX109" fmla="*/ 733989 w 1034979"/>
                  <a:gd name="connsiteY109" fmla="*/ 1319367 h 1509906"/>
                  <a:gd name="connsiteX110" fmla="*/ 743514 w 1034979"/>
                  <a:gd name="connsiteY110" fmla="*/ 1321272 h 1509906"/>
                  <a:gd name="connsiteX111" fmla="*/ 749229 w 1034979"/>
                  <a:gd name="connsiteY111" fmla="*/ 1323177 h 1509906"/>
                  <a:gd name="connsiteX112" fmla="*/ 762564 w 1034979"/>
                  <a:gd name="connsiteY112" fmla="*/ 1328892 h 1509906"/>
                  <a:gd name="connsiteX113" fmla="*/ 777804 w 1034979"/>
                  <a:gd name="connsiteY113" fmla="*/ 1326987 h 1509906"/>
                  <a:gd name="connsiteX114" fmla="*/ 789234 w 1034979"/>
                  <a:gd name="connsiteY114" fmla="*/ 1321272 h 1509906"/>
                  <a:gd name="connsiteX115" fmla="*/ 794949 w 1034979"/>
                  <a:gd name="connsiteY115" fmla="*/ 1319367 h 1509906"/>
                  <a:gd name="connsiteX116" fmla="*/ 802569 w 1034979"/>
                  <a:gd name="connsiteY116" fmla="*/ 1302222 h 1509906"/>
                  <a:gd name="connsiteX117" fmla="*/ 800664 w 1034979"/>
                  <a:gd name="connsiteY117" fmla="*/ 1277457 h 1509906"/>
                  <a:gd name="connsiteX118" fmla="*/ 798759 w 1034979"/>
                  <a:gd name="connsiteY118" fmla="*/ 1271742 h 1509906"/>
                  <a:gd name="connsiteX119" fmla="*/ 796854 w 1034979"/>
                  <a:gd name="connsiteY119" fmla="*/ 1264122 h 1509906"/>
                  <a:gd name="connsiteX120" fmla="*/ 783519 w 1034979"/>
                  <a:gd name="connsiteY120" fmla="*/ 1246977 h 1509906"/>
                  <a:gd name="connsiteX121" fmla="*/ 773994 w 1034979"/>
                  <a:gd name="connsiteY121" fmla="*/ 1241262 h 1509906"/>
                  <a:gd name="connsiteX122" fmla="*/ 648264 w 1034979"/>
                  <a:gd name="connsiteY122" fmla="*/ 1149822 h 1509906"/>
                  <a:gd name="connsiteX123" fmla="*/ 644454 w 1034979"/>
                  <a:gd name="connsiteY123" fmla="*/ 1132677 h 1509906"/>
                  <a:gd name="connsiteX124" fmla="*/ 646359 w 1034979"/>
                  <a:gd name="connsiteY124" fmla="*/ 1125057 h 1509906"/>
                  <a:gd name="connsiteX125" fmla="*/ 650169 w 1034979"/>
                  <a:gd name="connsiteY125" fmla="*/ 1107912 h 1509906"/>
                  <a:gd name="connsiteX126" fmla="*/ 653979 w 1034979"/>
                  <a:gd name="connsiteY126" fmla="*/ 1102197 h 1509906"/>
                  <a:gd name="connsiteX127" fmla="*/ 655884 w 1034979"/>
                  <a:gd name="connsiteY127" fmla="*/ 1096482 h 1509906"/>
                  <a:gd name="connsiteX128" fmla="*/ 661599 w 1034979"/>
                  <a:gd name="connsiteY128" fmla="*/ 1094577 h 1509906"/>
                  <a:gd name="connsiteX129" fmla="*/ 671124 w 1034979"/>
                  <a:gd name="connsiteY129" fmla="*/ 1083147 h 1509906"/>
                  <a:gd name="connsiteX130" fmla="*/ 724464 w 1034979"/>
                  <a:gd name="connsiteY130" fmla="*/ 1075527 h 1509906"/>
                  <a:gd name="connsiteX131" fmla="*/ 842574 w 1034979"/>
                  <a:gd name="connsiteY131" fmla="*/ 1077432 h 1509906"/>
                  <a:gd name="connsiteX132" fmla="*/ 871149 w 1034979"/>
                  <a:gd name="connsiteY132" fmla="*/ 1079337 h 1509906"/>
                  <a:gd name="connsiteX133" fmla="*/ 899724 w 1034979"/>
                  <a:gd name="connsiteY133" fmla="*/ 1085052 h 1509906"/>
                  <a:gd name="connsiteX134" fmla="*/ 922584 w 1034979"/>
                  <a:gd name="connsiteY134" fmla="*/ 1088862 h 1509906"/>
                  <a:gd name="connsiteX135" fmla="*/ 951159 w 1034979"/>
                  <a:gd name="connsiteY135" fmla="*/ 1094577 h 1509906"/>
                  <a:gd name="connsiteX136" fmla="*/ 956874 w 1034979"/>
                  <a:gd name="connsiteY136" fmla="*/ 1094577 h 1509906"/>
                  <a:gd name="connsiteX137" fmla="*/ 1002594 w 1034979"/>
                  <a:gd name="connsiteY137" fmla="*/ 1092672 h 1509906"/>
                  <a:gd name="connsiteX138" fmla="*/ 1031169 w 1034979"/>
                  <a:gd name="connsiteY138" fmla="*/ 1085052 h 1509906"/>
                  <a:gd name="connsiteX139" fmla="*/ 1034979 w 1034979"/>
                  <a:gd name="connsiteY139" fmla="*/ 1079337 h 1509906"/>
                  <a:gd name="connsiteX140" fmla="*/ 1033074 w 1034979"/>
                  <a:gd name="connsiteY140" fmla="*/ 1060287 h 1509906"/>
                  <a:gd name="connsiteX141" fmla="*/ 1027359 w 1034979"/>
                  <a:gd name="connsiteY141" fmla="*/ 1056477 h 1509906"/>
                  <a:gd name="connsiteX142" fmla="*/ 1012119 w 1034979"/>
                  <a:gd name="connsiteY142" fmla="*/ 1054572 h 1509906"/>
                  <a:gd name="connsiteX143" fmla="*/ 1006404 w 1034979"/>
                  <a:gd name="connsiteY143" fmla="*/ 1052667 h 1509906"/>
                  <a:gd name="connsiteX144" fmla="*/ 998784 w 1034979"/>
                  <a:gd name="connsiteY144" fmla="*/ 1050762 h 1509906"/>
                  <a:gd name="connsiteX145" fmla="*/ 987354 w 1034979"/>
                  <a:gd name="connsiteY145" fmla="*/ 1043142 h 1509906"/>
                  <a:gd name="connsiteX146" fmla="*/ 975924 w 1034979"/>
                  <a:gd name="connsiteY146" fmla="*/ 1039332 h 1509906"/>
                  <a:gd name="connsiteX147" fmla="*/ 970209 w 1034979"/>
                  <a:gd name="connsiteY147" fmla="*/ 1037427 h 1509906"/>
                  <a:gd name="connsiteX148" fmla="*/ 962589 w 1034979"/>
                  <a:gd name="connsiteY148" fmla="*/ 1035522 h 1509906"/>
                  <a:gd name="connsiteX149" fmla="*/ 956874 w 1034979"/>
                  <a:gd name="connsiteY149" fmla="*/ 1033617 h 1509906"/>
                  <a:gd name="connsiteX150" fmla="*/ 935919 w 1034979"/>
                  <a:gd name="connsiteY150" fmla="*/ 1027902 h 1509906"/>
                  <a:gd name="connsiteX151" fmla="*/ 930204 w 1034979"/>
                  <a:gd name="connsiteY151" fmla="*/ 1025997 h 1509906"/>
                  <a:gd name="connsiteX152" fmla="*/ 825429 w 1034979"/>
                  <a:gd name="connsiteY152" fmla="*/ 1027902 h 1509906"/>
                  <a:gd name="connsiteX153" fmla="*/ 819714 w 1034979"/>
                  <a:gd name="connsiteY153" fmla="*/ 1029807 h 1509906"/>
                  <a:gd name="connsiteX154" fmla="*/ 730179 w 1034979"/>
                  <a:gd name="connsiteY154" fmla="*/ 1031712 h 1509906"/>
                  <a:gd name="connsiteX155" fmla="*/ 716844 w 1034979"/>
                  <a:gd name="connsiteY155" fmla="*/ 1035522 h 1509906"/>
                  <a:gd name="connsiteX156" fmla="*/ 695889 w 1034979"/>
                  <a:gd name="connsiteY156" fmla="*/ 1037427 h 1509906"/>
                  <a:gd name="connsiteX157" fmla="*/ 669219 w 1034979"/>
                  <a:gd name="connsiteY157" fmla="*/ 1039332 h 1509906"/>
                  <a:gd name="connsiteX158" fmla="*/ 669219 w 1034979"/>
                  <a:gd name="connsiteY158" fmla="*/ 1039332 h 1509906"/>
                  <a:gd name="connsiteX159" fmla="*/ 646359 w 1034979"/>
                  <a:gd name="connsiteY159" fmla="*/ 1043142 h 1509906"/>
                  <a:gd name="connsiteX160" fmla="*/ 642549 w 1034979"/>
                  <a:gd name="connsiteY160" fmla="*/ 1031712 h 1509906"/>
                  <a:gd name="connsiteX161" fmla="*/ 640644 w 1034979"/>
                  <a:gd name="connsiteY161" fmla="*/ 1025997 h 1509906"/>
                  <a:gd name="connsiteX162" fmla="*/ 642549 w 1034979"/>
                  <a:gd name="connsiteY162" fmla="*/ 1008852 h 1509906"/>
                  <a:gd name="connsiteX163" fmla="*/ 644454 w 1034979"/>
                  <a:gd name="connsiteY163" fmla="*/ 1003137 h 1509906"/>
                  <a:gd name="connsiteX164" fmla="*/ 661599 w 1034979"/>
                  <a:gd name="connsiteY164" fmla="*/ 993612 h 1509906"/>
                  <a:gd name="connsiteX165" fmla="*/ 673029 w 1034979"/>
                  <a:gd name="connsiteY165" fmla="*/ 985992 h 1509906"/>
                  <a:gd name="connsiteX166" fmla="*/ 674934 w 1034979"/>
                  <a:gd name="connsiteY166" fmla="*/ 980277 h 1509906"/>
                  <a:gd name="connsiteX167" fmla="*/ 680649 w 1034979"/>
                  <a:gd name="connsiteY167" fmla="*/ 978372 h 1509906"/>
                  <a:gd name="connsiteX168" fmla="*/ 686364 w 1034979"/>
                  <a:gd name="connsiteY168" fmla="*/ 974562 h 1509906"/>
                  <a:gd name="connsiteX169" fmla="*/ 695889 w 1034979"/>
                  <a:gd name="connsiteY169" fmla="*/ 965037 h 1509906"/>
                  <a:gd name="connsiteX170" fmla="*/ 705414 w 1034979"/>
                  <a:gd name="connsiteY170" fmla="*/ 953607 h 1509906"/>
                  <a:gd name="connsiteX171" fmla="*/ 716844 w 1034979"/>
                  <a:gd name="connsiteY171" fmla="*/ 945987 h 1509906"/>
                  <a:gd name="connsiteX172" fmla="*/ 732084 w 1034979"/>
                  <a:gd name="connsiteY172" fmla="*/ 932652 h 1509906"/>
                  <a:gd name="connsiteX173" fmla="*/ 741609 w 1034979"/>
                  <a:gd name="connsiteY173" fmla="*/ 921222 h 1509906"/>
                  <a:gd name="connsiteX174" fmla="*/ 753039 w 1034979"/>
                  <a:gd name="connsiteY174" fmla="*/ 911697 h 1509906"/>
                  <a:gd name="connsiteX175" fmla="*/ 758754 w 1034979"/>
                  <a:gd name="connsiteY175" fmla="*/ 900267 h 1509906"/>
                  <a:gd name="connsiteX176" fmla="*/ 760659 w 1034979"/>
                  <a:gd name="connsiteY176" fmla="*/ 894552 h 1509906"/>
                  <a:gd name="connsiteX177" fmla="*/ 766374 w 1034979"/>
                  <a:gd name="connsiteY177" fmla="*/ 883122 h 1509906"/>
                  <a:gd name="connsiteX178" fmla="*/ 764469 w 1034979"/>
                  <a:gd name="connsiteY178" fmla="*/ 867882 h 1509906"/>
                  <a:gd name="connsiteX179" fmla="*/ 758754 w 1034979"/>
                  <a:gd name="connsiteY179" fmla="*/ 865977 h 1509906"/>
                  <a:gd name="connsiteX180" fmla="*/ 737799 w 1034979"/>
                  <a:gd name="connsiteY180" fmla="*/ 867882 h 1509906"/>
                  <a:gd name="connsiteX181" fmla="*/ 732084 w 1034979"/>
                  <a:gd name="connsiteY181" fmla="*/ 871692 h 1509906"/>
                  <a:gd name="connsiteX182" fmla="*/ 720654 w 1034979"/>
                  <a:gd name="connsiteY182" fmla="*/ 875502 h 1509906"/>
                  <a:gd name="connsiteX183" fmla="*/ 716844 w 1034979"/>
                  <a:gd name="connsiteY183" fmla="*/ 881217 h 1509906"/>
                  <a:gd name="connsiteX184" fmla="*/ 711129 w 1034979"/>
                  <a:gd name="connsiteY184" fmla="*/ 883122 h 1509906"/>
                  <a:gd name="connsiteX185" fmla="*/ 705414 w 1034979"/>
                  <a:gd name="connsiteY185" fmla="*/ 886932 h 1509906"/>
                  <a:gd name="connsiteX186" fmla="*/ 699699 w 1034979"/>
                  <a:gd name="connsiteY186" fmla="*/ 892647 h 1509906"/>
                  <a:gd name="connsiteX187" fmla="*/ 692079 w 1034979"/>
                  <a:gd name="connsiteY187" fmla="*/ 896457 h 1509906"/>
                  <a:gd name="connsiteX188" fmla="*/ 650169 w 1034979"/>
                  <a:gd name="connsiteY188" fmla="*/ 925032 h 1509906"/>
                  <a:gd name="connsiteX189" fmla="*/ 636834 w 1034979"/>
                  <a:gd name="connsiteY189" fmla="*/ 936462 h 1509906"/>
                  <a:gd name="connsiteX190" fmla="*/ 627309 w 1034979"/>
                  <a:gd name="connsiteY190" fmla="*/ 953607 h 1509906"/>
                  <a:gd name="connsiteX191" fmla="*/ 602544 w 1034979"/>
                  <a:gd name="connsiteY191" fmla="*/ 959322 h 1509906"/>
                  <a:gd name="connsiteX192" fmla="*/ 589209 w 1034979"/>
                  <a:gd name="connsiteY192" fmla="*/ 963132 h 1509906"/>
                  <a:gd name="connsiteX193" fmla="*/ 573969 w 1034979"/>
                  <a:gd name="connsiteY193" fmla="*/ 961227 h 1509906"/>
                  <a:gd name="connsiteX194" fmla="*/ 562539 w 1034979"/>
                  <a:gd name="connsiteY194" fmla="*/ 957417 h 1509906"/>
                  <a:gd name="connsiteX195" fmla="*/ 551109 w 1034979"/>
                  <a:gd name="connsiteY195" fmla="*/ 953607 h 1509906"/>
                  <a:gd name="connsiteX196" fmla="*/ 539679 w 1034979"/>
                  <a:gd name="connsiteY196" fmla="*/ 949797 h 1509906"/>
                  <a:gd name="connsiteX197" fmla="*/ 533964 w 1034979"/>
                  <a:gd name="connsiteY197" fmla="*/ 947892 h 1509906"/>
                  <a:gd name="connsiteX198" fmla="*/ 528249 w 1034979"/>
                  <a:gd name="connsiteY198" fmla="*/ 944082 h 1509906"/>
                  <a:gd name="connsiteX199" fmla="*/ 516819 w 1034979"/>
                  <a:gd name="connsiteY199" fmla="*/ 938367 h 1509906"/>
                  <a:gd name="connsiteX200" fmla="*/ 509199 w 1034979"/>
                  <a:gd name="connsiteY200" fmla="*/ 926937 h 1509906"/>
                  <a:gd name="connsiteX201" fmla="*/ 505389 w 1034979"/>
                  <a:gd name="connsiteY201" fmla="*/ 905982 h 1509906"/>
                  <a:gd name="connsiteX202" fmla="*/ 507294 w 1034979"/>
                  <a:gd name="connsiteY202" fmla="*/ 841212 h 1509906"/>
                  <a:gd name="connsiteX203" fmla="*/ 503484 w 1034979"/>
                  <a:gd name="connsiteY203" fmla="*/ 351627 h 1509906"/>
                  <a:gd name="connsiteX204" fmla="*/ 499674 w 1034979"/>
                  <a:gd name="connsiteY204" fmla="*/ 60162 h 1509906"/>
                  <a:gd name="connsiteX205" fmla="*/ 490149 w 1034979"/>
                  <a:gd name="connsiteY205" fmla="*/ 33492 h 1509906"/>
                  <a:gd name="connsiteX206" fmla="*/ 488244 w 1034979"/>
                  <a:gd name="connsiteY206" fmla="*/ 27777 h 1509906"/>
                  <a:gd name="connsiteX207" fmla="*/ 484434 w 1034979"/>
                  <a:gd name="connsiteY207" fmla="*/ 22062 h 1509906"/>
                  <a:gd name="connsiteX208" fmla="*/ 478719 w 1034979"/>
                  <a:gd name="connsiteY208" fmla="*/ 10632 h 1509906"/>
                  <a:gd name="connsiteX209" fmla="*/ 473004 w 1034979"/>
                  <a:gd name="connsiteY209" fmla="*/ 6822 h 1509906"/>
                  <a:gd name="connsiteX210" fmla="*/ 469194 w 1034979"/>
                  <a:gd name="connsiteY210" fmla="*/ 1107 h 1509906"/>
                  <a:gd name="connsiteX211" fmla="*/ 429189 w 1034979"/>
                  <a:gd name="connsiteY211" fmla="*/ 4917 h 1509906"/>
                  <a:gd name="connsiteX212" fmla="*/ 421569 w 1034979"/>
                  <a:gd name="connsiteY212" fmla="*/ 16347 h 1509906"/>
                  <a:gd name="connsiteX213" fmla="*/ 417759 w 1034979"/>
                  <a:gd name="connsiteY213" fmla="*/ 22062 h 1509906"/>
                  <a:gd name="connsiteX214" fmla="*/ 419664 w 1034979"/>
                  <a:gd name="connsiteY214" fmla="*/ 54447 h 1509906"/>
                  <a:gd name="connsiteX215" fmla="*/ 423474 w 1034979"/>
                  <a:gd name="connsiteY215" fmla="*/ 65877 h 1509906"/>
                  <a:gd name="connsiteX216" fmla="*/ 425379 w 1034979"/>
                  <a:gd name="connsiteY216" fmla="*/ 71592 h 1509906"/>
                  <a:gd name="connsiteX217" fmla="*/ 425379 w 1034979"/>
                  <a:gd name="connsiteY217" fmla="*/ 77307 h 1509906"/>
                  <a:gd name="connsiteX218" fmla="*/ 429189 w 1034979"/>
                  <a:gd name="connsiteY218" fmla="*/ 231612 h 1509906"/>
                  <a:gd name="connsiteX219" fmla="*/ 440619 w 1034979"/>
                  <a:gd name="connsiteY219" fmla="*/ 414492 h 1509906"/>
                  <a:gd name="connsiteX220" fmla="*/ 425379 w 1034979"/>
                  <a:gd name="connsiteY220" fmla="*/ 711672 h 1509906"/>
                  <a:gd name="connsiteX221" fmla="*/ 425173 w 1034979"/>
                  <a:gd name="connsiteY221" fmla="*/ 765165 h 1509906"/>
                  <a:gd name="connsiteX222" fmla="*/ 421363 w 1034979"/>
                  <a:gd name="connsiteY222" fmla="*/ 844096 h 1509906"/>
                  <a:gd name="connsiteX223" fmla="*/ 425379 w 1034979"/>
                  <a:gd name="connsiteY223" fmla="*/ 894552 h 1509906"/>
                  <a:gd name="connsiteX224" fmla="*/ 423474 w 1034979"/>
                  <a:gd name="connsiteY224" fmla="*/ 921222 h 1509906"/>
                  <a:gd name="connsiteX225" fmla="*/ 417759 w 1034979"/>
                  <a:gd name="connsiteY225" fmla="*/ 923127 h 1509906"/>
                  <a:gd name="connsiteX226" fmla="*/ 412044 w 1034979"/>
                  <a:gd name="connsiteY226" fmla="*/ 926937 h 1509906"/>
                  <a:gd name="connsiteX227" fmla="*/ 421569 w 1034979"/>
                  <a:gd name="connsiteY22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41584 w 1034979"/>
                  <a:gd name="connsiteY103" fmla="*/ 1241262 h 1509906"/>
                  <a:gd name="connsiteX104" fmla="*/ 547299 w 1034979"/>
                  <a:gd name="connsiteY104" fmla="*/ 1239357 h 1509906"/>
                  <a:gd name="connsiteX105" fmla="*/ 573969 w 1034979"/>
                  <a:gd name="connsiteY105" fmla="*/ 1229832 h 1509906"/>
                  <a:gd name="connsiteX106" fmla="*/ 585399 w 1034979"/>
                  <a:gd name="connsiteY106" fmla="*/ 1226022 h 1509906"/>
                  <a:gd name="connsiteX107" fmla="*/ 720654 w 1034979"/>
                  <a:gd name="connsiteY107" fmla="*/ 1309842 h 1509906"/>
                  <a:gd name="connsiteX108" fmla="*/ 733989 w 1034979"/>
                  <a:gd name="connsiteY108" fmla="*/ 1319367 h 1509906"/>
                  <a:gd name="connsiteX109" fmla="*/ 743514 w 1034979"/>
                  <a:gd name="connsiteY109" fmla="*/ 1321272 h 1509906"/>
                  <a:gd name="connsiteX110" fmla="*/ 749229 w 1034979"/>
                  <a:gd name="connsiteY110" fmla="*/ 1323177 h 1509906"/>
                  <a:gd name="connsiteX111" fmla="*/ 762564 w 1034979"/>
                  <a:gd name="connsiteY111" fmla="*/ 1328892 h 1509906"/>
                  <a:gd name="connsiteX112" fmla="*/ 777804 w 1034979"/>
                  <a:gd name="connsiteY112" fmla="*/ 1326987 h 1509906"/>
                  <a:gd name="connsiteX113" fmla="*/ 789234 w 1034979"/>
                  <a:gd name="connsiteY113" fmla="*/ 1321272 h 1509906"/>
                  <a:gd name="connsiteX114" fmla="*/ 794949 w 1034979"/>
                  <a:gd name="connsiteY114" fmla="*/ 1319367 h 1509906"/>
                  <a:gd name="connsiteX115" fmla="*/ 802569 w 1034979"/>
                  <a:gd name="connsiteY115" fmla="*/ 1302222 h 1509906"/>
                  <a:gd name="connsiteX116" fmla="*/ 800664 w 1034979"/>
                  <a:gd name="connsiteY116" fmla="*/ 1277457 h 1509906"/>
                  <a:gd name="connsiteX117" fmla="*/ 798759 w 1034979"/>
                  <a:gd name="connsiteY117" fmla="*/ 1271742 h 1509906"/>
                  <a:gd name="connsiteX118" fmla="*/ 796854 w 1034979"/>
                  <a:gd name="connsiteY118" fmla="*/ 1264122 h 1509906"/>
                  <a:gd name="connsiteX119" fmla="*/ 783519 w 1034979"/>
                  <a:gd name="connsiteY119" fmla="*/ 1246977 h 1509906"/>
                  <a:gd name="connsiteX120" fmla="*/ 773994 w 1034979"/>
                  <a:gd name="connsiteY120" fmla="*/ 1241262 h 1509906"/>
                  <a:gd name="connsiteX121" fmla="*/ 648264 w 1034979"/>
                  <a:gd name="connsiteY121" fmla="*/ 1149822 h 1509906"/>
                  <a:gd name="connsiteX122" fmla="*/ 644454 w 1034979"/>
                  <a:gd name="connsiteY122" fmla="*/ 1132677 h 1509906"/>
                  <a:gd name="connsiteX123" fmla="*/ 646359 w 1034979"/>
                  <a:gd name="connsiteY123" fmla="*/ 1125057 h 1509906"/>
                  <a:gd name="connsiteX124" fmla="*/ 650169 w 1034979"/>
                  <a:gd name="connsiteY124" fmla="*/ 1107912 h 1509906"/>
                  <a:gd name="connsiteX125" fmla="*/ 653979 w 1034979"/>
                  <a:gd name="connsiteY125" fmla="*/ 1102197 h 1509906"/>
                  <a:gd name="connsiteX126" fmla="*/ 655884 w 1034979"/>
                  <a:gd name="connsiteY126" fmla="*/ 1096482 h 1509906"/>
                  <a:gd name="connsiteX127" fmla="*/ 661599 w 1034979"/>
                  <a:gd name="connsiteY127" fmla="*/ 1094577 h 1509906"/>
                  <a:gd name="connsiteX128" fmla="*/ 671124 w 1034979"/>
                  <a:gd name="connsiteY128" fmla="*/ 1083147 h 1509906"/>
                  <a:gd name="connsiteX129" fmla="*/ 724464 w 1034979"/>
                  <a:gd name="connsiteY129" fmla="*/ 1075527 h 1509906"/>
                  <a:gd name="connsiteX130" fmla="*/ 842574 w 1034979"/>
                  <a:gd name="connsiteY130" fmla="*/ 1077432 h 1509906"/>
                  <a:gd name="connsiteX131" fmla="*/ 871149 w 1034979"/>
                  <a:gd name="connsiteY131" fmla="*/ 1079337 h 1509906"/>
                  <a:gd name="connsiteX132" fmla="*/ 899724 w 1034979"/>
                  <a:gd name="connsiteY132" fmla="*/ 1085052 h 1509906"/>
                  <a:gd name="connsiteX133" fmla="*/ 922584 w 1034979"/>
                  <a:gd name="connsiteY133" fmla="*/ 1088862 h 1509906"/>
                  <a:gd name="connsiteX134" fmla="*/ 951159 w 1034979"/>
                  <a:gd name="connsiteY134" fmla="*/ 1094577 h 1509906"/>
                  <a:gd name="connsiteX135" fmla="*/ 956874 w 1034979"/>
                  <a:gd name="connsiteY135" fmla="*/ 1094577 h 1509906"/>
                  <a:gd name="connsiteX136" fmla="*/ 1002594 w 1034979"/>
                  <a:gd name="connsiteY136" fmla="*/ 1092672 h 1509906"/>
                  <a:gd name="connsiteX137" fmla="*/ 1031169 w 1034979"/>
                  <a:gd name="connsiteY137" fmla="*/ 1085052 h 1509906"/>
                  <a:gd name="connsiteX138" fmla="*/ 1034979 w 1034979"/>
                  <a:gd name="connsiteY138" fmla="*/ 1079337 h 1509906"/>
                  <a:gd name="connsiteX139" fmla="*/ 1033074 w 1034979"/>
                  <a:gd name="connsiteY139" fmla="*/ 1060287 h 1509906"/>
                  <a:gd name="connsiteX140" fmla="*/ 1027359 w 1034979"/>
                  <a:gd name="connsiteY140" fmla="*/ 1056477 h 1509906"/>
                  <a:gd name="connsiteX141" fmla="*/ 1012119 w 1034979"/>
                  <a:gd name="connsiteY141" fmla="*/ 1054572 h 1509906"/>
                  <a:gd name="connsiteX142" fmla="*/ 1006404 w 1034979"/>
                  <a:gd name="connsiteY142" fmla="*/ 1052667 h 1509906"/>
                  <a:gd name="connsiteX143" fmla="*/ 998784 w 1034979"/>
                  <a:gd name="connsiteY143" fmla="*/ 1050762 h 1509906"/>
                  <a:gd name="connsiteX144" fmla="*/ 987354 w 1034979"/>
                  <a:gd name="connsiteY144" fmla="*/ 1043142 h 1509906"/>
                  <a:gd name="connsiteX145" fmla="*/ 975924 w 1034979"/>
                  <a:gd name="connsiteY145" fmla="*/ 1039332 h 1509906"/>
                  <a:gd name="connsiteX146" fmla="*/ 970209 w 1034979"/>
                  <a:gd name="connsiteY146" fmla="*/ 1037427 h 1509906"/>
                  <a:gd name="connsiteX147" fmla="*/ 962589 w 1034979"/>
                  <a:gd name="connsiteY147" fmla="*/ 1035522 h 1509906"/>
                  <a:gd name="connsiteX148" fmla="*/ 956874 w 1034979"/>
                  <a:gd name="connsiteY148" fmla="*/ 1033617 h 1509906"/>
                  <a:gd name="connsiteX149" fmla="*/ 935919 w 1034979"/>
                  <a:gd name="connsiteY149" fmla="*/ 1027902 h 1509906"/>
                  <a:gd name="connsiteX150" fmla="*/ 930204 w 1034979"/>
                  <a:gd name="connsiteY150" fmla="*/ 1025997 h 1509906"/>
                  <a:gd name="connsiteX151" fmla="*/ 825429 w 1034979"/>
                  <a:gd name="connsiteY151" fmla="*/ 1027902 h 1509906"/>
                  <a:gd name="connsiteX152" fmla="*/ 819714 w 1034979"/>
                  <a:gd name="connsiteY152" fmla="*/ 1029807 h 1509906"/>
                  <a:gd name="connsiteX153" fmla="*/ 730179 w 1034979"/>
                  <a:gd name="connsiteY153" fmla="*/ 1031712 h 1509906"/>
                  <a:gd name="connsiteX154" fmla="*/ 716844 w 1034979"/>
                  <a:gd name="connsiteY154" fmla="*/ 1035522 h 1509906"/>
                  <a:gd name="connsiteX155" fmla="*/ 695889 w 1034979"/>
                  <a:gd name="connsiteY155" fmla="*/ 1037427 h 1509906"/>
                  <a:gd name="connsiteX156" fmla="*/ 669219 w 1034979"/>
                  <a:gd name="connsiteY156" fmla="*/ 1039332 h 1509906"/>
                  <a:gd name="connsiteX157" fmla="*/ 669219 w 1034979"/>
                  <a:gd name="connsiteY157" fmla="*/ 1039332 h 1509906"/>
                  <a:gd name="connsiteX158" fmla="*/ 646359 w 1034979"/>
                  <a:gd name="connsiteY158" fmla="*/ 1043142 h 1509906"/>
                  <a:gd name="connsiteX159" fmla="*/ 642549 w 1034979"/>
                  <a:gd name="connsiteY159" fmla="*/ 1031712 h 1509906"/>
                  <a:gd name="connsiteX160" fmla="*/ 640644 w 1034979"/>
                  <a:gd name="connsiteY160" fmla="*/ 1025997 h 1509906"/>
                  <a:gd name="connsiteX161" fmla="*/ 642549 w 1034979"/>
                  <a:gd name="connsiteY161" fmla="*/ 1008852 h 1509906"/>
                  <a:gd name="connsiteX162" fmla="*/ 644454 w 1034979"/>
                  <a:gd name="connsiteY162" fmla="*/ 1003137 h 1509906"/>
                  <a:gd name="connsiteX163" fmla="*/ 661599 w 1034979"/>
                  <a:gd name="connsiteY163" fmla="*/ 993612 h 1509906"/>
                  <a:gd name="connsiteX164" fmla="*/ 673029 w 1034979"/>
                  <a:gd name="connsiteY164" fmla="*/ 985992 h 1509906"/>
                  <a:gd name="connsiteX165" fmla="*/ 674934 w 1034979"/>
                  <a:gd name="connsiteY165" fmla="*/ 980277 h 1509906"/>
                  <a:gd name="connsiteX166" fmla="*/ 680649 w 1034979"/>
                  <a:gd name="connsiteY166" fmla="*/ 978372 h 1509906"/>
                  <a:gd name="connsiteX167" fmla="*/ 686364 w 1034979"/>
                  <a:gd name="connsiteY167" fmla="*/ 974562 h 1509906"/>
                  <a:gd name="connsiteX168" fmla="*/ 695889 w 1034979"/>
                  <a:gd name="connsiteY168" fmla="*/ 965037 h 1509906"/>
                  <a:gd name="connsiteX169" fmla="*/ 705414 w 1034979"/>
                  <a:gd name="connsiteY169" fmla="*/ 953607 h 1509906"/>
                  <a:gd name="connsiteX170" fmla="*/ 716844 w 1034979"/>
                  <a:gd name="connsiteY170" fmla="*/ 945987 h 1509906"/>
                  <a:gd name="connsiteX171" fmla="*/ 732084 w 1034979"/>
                  <a:gd name="connsiteY171" fmla="*/ 932652 h 1509906"/>
                  <a:gd name="connsiteX172" fmla="*/ 741609 w 1034979"/>
                  <a:gd name="connsiteY172" fmla="*/ 921222 h 1509906"/>
                  <a:gd name="connsiteX173" fmla="*/ 753039 w 1034979"/>
                  <a:gd name="connsiteY173" fmla="*/ 911697 h 1509906"/>
                  <a:gd name="connsiteX174" fmla="*/ 758754 w 1034979"/>
                  <a:gd name="connsiteY174" fmla="*/ 900267 h 1509906"/>
                  <a:gd name="connsiteX175" fmla="*/ 760659 w 1034979"/>
                  <a:gd name="connsiteY175" fmla="*/ 894552 h 1509906"/>
                  <a:gd name="connsiteX176" fmla="*/ 766374 w 1034979"/>
                  <a:gd name="connsiteY176" fmla="*/ 883122 h 1509906"/>
                  <a:gd name="connsiteX177" fmla="*/ 764469 w 1034979"/>
                  <a:gd name="connsiteY177" fmla="*/ 867882 h 1509906"/>
                  <a:gd name="connsiteX178" fmla="*/ 758754 w 1034979"/>
                  <a:gd name="connsiteY178" fmla="*/ 865977 h 1509906"/>
                  <a:gd name="connsiteX179" fmla="*/ 737799 w 1034979"/>
                  <a:gd name="connsiteY179" fmla="*/ 867882 h 1509906"/>
                  <a:gd name="connsiteX180" fmla="*/ 732084 w 1034979"/>
                  <a:gd name="connsiteY180" fmla="*/ 871692 h 1509906"/>
                  <a:gd name="connsiteX181" fmla="*/ 720654 w 1034979"/>
                  <a:gd name="connsiteY181" fmla="*/ 875502 h 1509906"/>
                  <a:gd name="connsiteX182" fmla="*/ 716844 w 1034979"/>
                  <a:gd name="connsiteY182" fmla="*/ 881217 h 1509906"/>
                  <a:gd name="connsiteX183" fmla="*/ 711129 w 1034979"/>
                  <a:gd name="connsiteY183" fmla="*/ 883122 h 1509906"/>
                  <a:gd name="connsiteX184" fmla="*/ 705414 w 1034979"/>
                  <a:gd name="connsiteY184" fmla="*/ 886932 h 1509906"/>
                  <a:gd name="connsiteX185" fmla="*/ 699699 w 1034979"/>
                  <a:gd name="connsiteY185" fmla="*/ 892647 h 1509906"/>
                  <a:gd name="connsiteX186" fmla="*/ 692079 w 1034979"/>
                  <a:gd name="connsiteY186" fmla="*/ 896457 h 1509906"/>
                  <a:gd name="connsiteX187" fmla="*/ 650169 w 1034979"/>
                  <a:gd name="connsiteY187" fmla="*/ 925032 h 1509906"/>
                  <a:gd name="connsiteX188" fmla="*/ 636834 w 1034979"/>
                  <a:gd name="connsiteY188" fmla="*/ 936462 h 1509906"/>
                  <a:gd name="connsiteX189" fmla="*/ 627309 w 1034979"/>
                  <a:gd name="connsiteY189" fmla="*/ 953607 h 1509906"/>
                  <a:gd name="connsiteX190" fmla="*/ 602544 w 1034979"/>
                  <a:gd name="connsiteY190" fmla="*/ 959322 h 1509906"/>
                  <a:gd name="connsiteX191" fmla="*/ 589209 w 1034979"/>
                  <a:gd name="connsiteY191" fmla="*/ 963132 h 1509906"/>
                  <a:gd name="connsiteX192" fmla="*/ 573969 w 1034979"/>
                  <a:gd name="connsiteY192" fmla="*/ 961227 h 1509906"/>
                  <a:gd name="connsiteX193" fmla="*/ 562539 w 1034979"/>
                  <a:gd name="connsiteY193" fmla="*/ 957417 h 1509906"/>
                  <a:gd name="connsiteX194" fmla="*/ 551109 w 1034979"/>
                  <a:gd name="connsiteY194" fmla="*/ 953607 h 1509906"/>
                  <a:gd name="connsiteX195" fmla="*/ 539679 w 1034979"/>
                  <a:gd name="connsiteY195" fmla="*/ 949797 h 1509906"/>
                  <a:gd name="connsiteX196" fmla="*/ 533964 w 1034979"/>
                  <a:gd name="connsiteY196" fmla="*/ 947892 h 1509906"/>
                  <a:gd name="connsiteX197" fmla="*/ 528249 w 1034979"/>
                  <a:gd name="connsiteY197" fmla="*/ 944082 h 1509906"/>
                  <a:gd name="connsiteX198" fmla="*/ 516819 w 1034979"/>
                  <a:gd name="connsiteY198" fmla="*/ 938367 h 1509906"/>
                  <a:gd name="connsiteX199" fmla="*/ 509199 w 1034979"/>
                  <a:gd name="connsiteY199" fmla="*/ 926937 h 1509906"/>
                  <a:gd name="connsiteX200" fmla="*/ 505389 w 1034979"/>
                  <a:gd name="connsiteY200" fmla="*/ 905982 h 1509906"/>
                  <a:gd name="connsiteX201" fmla="*/ 507294 w 1034979"/>
                  <a:gd name="connsiteY201" fmla="*/ 841212 h 1509906"/>
                  <a:gd name="connsiteX202" fmla="*/ 503484 w 1034979"/>
                  <a:gd name="connsiteY202" fmla="*/ 351627 h 1509906"/>
                  <a:gd name="connsiteX203" fmla="*/ 499674 w 1034979"/>
                  <a:gd name="connsiteY203" fmla="*/ 60162 h 1509906"/>
                  <a:gd name="connsiteX204" fmla="*/ 490149 w 1034979"/>
                  <a:gd name="connsiteY204" fmla="*/ 33492 h 1509906"/>
                  <a:gd name="connsiteX205" fmla="*/ 488244 w 1034979"/>
                  <a:gd name="connsiteY205" fmla="*/ 27777 h 1509906"/>
                  <a:gd name="connsiteX206" fmla="*/ 484434 w 1034979"/>
                  <a:gd name="connsiteY206" fmla="*/ 22062 h 1509906"/>
                  <a:gd name="connsiteX207" fmla="*/ 478719 w 1034979"/>
                  <a:gd name="connsiteY207" fmla="*/ 10632 h 1509906"/>
                  <a:gd name="connsiteX208" fmla="*/ 473004 w 1034979"/>
                  <a:gd name="connsiteY208" fmla="*/ 6822 h 1509906"/>
                  <a:gd name="connsiteX209" fmla="*/ 469194 w 1034979"/>
                  <a:gd name="connsiteY209" fmla="*/ 1107 h 1509906"/>
                  <a:gd name="connsiteX210" fmla="*/ 429189 w 1034979"/>
                  <a:gd name="connsiteY210" fmla="*/ 4917 h 1509906"/>
                  <a:gd name="connsiteX211" fmla="*/ 421569 w 1034979"/>
                  <a:gd name="connsiteY211" fmla="*/ 16347 h 1509906"/>
                  <a:gd name="connsiteX212" fmla="*/ 417759 w 1034979"/>
                  <a:gd name="connsiteY212" fmla="*/ 22062 h 1509906"/>
                  <a:gd name="connsiteX213" fmla="*/ 419664 w 1034979"/>
                  <a:gd name="connsiteY213" fmla="*/ 54447 h 1509906"/>
                  <a:gd name="connsiteX214" fmla="*/ 423474 w 1034979"/>
                  <a:gd name="connsiteY214" fmla="*/ 65877 h 1509906"/>
                  <a:gd name="connsiteX215" fmla="*/ 425379 w 1034979"/>
                  <a:gd name="connsiteY215" fmla="*/ 71592 h 1509906"/>
                  <a:gd name="connsiteX216" fmla="*/ 425379 w 1034979"/>
                  <a:gd name="connsiteY216" fmla="*/ 77307 h 1509906"/>
                  <a:gd name="connsiteX217" fmla="*/ 429189 w 1034979"/>
                  <a:gd name="connsiteY217" fmla="*/ 231612 h 1509906"/>
                  <a:gd name="connsiteX218" fmla="*/ 440619 w 1034979"/>
                  <a:gd name="connsiteY218" fmla="*/ 414492 h 1509906"/>
                  <a:gd name="connsiteX219" fmla="*/ 425379 w 1034979"/>
                  <a:gd name="connsiteY219" fmla="*/ 711672 h 1509906"/>
                  <a:gd name="connsiteX220" fmla="*/ 425173 w 1034979"/>
                  <a:gd name="connsiteY220" fmla="*/ 765165 h 1509906"/>
                  <a:gd name="connsiteX221" fmla="*/ 421363 w 1034979"/>
                  <a:gd name="connsiteY221" fmla="*/ 844096 h 1509906"/>
                  <a:gd name="connsiteX222" fmla="*/ 425379 w 1034979"/>
                  <a:gd name="connsiteY222" fmla="*/ 894552 h 1509906"/>
                  <a:gd name="connsiteX223" fmla="*/ 423474 w 1034979"/>
                  <a:gd name="connsiteY223" fmla="*/ 921222 h 1509906"/>
                  <a:gd name="connsiteX224" fmla="*/ 417759 w 1034979"/>
                  <a:gd name="connsiteY224" fmla="*/ 923127 h 1509906"/>
                  <a:gd name="connsiteX225" fmla="*/ 412044 w 1034979"/>
                  <a:gd name="connsiteY225" fmla="*/ 926937 h 1509906"/>
                  <a:gd name="connsiteX226" fmla="*/ 421569 w 1034979"/>
                  <a:gd name="connsiteY22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41584 w 1034979"/>
                  <a:gd name="connsiteY103" fmla="*/ 1241262 h 1509906"/>
                  <a:gd name="connsiteX104" fmla="*/ 573969 w 1034979"/>
                  <a:gd name="connsiteY104" fmla="*/ 1229832 h 1509906"/>
                  <a:gd name="connsiteX105" fmla="*/ 585399 w 1034979"/>
                  <a:gd name="connsiteY105" fmla="*/ 1226022 h 1509906"/>
                  <a:gd name="connsiteX106" fmla="*/ 720654 w 1034979"/>
                  <a:gd name="connsiteY106" fmla="*/ 1309842 h 1509906"/>
                  <a:gd name="connsiteX107" fmla="*/ 733989 w 1034979"/>
                  <a:gd name="connsiteY107" fmla="*/ 1319367 h 1509906"/>
                  <a:gd name="connsiteX108" fmla="*/ 743514 w 1034979"/>
                  <a:gd name="connsiteY108" fmla="*/ 1321272 h 1509906"/>
                  <a:gd name="connsiteX109" fmla="*/ 749229 w 1034979"/>
                  <a:gd name="connsiteY109" fmla="*/ 1323177 h 1509906"/>
                  <a:gd name="connsiteX110" fmla="*/ 762564 w 1034979"/>
                  <a:gd name="connsiteY110" fmla="*/ 1328892 h 1509906"/>
                  <a:gd name="connsiteX111" fmla="*/ 777804 w 1034979"/>
                  <a:gd name="connsiteY111" fmla="*/ 1326987 h 1509906"/>
                  <a:gd name="connsiteX112" fmla="*/ 789234 w 1034979"/>
                  <a:gd name="connsiteY112" fmla="*/ 1321272 h 1509906"/>
                  <a:gd name="connsiteX113" fmla="*/ 794949 w 1034979"/>
                  <a:gd name="connsiteY113" fmla="*/ 1319367 h 1509906"/>
                  <a:gd name="connsiteX114" fmla="*/ 802569 w 1034979"/>
                  <a:gd name="connsiteY114" fmla="*/ 1302222 h 1509906"/>
                  <a:gd name="connsiteX115" fmla="*/ 800664 w 1034979"/>
                  <a:gd name="connsiteY115" fmla="*/ 1277457 h 1509906"/>
                  <a:gd name="connsiteX116" fmla="*/ 798759 w 1034979"/>
                  <a:gd name="connsiteY116" fmla="*/ 1271742 h 1509906"/>
                  <a:gd name="connsiteX117" fmla="*/ 796854 w 1034979"/>
                  <a:gd name="connsiteY117" fmla="*/ 1264122 h 1509906"/>
                  <a:gd name="connsiteX118" fmla="*/ 783519 w 1034979"/>
                  <a:gd name="connsiteY118" fmla="*/ 1246977 h 1509906"/>
                  <a:gd name="connsiteX119" fmla="*/ 773994 w 1034979"/>
                  <a:gd name="connsiteY119" fmla="*/ 1241262 h 1509906"/>
                  <a:gd name="connsiteX120" fmla="*/ 648264 w 1034979"/>
                  <a:gd name="connsiteY120" fmla="*/ 1149822 h 1509906"/>
                  <a:gd name="connsiteX121" fmla="*/ 644454 w 1034979"/>
                  <a:gd name="connsiteY121" fmla="*/ 1132677 h 1509906"/>
                  <a:gd name="connsiteX122" fmla="*/ 646359 w 1034979"/>
                  <a:gd name="connsiteY122" fmla="*/ 1125057 h 1509906"/>
                  <a:gd name="connsiteX123" fmla="*/ 650169 w 1034979"/>
                  <a:gd name="connsiteY123" fmla="*/ 1107912 h 1509906"/>
                  <a:gd name="connsiteX124" fmla="*/ 653979 w 1034979"/>
                  <a:gd name="connsiteY124" fmla="*/ 1102197 h 1509906"/>
                  <a:gd name="connsiteX125" fmla="*/ 655884 w 1034979"/>
                  <a:gd name="connsiteY125" fmla="*/ 1096482 h 1509906"/>
                  <a:gd name="connsiteX126" fmla="*/ 661599 w 1034979"/>
                  <a:gd name="connsiteY126" fmla="*/ 1094577 h 1509906"/>
                  <a:gd name="connsiteX127" fmla="*/ 671124 w 1034979"/>
                  <a:gd name="connsiteY127" fmla="*/ 1083147 h 1509906"/>
                  <a:gd name="connsiteX128" fmla="*/ 724464 w 1034979"/>
                  <a:gd name="connsiteY128" fmla="*/ 1075527 h 1509906"/>
                  <a:gd name="connsiteX129" fmla="*/ 842574 w 1034979"/>
                  <a:gd name="connsiteY129" fmla="*/ 1077432 h 1509906"/>
                  <a:gd name="connsiteX130" fmla="*/ 871149 w 1034979"/>
                  <a:gd name="connsiteY130" fmla="*/ 1079337 h 1509906"/>
                  <a:gd name="connsiteX131" fmla="*/ 899724 w 1034979"/>
                  <a:gd name="connsiteY131" fmla="*/ 1085052 h 1509906"/>
                  <a:gd name="connsiteX132" fmla="*/ 922584 w 1034979"/>
                  <a:gd name="connsiteY132" fmla="*/ 1088862 h 1509906"/>
                  <a:gd name="connsiteX133" fmla="*/ 951159 w 1034979"/>
                  <a:gd name="connsiteY133" fmla="*/ 1094577 h 1509906"/>
                  <a:gd name="connsiteX134" fmla="*/ 956874 w 1034979"/>
                  <a:gd name="connsiteY134" fmla="*/ 1094577 h 1509906"/>
                  <a:gd name="connsiteX135" fmla="*/ 1002594 w 1034979"/>
                  <a:gd name="connsiteY135" fmla="*/ 1092672 h 1509906"/>
                  <a:gd name="connsiteX136" fmla="*/ 1031169 w 1034979"/>
                  <a:gd name="connsiteY136" fmla="*/ 1085052 h 1509906"/>
                  <a:gd name="connsiteX137" fmla="*/ 1034979 w 1034979"/>
                  <a:gd name="connsiteY137" fmla="*/ 1079337 h 1509906"/>
                  <a:gd name="connsiteX138" fmla="*/ 1033074 w 1034979"/>
                  <a:gd name="connsiteY138" fmla="*/ 1060287 h 1509906"/>
                  <a:gd name="connsiteX139" fmla="*/ 1027359 w 1034979"/>
                  <a:gd name="connsiteY139" fmla="*/ 1056477 h 1509906"/>
                  <a:gd name="connsiteX140" fmla="*/ 1012119 w 1034979"/>
                  <a:gd name="connsiteY140" fmla="*/ 1054572 h 1509906"/>
                  <a:gd name="connsiteX141" fmla="*/ 1006404 w 1034979"/>
                  <a:gd name="connsiteY141" fmla="*/ 1052667 h 1509906"/>
                  <a:gd name="connsiteX142" fmla="*/ 998784 w 1034979"/>
                  <a:gd name="connsiteY142" fmla="*/ 1050762 h 1509906"/>
                  <a:gd name="connsiteX143" fmla="*/ 987354 w 1034979"/>
                  <a:gd name="connsiteY143" fmla="*/ 1043142 h 1509906"/>
                  <a:gd name="connsiteX144" fmla="*/ 975924 w 1034979"/>
                  <a:gd name="connsiteY144" fmla="*/ 1039332 h 1509906"/>
                  <a:gd name="connsiteX145" fmla="*/ 970209 w 1034979"/>
                  <a:gd name="connsiteY145" fmla="*/ 1037427 h 1509906"/>
                  <a:gd name="connsiteX146" fmla="*/ 962589 w 1034979"/>
                  <a:gd name="connsiteY146" fmla="*/ 1035522 h 1509906"/>
                  <a:gd name="connsiteX147" fmla="*/ 956874 w 1034979"/>
                  <a:gd name="connsiteY147" fmla="*/ 1033617 h 1509906"/>
                  <a:gd name="connsiteX148" fmla="*/ 935919 w 1034979"/>
                  <a:gd name="connsiteY148" fmla="*/ 1027902 h 1509906"/>
                  <a:gd name="connsiteX149" fmla="*/ 930204 w 1034979"/>
                  <a:gd name="connsiteY149" fmla="*/ 1025997 h 1509906"/>
                  <a:gd name="connsiteX150" fmla="*/ 825429 w 1034979"/>
                  <a:gd name="connsiteY150" fmla="*/ 1027902 h 1509906"/>
                  <a:gd name="connsiteX151" fmla="*/ 819714 w 1034979"/>
                  <a:gd name="connsiteY151" fmla="*/ 1029807 h 1509906"/>
                  <a:gd name="connsiteX152" fmla="*/ 730179 w 1034979"/>
                  <a:gd name="connsiteY152" fmla="*/ 1031712 h 1509906"/>
                  <a:gd name="connsiteX153" fmla="*/ 716844 w 1034979"/>
                  <a:gd name="connsiteY153" fmla="*/ 1035522 h 1509906"/>
                  <a:gd name="connsiteX154" fmla="*/ 695889 w 1034979"/>
                  <a:gd name="connsiteY154" fmla="*/ 1037427 h 1509906"/>
                  <a:gd name="connsiteX155" fmla="*/ 669219 w 1034979"/>
                  <a:gd name="connsiteY155" fmla="*/ 1039332 h 1509906"/>
                  <a:gd name="connsiteX156" fmla="*/ 669219 w 1034979"/>
                  <a:gd name="connsiteY156" fmla="*/ 1039332 h 1509906"/>
                  <a:gd name="connsiteX157" fmla="*/ 646359 w 1034979"/>
                  <a:gd name="connsiteY157" fmla="*/ 1043142 h 1509906"/>
                  <a:gd name="connsiteX158" fmla="*/ 642549 w 1034979"/>
                  <a:gd name="connsiteY158" fmla="*/ 1031712 h 1509906"/>
                  <a:gd name="connsiteX159" fmla="*/ 640644 w 1034979"/>
                  <a:gd name="connsiteY159" fmla="*/ 1025997 h 1509906"/>
                  <a:gd name="connsiteX160" fmla="*/ 642549 w 1034979"/>
                  <a:gd name="connsiteY160" fmla="*/ 1008852 h 1509906"/>
                  <a:gd name="connsiteX161" fmla="*/ 644454 w 1034979"/>
                  <a:gd name="connsiteY161" fmla="*/ 1003137 h 1509906"/>
                  <a:gd name="connsiteX162" fmla="*/ 661599 w 1034979"/>
                  <a:gd name="connsiteY162" fmla="*/ 993612 h 1509906"/>
                  <a:gd name="connsiteX163" fmla="*/ 673029 w 1034979"/>
                  <a:gd name="connsiteY163" fmla="*/ 985992 h 1509906"/>
                  <a:gd name="connsiteX164" fmla="*/ 674934 w 1034979"/>
                  <a:gd name="connsiteY164" fmla="*/ 980277 h 1509906"/>
                  <a:gd name="connsiteX165" fmla="*/ 680649 w 1034979"/>
                  <a:gd name="connsiteY165" fmla="*/ 978372 h 1509906"/>
                  <a:gd name="connsiteX166" fmla="*/ 686364 w 1034979"/>
                  <a:gd name="connsiteY166" fmla="*/ 974562 h 1509906"/>
                  <a:gd name="connsiteX167" fmla="*/ 695889 w 1034979"/>
                  <a:gd name="connsiteY167" fmla="*/ 965037 h 1509906"/>
                  <a:gd name="connsiteX168" fmla="*/ 705414 w 1034979"/>
                  <a:gd name="connsiteY168" fmla="*/ 953607 h 1509906"/>
                  <a:gd name="connsiteX169" fmla="*/ 716844 w 1034979"/>
                  <a:gd name="connsiteY169" fmla="*/ 945987 h 1509906"/>
                  <a:gd name="connsiteX170" fmla="*/ 732084 w 1034979"/>
                  <a:gd name="connsiteY170" fmla="*/ 932652 h 1509906"/>
                  <a:gd name="connsiteX171" fmla="*/ 741609 w 1034979"/>
                  <a:gd name="connsiteY171" fmla="*/ 921222 h 1509906"/>
                  <a:gd name="connsiteX172" fmla="*/ 753039 w 1034979"/>
                  <a:gd name="connsiteY172" fmla="*/ 911697 h 1509906"/>
                  <a:gd name="connsiteX173" fmla="*/ 758754 w 1034979"/>
                  <a:gd name="connsiteY173" fmla="*/ 900267 h 1509906"/>
                  <a:gd name="connsiteX174" fmla="*/ 760659 w 1034979"/>
                  <a:gd name="connsiteY174" fmla="*/ 894552 h 1509906"/>
                  <a:gd name="connsiteX175" fmla="*/ 766374 w 1034979"/>
                  <a:gd name="connsiteY175" fmla="*/ 883122 h 1509906"/>
                  <a:gd name="connsiteX176" fmla="*/ 764469 w 1034979"/>
                  <a:gd name="connsiteY176" fmla="*/ 867882 h 1509906"/>
                  <a:gd name="connsiteX177" fmla="*/ 758754 w 1034979"/>
                  <a:gd name="connsiteY177" fmla="*/ 865977 h 1509906"/>
                  <a:gd name="connsiteX178" fmla="*/ 737799 w 1034979"/>
                  <a:gd name="connsiteY178" fmla="*/ 867882 h 1509906"/>
                  <a:gd name="connsiteX179" fmla="*/ 732084 w 1034979"/>
                  <a:gd name="connsiteY179" fmla="*/ 871692 h 1509906"/>
                  <a:gd name="connsiteX180" fmla="*/ 720654 w 1034979"/>
                  <a:gd name="connsiteY180" fmla="*/ 875502 h 1509906"/>
                  <a:gd name="connsiteX181" fmla="*/ 716844 w 1034979"/>
                  <a:gd name="connsiteY181" fmla="*/ 881217 h 1509906"/>
                  <a:gd name="connsiteX182" fmla="*/ 711129 w 1034979"/>
                  <a:gd name="connsiteY182" fmla="*/ 883122 h 1509906"/>
                  <a:gd name="connsiteX183" fmla="*/ 705414 w 1034979"/>
                  <a:gd name="connsiteY183" fmla="*/ 886932 h 1509906"/>
                  <a:gd name="connsiteX184" fmla="*/ 699699 w 1034979"/>
                  <a:gd name="connsiteY184" fmla="*/ 892647 h 1509906"/>
                  <a:gd name="connsiteX185" fmla="*/ 692079 w 1034979"/>
                  <a:gd name="connsiteY185" fmla="*/ 896457 h 1509906"/>
                  <a:gd name="connsiteX186" fmla="*/ 650169 w 1034979"/>
                  <a:gd name="connsiteY186" fmla="*/ 925032 h 1509906"/>
                  <a:gd name="connsiteX187" fmla="*/ 636834 w 1034979"/>
                  <a:gd name="connsiteY187" fmla="*/ 936462 h 1509906"/>
                  <a:gd name="connsiteX188" fmla="*/ 627309 w 1034979"/>
                  <a:gd name="connsiteY188" fmla="*/ 953607 h 1509906"/>
                  <a:gd name="connsiteX189" fmla="*/ 602544 w 1034979"/>
                  <a:gd name="connsiteY189" fmla="*/ 959322 h 1509906"/>
                  <a:gd name="connsiteX190" fmla="*/ 589209 w 1034979"/>
                  <a:gd name="connsiteY190" fmla="*/ 963132 h 1509906"/>
                  <a:gd name="connsiteX191" fmla="*/ 573969 w 1034979"/>
                  <a:gd name="connsiteY191" fmla="*/ 961227 h 1509906"/>
                  <a:gd name="connsiteX192" fmla="*/ 562539 w 1034979"/>
                  <a:gd name="connsiteY192" fmla="*/ 957417 h 1509906"/>
                  <a:gd name="connsiteX193" fmla="*/ 551109 w 1034979"/>
                  <a:gd name="connsiteY193" fmla="*/ 953607 h 1509906"/>
                  <a:gd name="connsiteX194" fmla="*/ 539679 w 1034979"/>
                  <a:gd name="connsiteY194" fmla="*/ 949797 h 1509906"/>
                  <a:gd name="connsiteX195" fmla="*/ 533964 w 1034979"/>
                  <a:gd name="connsiteY195" fmla="*/ 947892 h 1509906"/>
                  <a:gd name="connsiteX196" fmla="*/ 528249 w 1034979"/>
                  <a:gd name="connsiteY196" fmla="*/ 944082 h 1509906"/>
                  <a:gd name="connsiteX197" fmla="*/ 516819 w 1034979"/>
                  <a:gd name="connsiteY197" fmla="*/ 938367 h 1509906"/>
                  <a:gd name="connsiteX198" fmla="*/ 509199 w 1034979"/>
                  <a:gd name="connsiteY198" fmla="*/ 926937 h 1509906"/>
                  <a:gd name="connsiteX199" fmla="*/ 505389 w 1034979"/>
                  <a:gd name="connsiteY199" fmla="*/ 905982 h 1509906"/>
                  <a:gd name="connsiteX200" fmla="*/ 507294 w 1034979"/>
                  <a:gd name="connsiteY200" fmla="*/ 841212 h 1509906"/>
                  <a:gd name="connsiteX201" fmla="*/ 503484 w 1034979"/>
                  <a:gd name="connsiteY201" fmla="*/ 351627 h 1509906"/>
                  <a:gd name="connsiteX202" fmla="*/ 499674 w 1034979"/>
                  <a:gd name="connsiteY202" fmla="*/ 60162 h 1509906"/>
                  <a:gd name="connsiteX203" fmla="*/ 490149 w 1034979"/>
                  <a:gd name="connsiteY203" fmla="*/ 33492 h 1509906"/>
                  <a:gd name="connsiteX204" fmla="*/ 488244 w 1034979"/>
                  <a:gd name="connsiteY204" fmla="*/ 27777 h 1509906"/>
                  <a:gd name="connsiteX205" fmla="*/ 484434 w 1034979"/>
                  <a:gd name="connsiteY205" fmla="*/ 22062 h 1509906"/>
                  <a:gd name="connsiteX206" fmla="*/ 478719 w 1034979"/>
                  <a:gd name="connsiteY206" fmla="*/ 10632 h 1509906"/>
                  <a:gd name="connsiteX207" fmla="*/ 473004 w 1034979"/>
                  <a:gd name="connsiteY207" fmla="*/ 6822 h 1509906"/>
                  <a:gd name="connsiteX208" fmla="*/ 469194 w 1034979"/>
                  <a:gd name="connsiteY208" fmla="*/ 1107 h 1509906"/>
                  <a:gd name="connsiteX209" fmla="*/ 429189 w 1034979"/>
                  <a:gd name="connsiteY209" fmla="*/ 4917 h 1509906"/>
                  <a:gd name="connsiteX210" fmla="*/ 421569 w 1034979"/>
                  <a:gd name="connsiteY210" fmla="*/ 16347 h 1509906"/>
                  <a:gd name="connsiteX211" fmla="*/ 417759 w 1034979"/>
                  <a:gd name="connsiteY211" fmla="*/ 22062 h 1509906"/>
                  <a:gd name="connsiteX212" fmla="*/ 419664 w 1034979"/>
                  <a:gd name="connsiteY212" fmla="*/ 54447 h 1509906"/>
                  <a:gd name="connsiteX213" fmla="*/ 423474 w 1034979"/>
                  <a:gd name="connsiteY213" fmla="*/ 65877 h 1509906"/>
                  <a:gd name="connsiteX214" fmla="*/ 425379 w 1034979"/>
                  <a:gd name="connsiteY214" fmla="*/ 71592 h 1509906"/>
                  <a:gd name="connsiteX215" fmla="*/ 425379 w 1034979"/>
                  <a:gd name="connsiteY215" fmla="*/ 77307 h 1509906"/>
                  <a:gd name="connsiteX216" fmla="*/ 429189 w 1034979"/>
                  <a:gd name="connsiteY216" fmla="*/ 231612 h 1509906"/>
                  <a:gd name="connsiteX217" fmla="*/ 440619 w 1034979"/>
                  <a:gd name="connsiteY217" fmla="*/ 414492 h 1509906"/>
                  <a:gd name="connsiteX218" fmla="*/ 425379 w 1034979"/>
                  <a:gd name="connsiteY218" fmla="*/ 711672 h 1509906"/>
                  <a:gd name="connsiteX219" fmla="*/ 425173 w 1034979"/>
                  <a:gd name="connsiteY219" fmla="*/ 765165 h 1509906"/>
                  <a:gd name="connsiteX220" fmla="*/ 421363 w 1034979"/>
                  <a:gd name="connsiteY220" fmla="*/ 844096 h 1509906"/>
                  <a:gd name="connsiteX221" fmla="*/ 425379 w 1034979"/>
                  <a:gd name="connsiteY221" fmla="*/ 894552 h 1509906"/>
                  <a:gd name="connsiteX222" fmla="*/ 423474 w 1034979"/>
                  <a:gd name="connsiteY222" fmla="*/ 921222 h 1509906"/>
                  <a:gd name="connsiteX223" fmla="*/ 417759 w 1034979"/>
                  <a:gd name="connsiteY223" fmla="*/ 923127 h 1509906"/>
                  <a:gd name="connsiteX224" fmla="*/ 412044 w 1034979"/>
                  <a:gd name="connsiteY224" fmla="*/ 926937 h 1509906"/>
                  <a:gd name="connsiteX225" fmla="*/ 421569 w 1034979"/>
                  <a:gd name="connsiteY22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35869 w 1034979"/>
                  <a:gd name="connsiteY102" fmla="*/ 1243167 h 1509906"/>
                  <a:gd name="connsiteX103" fmla="*/ 573969 w 1034979"/>
                  <a:gd name="connsiteY103" fmla="*/ 1229832 h 1509906"/>
                  <a:gd name="connsiteX104" fmla="*/ 585399 w 1034979"/>
                  <a:gd name="connsiteY104" fmla="*/ 1226022 h 1509906"/>
                  <a:gd name="connsiteX105" fmla="*/ 720654 w 1034979"/>
                  <a:gd name="connsiteY105" fmla="*/ 1309842 h 1509906"/>
                  <a:gd name="connsiteX106" fmla="*/ 733989 w 1034979"/>
                  <a:gd name="connsiteY106" fmla="*/ 1319367 h 1509906"/>
                  <a:gd name="connsiteX107" fmla="*/ 743514 w 1034979"/>
                  <a:gd name="connsiteY107" fmla="*/ 1321272 h 1509906"/>
                  <a:gd name="connsiteX108" fmla="*/ 749229 w 1034979"/>
                  <a:gd name="connsiteY108" fmla="*/ 1323177 h 1509906"/>
                  <a:gd name="connsiteX109" fmla="*/ 762564 w 1034979"/>
                  <a:gd name="connsiteY109" fmla="*/ 1328892 h 1509906"/>
                  <a:gd name="connsiteX110" fmla="*/ 777804 w 1034979"/>
                  <a:gd name="connsiteY110" fmla="*/ 1326987 h 1509906"/>
                  <a:gd name="connsiteX111" fmla="*/ 789234 w 1034979"/>
                  <a:gd name="connsiteY111" fmla="*/ 1321272 h 1509906"/>
                  <a:gd name="connsiteX112" fmla="*/ 794949 w 1034979"/>
                  <a:gd name="connsiteY112" fmla="*/ 1319367 h 1509906"/>
                  <a:gd name="connsiteX113" fmla="*/ 802569 w 1034979"/>
                  <a:gd name="connsiteY113" fmla="*/ 1302222 h 1509906"/>
                  <a:gd name="connsiteX114" fmla="*/ 800664 w 1034979"/>
                  <a:gd name="connsiteY114" fmla="*/ 1277457 h 1509906"/>
                  <a:gd name="connsiteX115" fmla="*/ 798759 w 1034979"/>
                  <a:gd name="connsiteY115" fmla="*/ 1271742 h 1509906"/>
                  <a:gd name="connsiteX116" fmla="*/ 796854 w 1034979"/>
                  <a:gd name="connsiteY116" fmla="*/ 1264122 h 1509906"/>
                  <a:gd name="connsiteX117" fmla="*/ 783519 w 1034979"/>
                  <a:gd name="connsiteY117" fmla="*/ 1246977 h 1509906"/>
                  <a:gd name="connsiteX118" fmla="*/ 773994 w 1034979"/>
                  <a:gd name="connsiteY118" fmla="*/ 1241262 h 1509906"/>
                  <a:gd name="connsiteX119" fmla="*/ 648264 w 1034979"/>
                  <a:gd name="connsiteY119" fmla="*/ 1149822 h 1509906"/>
                  <a:gd name="connsiteX120" fmla="*/ 644454 w 1034979"/>
                  <a:gd name="connsiteY120" fmla="*/ 1132677 h 1509906"/>
                  <a:gd name="connsiteX121" fmla="*/ 646359 w 1034979"/>
                  <a:gd name="connsiteY121" fmla="*/ 1125057 h 1509906"/>
                  <a:gd name="connsiteX122" fmla="*/ 650169 w 1034979"/>
                  <a:gd name="connsiteY122" fmla="*/ 1107912 h 1509906"/>
                  <a:gd name="connsiteX123" fmla="*/ 653979 w 1034979"/>
                  <a:gd name="connsiteY123" fmla="*/ 1102197 h 1509906"/>
                  <a:gd name="connsiteX124" fmla="*/ 655884 w 1034979"/>
                  <a:gd name="connsiteY124" fmla="*/ 1096482 h 1509906"/>
                  <a:gd name="connsiteX125" fmla="*/ 661599 w 1034979"/>
                  <a:gd name="connsiteY125" fmla="*/ 1094577 h 1509906"/>
                  <a:gd name="connsiteX126" fmla="*/ 671124 w 1034979"/>
                  <a:gd name="connsiteY126" fmla="*/ 1083147 h 1509906"/>
                  <a:gd name="connsiteX127" fmla="*/ 724464 w 1034979"/>
                  <a:gd name="connsiteY127" fmla="*/ 1075527 h 1509906"/>
                  <a:gd name="connsiteX128" fmla="*/ 842574 w 1034979"/>
                  <a:gd name="connsiteY128" fmla="*/ 1077432 h 1509906"/>
                  <a:gd name="connsiteX129" fmla="*/ 871149 w 1034979"/>
                  <a:gd name="connsiteY129" fmla="*/ 1079337 h 1509906"/>
                  <a:gd name="connsiteX130" fmla="*/ 899724 w 1034979"/>
                  <a:gd name="connsiteY130" fmla="*/ 1085052 h 1509906"/>
                  <a:gd name="connsiteX131" fmla="*/ 922584 w 1034979"/>
                  <a:gd name="connsiteY131" fmla="*/ 1088862 h 1509906"/>
                  <a:gd name="connsiteX132" fmla="*/ 951159 w 1034979"/>
                  <a:gd name="connsiteY132" fmla="*/ 1094577 h 1509906"/>
                  <a:gd name="connsiteX133" fmla="*/ 956874 w 1034979"/>
                  <a:gd name="connsiteY133" fmla="*/ 1094577 h 1509906"/>
                  <a:gd name="connsiteX134" fmla="*/ 1002594 w 1034979"/>
                  <a:gd name="connsiteY134" fmla="*/ 1092672 h 1509906"/>
                  <a:gd name="connsiteX135" fmla="*/ 1031169 w 1034979"/>
                  <a:gd name="connsiteY135" fmla="*/ 1085052 h 1509906"/>
                  <a:gd name="connsiteX136" fmla="*/ 1034979 w 1034979"/>
                  <a:gd name="connsiteY136" fmla="*/ 1079337 h 1509906"/>
                  <a:gd name="connsiteX137" fmla="*/ 1033074 w 1034979"/>
                  <a:gd name="connsiteY137" fmla="*/ 1060287 h 1509906"/>
                  <a:gd name="connsiteX138" fmla="*/ 1027359 w 1034979"/>
                  <a:gd name="connsiteY138" fmla="*/ 1056477 h 1509906"/>
                  <a:gd name="connsiteX139" fmla="*/ 1012119 w 1034979"/>
                  <a:gd name="connsiteY139" fmla="*/ 1054572 h 1509906"/>
                  <a:gd name="connsiteX140" fmla="*/ 1006404 w 1034979"/>
                  <a:gd name="connsiteY140" fmla="*/ 1052667 h 1509906"/>
                  <a:gd name="connsiteX141" fmla="*/ 998784 w 1034979"/>
                  <a:gd name="connsiteY141" fmla="*/ 1050762 h 1509906"/>
                  <a:gd name="connsiteX142" fmla="*/ 987354 w 1034979"/>
                  <a:gd name="connsiteY142" fmla="*/ 1043142 h 1509906"/>
                  <a:gd name="connsiteX143" fmla="*/ 975924 w 1034979"/>
                  <a:gd name="connsiteY143" fmla="*/ 1039332 h 1509906"/>
                  <a:gd name="connsiteX144" fmla="*/ 970209 w 1034979"/>
                  <a:gd name="connsiteY144" fmla="*/ 1037427 h 1509906"/>
                  <a:gd name="connsiteX145" fmla="*/ 962589 w 1034979"/>
                  <a:gd name="connsiteY145" fmla="*/ 1035522 h 1509906"/>
                  <a:gd name="connsiteX146" fmla="*/ 956874 w 1034979"/>
                  <a:gd name="connsiteY146" fmla="*/ 1033617 h 1509906"/>
                  <a:gd name="connsiteX147" fmla="*/ 935919 w 1034979"/>
                  <a:gd name="connsiteY147" fmla="*/ 1027902 h 1509906"/>
                  <a:gd name="connsiteX148" fmla="*/ 930204 w 1034979"/>
                  <a:gd name="connsiteY148" fmla="*/ 1025997 h 1509906"/>
                  <a:gd name="connsiteX149" fmla="*/ 825429 w 1034979"/>
                  <a:gd name="connsiteY149" fmla="*/ 1027902 h 1509906"/>
                  <a:gd name="connsiteX150" fmla="*/ 819714 w 1034979"/>
                  <a:gd name="connsiteY150" fmla="*/ 1029807 h 1509906"/>
                  <a:gd name="connsiteX151" fmla="*/ 730179 w 1034979"/>
                  <a:gd name="connsiteY151" fmla="*/ 1031712 h 1509906"/>
                  <a:gd name="connsiteX152" fmla="*/ 716844 w 1034979"/>
                  <a:gd name="connsiteY152" fmla="*/ 1035522 h 1509906"/>
                  <a:gd name="connsiteX153" fmla="*/ 695889 w 1034979"/>
                  <a:gd name="connsiteY153" fmla="*/ 1037427 h 1509906"/>
                  <a:gd name="connsiteX154" fmla="*/ 669219 w 1034979"/>
                  <a:gd name="connsiteY154" fmla="*/ 1039332 h 1509906"/>
                  <a:gd name="connsiteX155" fmla="*/ 669219 w 1034979"/>
                  <a:gd name="connsiteY155" fmla="*/ 1039332 h 1509906"/>
                  <a:gd name="connsiteX156" fmla="*/ 646359 w 1034979"/>
                  <a:gd name="connsiteY156" fmla="*/ 1043142 h 1509906"/>
                  <a:gd name="connsiteX157" fmla="*/ 642549 w 1034979"/>
                  <a:gd name="connsiteY157" fmla="*/ 1031712 h 1509906"/>
                  <a:gd name="connsiteX158" fmla="*/ 640644 w 1034979"/>
                  <a:gd name="connsiteY158" fmla="*/ 1025997 h 1509906"/>
                  <a:gd name="connsiteX159" fmla="*/ 642549 w 1034979"/>
                  <a:gd name="connsiteY159" fmla="*/ 1008852 h 1509906"/>
                  <a:gd name="connsiteX160" fmla="*/ 644454 w 1034979"/>
                  <a:gd name="connsiteY160" fmla="*/ 1003137 h 1509906"/>
                  <a:gd name="connsiteX161" fmla="*/ 661599 w 1034979"/>
                  <a:gd name="connsiteY161" fmla="*/ 993612 h 1509906"/>
                  <a:gd name="connsiteX162" fmla="*/ 673029 w 1034979"/>
                  <a:gd name="connsiteY162" fmla="*/ 985992 h 1509906"/>
                  <a:gd name="connsiteX163" fmla="*/ 674934 w 1034979"/>
                  <a:gd name="connsiteY163" fmla="*/ 980277 h 1509906"/>
                  <a:gd name="connsiteX164" fmla="*/ 680649 w 1034979"/>
                  <a:gd name="connsiteY164" fmla="*/ 978372 h 1509906"/>
                  <a:gd name="connsiteX165" fmla="*/ 686364 w 1034979"/>
                  <a:gd name="connsiteY165" fmla="*/ 974562 h 1509906"/>
                  <a:gd name="connsiteX166" fmla="*/ 695889 w 1034979"/>
                  <a:gd name="connsiteY166" fmla="*/ 965037 h 1509906"/>
                  <a:gd name="connsiteX167" fmla="*/ 705414 w 1034979"/>
                  <a:gd name="connsiteY167" fmla="*/ 953607 h 1509906"/>
                  <a:gd name="connsiteX168" fmla="*/ 716844 w 1034979"/>
                  <a:gd name="connsiteY168" fmla="*/ 945987 h 1509906"/>
                  <a:gd name="connsiteX169" fmla="*/ 732084 w 1034979"/>
                  <a:gd name="connsiteY169" fmla="*/ 932652 h 1509906"/>
                  <a:gd name="connsiteX170" fmla="*/ 741609 w 1034979"/>
                  <a:gd name="connsiteY170" fmla="*/ 921222 h 1509906"/>
                  <a:gd name="connsiteX171" fmla="*/ 753039 w 1034979"/>
                  <a:gd name="connsiteY171" fmla="*/ 911697 h 1509906"/>
                  <a:gd name="connsiteX172" fmla="*/ 758754 w 1034979"/>
                  <a:gd name="connsiteY172" fmla="*/ 900267 h 1509906"/>
                  <a:gd name="connsiteX173" fmla="*/ 760659 w 1034979"/>
                  <a:gd name="connsiteY173" fmla="*/ 894552 h 1509906"/>
                  <a:gd name="connsiteX174" fmla="*/ 766374 w 1034979"/>
                  <a:gd name="connsiteY174" fmla="*/ 883122 h 1509906"/>
                  <a:gd name="connsiteX175" fmla="*/ 764469 w 1034979"/>
                  <a:gd name="connsiteY175" fmla="*/ 867882 h 1509906"/>
                  <a:gd name="connsiteX176" fmla="*/ 758754 w 1034979"/>
                  <a:gd name="connsiteY176" fmla="*/ 865977 h 1509906"/>
                  <a:gd name="connsiteX177" fmla="*/ 737799 w 1034979"/>
                  <a:gd name="connsiteY177" fmla="*/ 867882 h 1509906"/>
                  <a:gd name="connsiteX178" fmla="*/ 732084 w 1034979"/>
                  <a:gd name="connsiteY178" fmla="*/ 871692 h 1509906"/>
                  <a:gd name="connsiteX179" fmla="*/ 720654 w 1034979"/>
                  <a:gd name="connsiteY179" fmla="*/ 875502 h 1509906"/>
                  <a:gd name="connsiteX180" fmla="*/ 716844 w 1034979"/>
                  <a:gd name="connsiteY180" fmla="*/ 881217 h 1509906"/>
                  <a:gd name="connsiteX181" fmla="*/ 711129 w 1034979"/>
                  <a:gd name="connsiteY181" fmla="*/ 883122 h 1509906"/>
                  <a:gd name="connsiteX182" fmla="*/ 705414 w 1034979"/>
                  <a:gd name="connsiteY182" fmla="*/ 886932 h 1509906"/>
                  <a:gd name="connsiteX183" fmla="*/ 699699 w 1034979"/>
                  <a:gd name="connsiteY183" fmla="*/ 892647 h 1509906"/>
                  <a:gd name="connsiteX184" fmla="*/ 692079 w 1034979"/>
                  <a:gd name="connsiteY184" fmla="*/ 896457 h 1509906"/>
                  <a:gd name="connsiteX185" fmla="*/ 650169 w 1034979"/>
                  <a:gd name="connsiteY185" fmla="*/ 925032 h 1509906"/>
                  <a:gd name="connsiteX186" fmla="*/ 636834 w 1034979"/>
                  <a:gd name="connsiteY186" fmla="*/ 936462 h 1509906"/>
                  <a:gd name="connsiteX187" fmla="*/ 627309 w 1034979"/>
                  <a:gd name="connsiteY187" fmla="*/ 953607 h 1509906"/>
                  <a:gd name="connsiteX188" fmla="*/ 602544 w 1034979"/>
                  <a:gd name="connsiteY188" fmla="*/ 959322 h 1509906"/>
                  <a:gd name="connsiteX189" fmla="*/ 589209 w 1034979"/>
                  <a:gd name="connsiteY189" fmla="*/ 963132 h 1509906"/>
                  <a:gd name="connsiteX190" fmla="*/ 573969 w 1034979"/>
                  <a:gd name="connsiteY190" fmla="*/ 961227 h 1509906"/>
                  <a:gd name="connsiteX191" fmla="*/ 562539 w 1034979"/>
                  <a:gd name="connsiteY191" fmla="*/ 957417 h 1509906"/>
                  <a:gd name="connsiteX192" fmla="*/ 551109 w 1034979"/>
                  <a:gd name="connsiteY192" fmla="*/ 953607 h 1509906"/>
                  <a:gd name="connsiteX193" fmla="*/ 539679 w 1034979"/>
                  <a:gd name="connsiteY193" fmla="*/ 949797 h 1509906"/>
                  <a:gd name="connsiteX194" fmla="*/ 533964 w 1034979"/>
                  <a:gd name="connsiteY194" fmla="*/ 947892 h 1509906"/>
                  <a:gd name="connsiteX195" fmla="*/ 528249 w 1034979"/>
                  <a:gd name="connsiteY195" fmla="*/ 944082 h 1509906"/>
                  <a:gd name="connsiteX196" fmla="*/ 516819 w 1034979"/>
                  <a:gd name="connsiteY196" fmla="*/ 938367 h 1509906"/>
                  <a:gd name="connsiteX197" fmla="*/ 509199 w 1034979"/>
                  <a:gd name="connsiteY197" fmla="*/ 926937 h 1509906"/>
                  <a:gd name="connsiteX198" fmla="*/ 505389 w 1034979"/>
                  <a:gd name="connsiteY198" fmla="*/ 905982 h 1509906"/>
                  <a:gd name="connsiteX199" fmla="*/ 507294 w 1034979"/>
                  <a:gd name="connsiteY199" fmla="*/ 841212 h 1509906"/>
                  <a:gd name="connsiteX200" fmla="*/ 503484 w 1034979"/>
                  <a:gd name="connsiteY200" fmla="*/ 351627 h 1509906"/>
                  <a:gd name="connsiteX201" fmla="*/ 499674 w 1034979"/>
                  <a:gd name="connsiteY201" fmla="*/ 60162 h 1509906"/>
                  <a:gd name="connsiteX202" fmla="*/ 490149 w 1034979"/>
                  <a:gd name="connsiteY202" fmla="*/ 33492 h 1509906"/>
                  <a:gd name="connsiteX203" fmla="*/ 488244 w 1034979"/>
                  <a:gd name="connsiteY203" fmla="*/ 27777 h 1509906"/>
                  <a:gd name="connsiteX204" fmla="*/ 484434 w 1034979"/>
                  <a:gd name="connsiteY204" fmla="*/ 22062 h 1509906"/>
                  <a:gd name="connsiteX205" fmla="*/ 478719 w 1034979"/>
                  <a:gd name="connsiteY205" fmla="*/ 10632 h 1509906"/>
                  <a:gd name="connsiteX206" fmla="*/ 473004 w 1034979"/>
                  <a:gd name="connsiteY206" fmla="*/ 6822 h 1509906"/>
                  <a:gd name="connsiteX207" fmla="*/ 469194 w 1034979"/>
                  <a:gd name="connsiteY207" fmla="*/ 1107 h 1509906"/>
                  <a:gd name="connsiteX208" fmla="*/ 429189 w 1034979"/>
                  <a:gd name="connsiteY208" fmla="*/ 4917 h 1509906"/>
                  <a:gd name="connsiteX209" fmla="*/ 421569 w 1034979"/>
                  <a:gd name="connsiteY209" fmla="*/ 16347 h 1509906"/>
                  <a:gd name="connsiteX210" fmla="*/ 417759 w 1034979"/>
                  <a:gd name="connsiteY210" fmla="*/ 22062 h 1509906"/>
                  <a:gd name="connsiteX211" fmla="*/ 419664 w 1034979"/>
                  <a:gd name="connsiteY211" fmla="*/ 54447 h 1509906"/>
                  <a:gd name="connsiteX212" fmla="*/ 423474 w 1034979"/>
                  <a:gd name="connsiteY212" fmla="*/ 65877 h 1509906"/>
                  <a:gd name="connsiteX213" fmla="*/ 425379 w 1034979"/>
                  <a:gd name="connsiteY213" fmla="*/ 71592 h 1509906"/>
                  <a:gd name="connsiteX214" fmla="*/ 425379 w 1034979"/>
                  <a:gd name="connsiteY214" fmla="*/ 77307 h 1509906"/>
                  <a:gd name="connsiteX215" fmla="*/ 429189 w 1034979"/>
                  <a:gd name="connsiteY215" fmla="*/ 231612 h 1509906"/>
                  <a:gd name="connsiteX216" fmla="*/ 440619 w 1034979"/>
                  <a:gd name="connsiteY216" fmla="*/ 414492 h 1509906"/>
                  <a:gd name="connsiteX217" fmla="*/ 425379 w 1034979"/>
                  <a:gd name="connsiteY217" fmla="*/ 711672 h 1509906"/>
                  <a:gd name="connsiteX218" fmla="*/ 425173 w 1034979"/>
                  <a:gd name="connsiteY218" fmla="*/ 765165 h 1509906"/>
                  <a:gd name="connsiteX219" fmla="*/ 421363 w 1034979"/>
                  <a:gd name="connsiteY219" fmla="*/ 844096 h 1509906"/>
                  <a:gd name="connsiteX220" fmla="*/ 425379 w 1034979"/>
                  <a:gd name="connsiteY220" fmla="*/ 894552 h 1509906"/>
                  <a:gd name="connsiteX221" fmla="*/ 423474 w 1034979"/>
                  <a:gd name="connsiteY221" fmla="*/ 921222 h 1509906"/>
                  <a:gd name="connsiteX222" fmla="*/ 417759 w 1034979"/>
                  <a:gd name="connsiteY222" fmla="*/ 923127 h 1509906"/>
                  <a:gd name="connsiteX223" fmla="*/ 412044 w 1034979"/>
                  <a:gd name="connsiteY223" fmla="*/ 926937 h 1509906"/>
                  <a:gd name="connsiteX224" fmla="*/ 421569 w 1034979"/>
                  <a:gd name="connsiteY22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36809 w 1034979"/>
                  <a:gd name="connsiteY100" fmla="*/ 1317462 h 1509906"/>
                  <a:gd name="connsiteX101" fmla="*/ 467289 w 1034979"/>
                  <a:gd name="connsiteY101" fmla="*/ 1258407 h 1509906"/>
                  <a:gd name="connsiteX102" fmla="*/ 528455 w 1034979"/>
                  <a:gd name="connsiteY102" fmla="*/ 1245638 h 1509906"/>
                  <a:gd name="connsiteX103" fmla="*/ 573969 w 1034979"/>
                  <a:gd name="connsiteY103" fmla="*/ 1229832 h 1509906"/>
                  <a:gd name="connsiteX104" fmla="*/ 585399 w 1034979"/>
                  <a:gd name="connsiteY104" fmla="*/ 1226022 h 1509906"/>
                  <a:gd name="connsiteX105" fmla="*/ 720654 w 1034979"/>
                  <a:gd name="connsiteY105" fmla="*/ 1309842 h 1509906"/>
                  <a:gd name="connsiteX106" fmla="*/ 733989 w 1034979"/>
                  <a:gd name="connsiteY106" fmla="*/ 1319367 h 1509906"/>
                  <a:gd name="connsiteX107" fmla="*/ 743514 w 1034979"/>
                  <a:gd name="connsiteY107" fmla="*/ 1321272 h 1509906"/>
                  <a:gd name="connsiteX108" fmla="*/ 749229 w 1034979"/>
                  <a:gd name="connsiteY108" fmla="*/ 1323177 h 1509906"/>
                  <a:gd name="connsiteX109" fmla="*/ 762564 w 1034979"/>
                  <a:gd name="connsiteY109" fmla="*/ 1328892 h 1509906"/>
                  <a:gd name="connsiteX110" fmla="*/ 777804 w 1034979"/>
                  <a:gd name="connsiteY110" fmla="*/ 1326987 h 1509906"/>
                  <a:gd name="connsiteX111" fmla="*/ 789234 w 1034979"/>
                  <a:gd name="connsiteY111" fmla="*/ 1321272 h 1509906"/>
                  <a:gd name="connsiteX112" fmla="*/ 794949 w 1034979"/>
                  <a:gd name="connsiteY112" fmla="*/ 1319367 h 1509906"/>
                  <a:gd name="connsiteX113" fmla="*/ 802569 w 1034979"/>
                  <a:gd name="connsiteY113" fmla="*/ 1302222 h 1509906"/>
                  <a:gd name="connsiteX114" fmla="*/ 800664 w 1034979"/>
                  <a:gd name="connsiteY114" fmla="*/ 1277457 h 1509906"/>
                  <a:gd name="connsiteX115" fmla="*/ 798759 w 1034979"/>
                  <a:gd name="connsiteY115" fmla="*/ 1271742 h 1509906"/>
                  <a:gd name="connsiteX116" fmla="*/ 796854 w 1034979"/>
                  <a:gd name="connsiteY116" fmla="*/ 1264122 h 1509906"/>
                  <a:gd name="connsiteX117" fmla="*/ 783519 w 1034979"/>
                  <a:gd name="connsiteY117" fmla="*/ 1246977 h 1509906"/>
                  <a:gd name="connsiteX118" fmla="*/ 773994 w 1034979"/>
                  <a:gd name="connsiteY118" fmla="*/ 1241262 h 1509906"/>
                  <a:gd name="connsiteX119" fmla="*/ 648264 w 1034979"/>
                  <a:gd name="connsiteY119" fmla="*/ 1149822 h 1509906"/>
                  <a:gd name="connsiteX120" fmla="*/ 644454 w 1034979"/>
                  <a:gd name="connsiteY120" fmla="*/ 1132677 h 1509906"/>
                  <a:gd name="connsiteX121" fmla="*/ 646359 w 1034979"/>
                  <a:gd name="connsiteY121" fmla="*/ 1125057 h 1509906"/>
                  <a:gd name="connsiteX122" fmla="*/ 650169 w 1034979"/>
                  <a:gd name="connsiteY122" fmla="*/ 1107912 h 1509906"/>
                  <a:gd name="connsiteX123" fmla="*/ 653979 w 1034979"/>
                  <a:gd name="connsiteY123" fmla="*/ 1102197 h 1509906"/>
                  <a:gd name="connsiteX124" fmla="*/ 655884 w 1034979"/>
                  <a:gd name="connsiteY124" fmla="*/ 1096482 h 1509906"/>
                  <a:gd name="connsiteX125" fmla="*/ 661599 w 1034979"/>
                  <a:gd name="connsiteY125" fmla="*/ 1094577 h 1509906"/>
                  <a:gd name="connsiteX126" fmla="*/ 671124 w 1034979"/>
                  <a:gd name="connsiteY126" fmla="*/ 1083147 h 1509906"/>
                  <a:gd name="connsiteX127" fmla="*/ 724464 w 1034979"/>
                  <a:gd name="connsiteY127" fmla="*/ 1075527 h 1509906"/>
                  <a:gd name="connsiteX128" fmla="*/ 842574 w 1034979"/>
                  <a:gd name="connsiteY128" fmla="*/ 1077432 h 1509906"/>
                  <a:gd name="connsiteX129" fmla="*/ 871149 w 1034979"/>
                  <a:gd name="connsiteY129" fmla="*/ 1079337 h 1509906"/>
                  <a:gd name="connsiteX130" fmla="*/ 899724 w 1034979"/>
                  <a:gd name="connsiteY130" fmla="*/ 1085052 h 1509906"/>
                  <a:gd name="connsiteX131" fmla="*/ 922584 w 1034979"/>
                  <a:gd name="connsiteY131" fmla="*/ 1088862 h 1509906"/>
                  <a:gd name="connsiteX132" fmla="*/ 951159 w 1034979"/>
                  <a:gd name="connsiteY132" fmla="*/ 1094577 h 1509906"/>
                  <a:gd name="connsiteX133" fmla="*/ 956874 w 1034979"/>
                  <a:gd name="connsiteY133" fmla="*/ 1094577 h 1509906"/>
                  <a:gd name="connsiteX134" fmla="*/ 1002594 w 1034979"/>
                  <a:gd name="connsiteY134" fmla="*/ 1092672 h 1509906"/>
                  <a:gd name="connsiteX135" fmla="*/ 1031169 w 1034979"/>
                  <a:gd name="connsiteY135" fmla="*/ 1085052 h 1509906"/>
                  <a:gd name="connsiteX136" fmla="*/ 1034979 w 1034979"/>
                  <a:gd name="connsiteY136" fmla="*/ 1079337 h 1509906"/>
                  <a:gd name="connsiteX137" fmla="*/ 1033074 w 1034979"/>
                  <a:gd name="connsiteY137" fmla="*/ 1060287 h 1509906"/>
                  <a:gd name="connsiteX138" fmla="*/ 1027359 w 1034979"/>
                  <a:gd name="connsiteY138" fmla="*/ 1056477 h 1509906"/>
                  <a:gd name="connsiteX139" fmla="*/ 1012119 w 1034979"/>
                  <a:gd name="connsiteY139" fmla="*/ 1054572 h 1509906"/>
                  <a:gd name="connsiteX140" fmla="*/ 1006404 w 1034979"/>
                  <a:gd name="connsiteY140" fmla="*/ 1052667 h 1509906"/>
                  <a:gd name="connsiteX141" fmla="*/ 998784 w 1034979"/>
                  <a:gd name="connsiteY141" fmla="*/ 1050762 h 1509906"/>
                  <a:gd name="connsiteX142" fmla="*/ 987354 w 1034979"/>
                  <a:gd name="connsiteY142" fmla="*/ 1043142 h 1509906"/>
                  <a:gd name="connsiteX143" fmla="*/ 975924 w 1034979"/>
                  <a:gd name="connsiteY143" fmla="*/ 1039332 h 1509906"/>
                  <a:gd name="connsiteX144" fmla="*/ 970209 w 1034979"/>
                  <a:gd name="connsiteY144" fmla="*/ 1037427 h 1509906"/>
                  <a:gd name="connsiteX145" fmla="*/ 962589 w 1034979"/>
                  <a:gd name="connsiteY145" fmla="*/ 1035522 h 1509906"/>
                  <a:gd name="connsiteX146" fmla="*/ 956874 w 1034979"/>
                  <a:gd name="connsiteY146" fmla="*/ 1033617 h 1509906"/>
                  <a:gd name="connsiteX147" fmla="*/ 935919 w 1034979"/>
                  <a:gd name="connsiteY147" fmla="*/ 1027902 h 1509906"/>
                  <a:gd name="connsiteX148" fmla="*/ 930204 w 1034979"/>
                  <a:gd name="connsiteY148" fmla="*/ 1025997 h 1509906"/>
                  <a:gd name="connsiteX149" fmla="*/ 825429 w 1034979"/>
                  <a:gd name="connsiteY149" fmla="*/ 1027902 h 1509906"/>
                  <a:gd name="connsiteX150" fmla="*/ 819714 w 1034979"/>
                  <a:gd name="connsiteY150" fmla="*/ 1029807 h 1509906"/>
                  <a:gd name="connsiteX151" fmla="*/ 730179 w 1034979"/>
                  <a:gd name="connsiteY151" fmla="*/ 1031712 h 1509906"/>
                  <a:gd name="connsiteX152" fmla="*/ 716844 w 1034979"/>
                  <a:gd name="connsiteY152" fmla="*/ 1035522 h 1509906"/>
                  <a:gd name="connsiteX153" fmla="*/ 695889 w 1034979"/>
                  <a:gd name="connsiteY153" fmla="*/ 1037427 h 1509906"/>
                  <a:gd name="connsiteX154" fmla="*/ 669219 w 1034979"/>
                  <a:gd name="connsiteY154" fmla="*/ 1039332 h 1509906"/>
                  <a:gd name="connsiteX155" fmla="*/ 669219 w 1034979"/>
                  <a:gd name="connsiteY155" fmla="*/ 1039332 h 1509906"/>
                  <a:gd name="connsiteX156" fmla="*/ 646359 w 1034979"/>
                  <a:gd name="connsiteY156" fmla="*/ 1043142 h 1509906"/>
                  <a:gd name="connsiteX157" fmla="*/ 642549 w 1034979"/>
                  <a:gd name="connsiteY157" fmla="*/ 1031712 h 1509906"/>
                  <a:gd name="connsiteX158" fmla="*/ 640644 w 1034979"/>
                  <a:gd name="connsiteY158" fmla="*/ 1025997 h 1509906"/>
                  <a:gd name="connsiteX159" fmla="*/ 642549 w 1034979"/>
                  <a:gd name="connsiteY159" fmla="*/ 1008852 h 1509906"/>
                  <a:gd name="connsiteX160" fmla="*/ 644454 w 1034979"/>
                  <a:gd name="connsiteY160" fmla="*/ 1003137 h 1509906"/>
                  <a:gd name="connsiteX161" fmla="*/ 661599 w 1034979"/>
                  <a:gd name="connsiteY161" fmla="*/ 993612 h 1509906"/>
                  <a:gd name="connsiteX162" fmla="*/ 673029 w 1034979"/>
                  <a:gd name="connsiteY162" fmla="*/ 985992 h 1509906"/>
                  <a:gd name="connsiteX163" fmla="*/ 674934 w 1034979"/>
                  <a:gd name="connsiteY163" fmla="*/ 980277 h 1509906"/>
                  <a:gd name="connsiteX164" fmla="*/ 680649 w 1034979"/>
                  <a:gd name="connsiteY164" fmla="*/ 978372 h 1509906"/>
                  <a:gd name="connsiteX165" fmla="*/ 686364 w 1034979"/>
                  <a:gd name="connsiteY165" fmla="*/ 974562 h 1509906"/>
                  <a:gd name="connsiteX166" fmla="*/ 695889 w 1034979"/>
                  <a:gd name="connsiteY166" fmla="*/ 965037 h 1509906"/>
                  <a:gd name="connsiteX167" fmla="*/ 705414 w 1034979"/>
                  <a:gd name="connsiteY167" fmla="*/ 953607 h 1509906"/>
                  <a:gd name="connsiteX168" fmla="*/ 716844 w 1034979"/>
                  <a:gd name="connsiteY168" fmla="*/ 945987 h 1509906"/>
                  <a:gd name="connsiteX169" fmla="*/ 732084 w 1034979"/>
                  <a:gd name="connsiteY169" fmla="*/ 932652 h 1509906"/>
                  <a:gd name="connsiteX170" fmla="*/ 741609 w 1034979"/>
                  <a:gd name="connsiteY170" fmla="*/ 921222 h 1509906"/>
                  <a:gd name="connsiteX171" fmla="*/ 753039 w 1034979"/>
                  <a:gd name="connsiteY171" fmla="*/ 911697 h 1509906"/>
                  <a:gd name="connsiteX172" fmla="*/ 758754 w 1034979"/>
                  <a:gd name="connsiteY172" fmla="*/ 900267 h 1509906"/>
                  <a:gd name="connsiteX173" fmla="*/ 760659 w 1034979"/>
                  <a:gd name="connsiteY173" fmla="*/ 894552 h 1509906"/>
                  <a:gd name="connsiteX174" fmla="*/ 766374 w 1034979"/>
                  <a:gd name="connsiteY174" fmla="*/ 883122 h 1509906"/>
                  <a:gd name="connsiteX175" fmla="*/ 764469 w 1034979"/>
                  <a:gd name="connsiteY175" fmla="*/ 867882 h 1509906"/>
                  <a:gd name="connsiteX176" fmla="*/ 758754 w 1034979"/>
                  <a:gd name="connsiteY176" fmla="*/ 865977 h 1509906"/>
                  <a:gd name="connsiteX177" fmla="*/ 737799 w 1034979"/>
                  <a:gd name="connsiteY177" fmla="*/ 867882 h 1509906"/>
                  <a:gd name="connsiteX178" fmla="*/ 732084 w 1034979"/>
                  <a:gd name="connsiteY178" fmla="*/ 871692 h 1509906"/>
                  <a:gd name="connsiteX179" fmla="*/ 720654 w 1034979"/>
                  <a:gd name="connsiteY179" fmla="*/ 875502 h 1509906"/>
                  <a:gd name="connsiteX180" fmla="*/ 716844 w 1034979"/>
                  <a:gd name="connsiteY180" fmla="*/ 881217 h 1509906"/>
                  <a:gd name="connsiteX181" fmla="*/ 711129 w 1034979"/>
                  <a:gd name="connsiteY181" fmla="*/ 883122 h 1509906"/>
                  <a:gd name="connsiteX182" fmla="*/ 705414 w 1034979"/>
                  <a:gd name="connsiteY182" fmla="*/ 886932 h 1509906"/>
                  <a:gd name="connsiteX183" fmla="*/ 699699 w 1034979"/>
                  <a:gd name="connsiteY183" fmla="*/ 892647 h 1509906"/>
                  <a:gd name="connsiteX184" fmla="*/ 692079 w 1034979"/>
                  <a:gd name="connsiteY184" fmla="*/ 896457 h 1509906"/>
                  <a:gd name="connsiteX185" fmla="*/ 650169 w 1034979"/>
                  <a:gd name="connsiteY185" fmla="*/ 925032 h 1509906"/>
                  <a:gd name="connsiteX186" fmla="*/ 636834 w 1034979"/>
                  <a:gd name="connsiteY186" fmla="*/ 936462 h 1509906"/>
                  <a:gd name="connsiteX187" fmla="*/ 627309 w 1034979"/>
                  <a:gd name="connsiteY187" fmla="*/ 953607 h 1509906"/>
                  <a:gd name="connsiteX188" fmla="*/ 602544 w 1034979"/>
                  <a:gd name="connsiteY188" fmla="*/ 959322 h 1509906"/>
                  <a:gd name="connsiteX189" fmla="*/ 589209 w 1034979"/>
                  <a:gd name="connsiteY189" fmla="*/ 963132 h 1509906"/>
                  <a:gd name="connsiteX190" fmla="*/ 573969 w 1034979"/>
                  <a:gd name="connsiteY190" fmla="*/ 961227 h 1509906"/>
                  <a:gd name="connsiteX191" fmla="*/ 562539 w 1034979"/>
                  <a:gd name="connsiteY191" fmla="*/ 957417 h 1509906"/>
                  <a:gd name="connsiteX192" fmla="*/ 551109 w 1034979"/>
                  <a:gd name="connsiteY192" fmla="*/ 953607 h 1509906"/>
                  <a:gd name="connsiteX193" fmla="*/ 539679 w 1034979"/>
                  <a:gd name="connsiteY193" fmla="*/ 949797 h 1509906"/>
                  <a:gd name="connsiteX194" fmla="*/ 533964 w 1034979"/>
                  <a:gd name="connsiteY194" fmla="*/ 947892 h 1509906"/>
                  <a:gd name="connsiteX195" fmla="*/ 528249 w 1034979"/>
                  <a:gd name="connsiteY195" fmla="*/ 944082 h 1509906"/>
                  <a:gd name="connsiteX196" fmla="*/ 516819 w 1034979"/>
                  <a:gd name="connsiteY196" fmla="*/ 938367 h 1509906"/>
                  <a:gd name="connsiteX197" fmla="*/ 509199 w 1034979"/>
                  <a:gd name="connsiteY197" fmla="*/ 926937 h 1509906"/>
                  <a:gd name="connsiteX198" fmla="*/ 505389 w 1034979"/>
                  <a:gd name="connsiteY198" fmla="*/ 905982 h 1509906"/>
                  <a:gd name="connsiteX199" fmla="*/ 507294 w 1034979"/>
                  <a:gd name="connsiteY199" fmla="*/ 841212 h 1509906"/>
                  <a:gd name="connsiteX200" fmla="*/ 503484 w 1034979"/>
                  <a:gd name="connsiteY200" fmla="*/ 351627 h 1509906"/>
                  <a:gd name="connsiteX201" fmla="*/ 499674 w 1034979"/>
                  <a:gd name="connsiteY201" fmla="*/ 60162 h 1509906"/>
                  <a:gd name="connsiteX202" fmla="*/ 490149 w 1034979"/>
                  <a:gd name="connsiteY202" fmla="*/ 33492 h 1509906"/>
                  <a:gd name="connsiteX203" fmla="*/ 488244 w 1034979"/>
                  <a:gd name="connsiteY203" fmla="*/ 27777 h 1509906"/>
                  <a:gd name="connsiteX204" fmla="*/ 484434 w 1034979"/>
                  <a:gd name="connsiteY204" fmla="*/ 22062 h 1509906"/>
                  <a:gd name="connsiteX205" fmla="*/ 478719 w 1034979"/>
                  <a:gd name="connsiteY205" fmla="*/ 10632 h 1509906"/>
                  <a:gd name="connsiteX206" fmla="*/ 473004 w 1034979"/>
                  <a:gd name="connsiteY206" fmla="*/ 6822 h 1509906"/>
                  <a:gd name="connsiteX207" fmla="*/ 469194 w 1034979"/>
                  <a:gd name="connsiteY207" fmla="*/ 1107 h 1509906"/>
                  <a:gd name="connsiteX208" fmla="*/ 429189 w 1034979"/>
                  <a:gd name="connsiteY208" fmla="*/ 4917 h 1509906"/>
                  <a:gd name="connsiteX209" fmla="*/ 421569 w 1034979"/>
                  <a:gd name="connsiteY209" fmla="*/ 16347 h 1509906"/>
                  <a:gd name="connsiteX210" fmla="*/ 417759 w 1034979"/>
                  <a:gd name="connsiteY210" fmla="*/ 22062 h 1509906"/>
                  <a:gd name="connsiteX211" fmla="*/ 419664 w 1034979"/>
                  <a:gd name="connsiteY211" fmla="*/ 54447 h 1509906"/>
                  <a:gd name="connsiteX212" fmla="*/ 423474 w 1034979"/>
                  <a:gd name="connsiteY212" fmla="*/ 65877 h 1509906"/>
                  <a:gd name="connsiteX213" fmla="*/ 425379 w 1034979"/>
                  <a:gd name="connsiteY213" fmla="*/ 71592 h 1509906"/>
                  <a:gd name="connsiteX214" fmla="*/ 425379 w 1034979"/>
                  <a:gd name="connsiteY214" fmla="*/ 77307 h 1509906"/>
                  <a:gd name="connsiteX215" fmla="*/ 429189 w 1034979"/>
                  <a:gd name="connsiteY215" fmla="*/ 231612 h 1509906"/>
                  <a:gd name="connsiteX216" fmla="*/ 440619 w 1034979"/>
                  <a:gd name="connsiteY216" fmla="*/ 414492 h 1509906"/>
                  <a:gd name="connsiteX217" fmla="*/ 425379 w 1034979"/>
                  <a:gd name="connsiteY217" fmla="*/ 711672 h 1509906"/>
                  <a:gd name="connsiteX218" fmla="*/ 425173 w 1034979"/>
                  <a:gd name="connsiteY218" fmla="*/ 765165 h 1509906"/>
                  <a:gd name="connsiteX219" fmla="*/ 421363 w 1034979"/>
                  <a:gd name="connsiteY219" fmla="*/ 844096 h 1509906"/>
                  <a:gd name="connsiteX220" fmla="*/ 425379 w 1034979"/>
                  <a:gd name="connsiteY220" fmla="*/ 894552 h 1509906"/>
                  <a:gd name="connsiteX221" fmla="*/ 423474 w 1034979"/>
                  <a:gd name="connsiteY221" fmla="*/ 921222 h 1509906"/>
                  <a:gd name="connsiteX222" fmla="*/ 417759 w 1034979"/>
                  <a:gd name="connsiteY222" fmla="*/ 923127 h 1509906"/>
                  <a:gd name="connsiteX223" fmla="*/ 412044 w 1034979"/>
                  <a:gd name="connsiteY223" fmla="*/ 926937 h 1509906"/>
                  <a:gd name="connsiteX224" fmla="*/ 421569 w 1034979"/>
                  <a:gd name="connsiteY22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35819 w 1034979"/>
                  <a:gd name="connsiteY36" fmla="*/ 966942 h 1509906"/>
                  <a:gd name="connsiteX37" fmla="*/ 143439 w 1034979"/>
                  <a:gd name="connsiteY37" fmla="*/ 968847 h 1509906"/>
                  <a:gd name="connsiteX38" fmla="*/ 166299 w 1034979"/>
                  <a:gd name="connsiteY38" fmla="*/ 972657 h 1509906"/>
                  <a:gd name="connsiteX39" fmla="*/ 191064 w 1034979"/>
                  <a:gd name="connsiteY39" fmla="*/ 978372 h 1509906"/>
                  <a:gd name="connsiteX40" fmla="*/ 208209 w 1034979"/>
                  <a:gd name="connsiteY40" fmla="*/ 984087 h 1509906"/>
                  <a:gd name="connsiteX41" fmla="*/ 213924 w 1034979"/>
                  <a:gd name="connsiteY41" fmla="*/ 985992 h 1509906"/>
                  <a:gd name="connsiteX42" fmla="*/ 229164 w 1034979"/>
                  <a:gd name="connsiteY42" fmla="*/ 989802 h 1509906"/>
                  <a:gd name="connsiteX43" fmla="*/ 248214 w 1034979"/>
                  <a:gd name="connsiteY43" fmla="*/ 995517 h 1509906"/>
                  <a:gd name="connsiteX44" fmla="*/ 253929 w 1034979"/>
                  <a:gd name="connsiteY44" fmla="*/ 999327 h 1509906"/>
                  <a:gd name="connsiteX45" fmla="*/ 267264 w 1034979"/>
                  <a:gd name="connsiteY45" fmla="*/ 1014567 h 1509906"/>
                  <a:gd name="connsiteX46" fmla="*/ 272979 w 1034979"/>
                  <a:gd name="connsiteY46" fmla="*/ 1033617 h 1509906"/>
                  <a:gd name="connsiteX47" fmla="*/ 274884 w 1034979"/>
                  <a:gd name="connsiteY47" fmla="*/ 1039332 h 1509906"/>
                  <a:gd name="connsiteX48" fmla="*/ 276789 w 1034979"/>
                  <a:gd name="connsiteY48" fmla="*/ 1045047 h 1509906"/>
                  <a:gd name="connsiteX49" fmla="*/ 278694 w 1034979"/>
                  <a:gd name="connsiteY49" fmla="*/ 1069812 h 1509906"/>
                  <a:gd name="connsiteX50" fmla="*/ 280599 w 1034979"/>
                  <a:gd name="connsiteY50" fmla="*/ 1075527 h 1509906"/>
                  <a:gd name="connsiteX51" fmla="*/ 278694 w 1034979"/>
                  <a:gd name="connsiteY51" fmla="*/ 1094577 h 1509906"/>
                  <a:gd name="connsiteX52" fmla="*/ 276789 w 1034979"/>
                  <a:gd name="connsiteY52" fmla="*/ 1104102 h 1509906"/>
                  <a:gd name="connsiteX53" fmla="*/ 263454 w 1034979"/>
                  <a:gd name="connsiteY53" fmla="*/ 1117437 h 1509906"/>
                  <a:gd name="connsiteX54" fmla="*/ 252024 w 1034979"/>
                  <a:gd name="connsiteY54" fmla="*/ 1125057 h 1509906"/>
                  <a:gd name="connsiteX55" fmla="*/ 240594 w 1034979"/>
                  <a:gd name="connsiteY55" fmla="*/ 1128867 h 1509906"/>
                  <a:gd name="connsiteX56" fmla="*/ 27234 w 1034979"/>
                  <a:gd name="connsiteY56" fmla="*/ 1147917 h 1509906"/>
                  <a:gd name="connsiteX57" fmla="*/ 15804 w 1034979"/>
                  <a:gd name="connsiteY57" fmla="*/ 1153632 h 1509906"/>
                  <a:gd name="connsiteX58" fmla="*/ 6279 w 1034979"/>
                  <a:gd name="connsiteY58" fmla="*/ 1163157 h 1509906"/>
                  <a:gd name="connsiteX59" fmla="*/ 4374 w 1034979"/>
                  <a:gd name="connsiteY59" fmla="*/ 1168872 h 1509906"/>
                  <a:gd name="connsiteX60" fmla="*/ 564 w 1034979"/>
                  <a:gd name="connsiteY60" fmla="*/ 1174587 h 1509906"/>
                  <a:gd name="connsiteX61" fmla="*/ 6279 w 1034979"/>
                  <a:gd name="connsiteY61" fmla="*/ 1206972 h 1509906"/>
                  <a:gd name="connsiteX62" fmla="*/ 11994 w 1034979"/>
                  <a:gd name="connsiteY62" fmla="*/ 1210782 h 1509906"/>
                  <a:gd name="connsiteX63" fmla="*/ 17709 w 1034979"/>
                  <a:gd name="connsiteY63" fmla="*/ 1212687 h 1509906"/>
                  <a:gd name="connsiteX64" fmla="*/ 145344 w 1034979"/>
                  <a:gd name="connsiteY64" fmla="*/ 1210782 h 1509906"/>
                  <a:gd name="connsiteX65" fmla="*/ 152964 w 1034979"/>
                  <a:gd name="connsiteY65" fmla="*/ 1208877 h 1509906"/>
                  <a:gd name="connsiteX66" fmla="*/ 303459 w 1034979"/>
                  <a:gd name="connsiteY66" fmla="*/ 1203162 h 1509906"/>
                  <a:gd name="connsiteX67" fmla="*/ 318699 w 1034979"/>
                  <a:gd name="connsiteY67" fmla="*/ 1210782 h 1509906"/>
                  <a:gd name="connsiteX68" fmla="*/ 330129 w 1034979"/>
                  <a:gd name="connsiteY68" fmla="*/ 1216497 h 1509906"/>
                  <a:gd name="connsiteX69" fmla="*/ 333939 w 1034979"/>
                  <a:gd name="connsiteY69" fmla="*/ 1222212 h 1509906"/>
                  <a:gd name="connsiteX70" fmla="*/ 339654 w 1034979"/>
                  <a:gd name="connsiteY70" fmla="*/ 1224117 h 1509906"/>
                  <a:gd name="connsiteX71" fmla="*/ 351084 w 1034979"/>
                  <a:gd name="connsiteY71" fmla="*/ 1231737 h 1509906"/>
                  <a:gd name="connsiteX72" fmla="*/ 356799 w 1034979"/>
                  <a:gd name="connsiteY72" fmla="*/ 1235547 h 1509906"/>
                  <a:gd name="connsiteX73" fmla="*/ 360609 w 1034979"/>
                  <a:gd name="connsiteY73" fmla="*/ 1241262 h 1509906"/>
                  <a:gd name="connsiteX74" fmla="*/ 366324 w 1034979"/>
                  <a:gd name="connsiteY74" fmla="*/ 1252692 h 1509906"/>
                  <a:gd name="connsiteX75" fmla="*/ 362514 w 1034979"/>
                  <a:gd name="connsiteY75" fmla="*/ 1279362 h 1509906"/>
                  <a:gd name="connsiteX76" fmla="*/ 358704 w 1034979"/>
                  <a:gd name="connsiteY76" fmla="*/ 1285077 h 1509906"/>
                  <a:gd name="connsiteX77" fmla="*/ 356799 w 1034979"/>
                  <a:gd name="connsiteY77" fmla="*/ 1290792 h 1509906"/>
                  <a:gd name="connsiteX78" fmla="*/ 352989 w 1034979"/>
                  <a:gd name="connsiteY78" fmla="*/ 1296507 h 1509906"/>
                  <a:gd name="connsiteX79" fmla="*/ 351084 w 1034979"/>
                  <a:gd name="connsiteY79" fmla="*/ 1302222 h 1509906"/>
                  <a:gd name="connsiteX80" fmla="*/ 347274 w 1034979"/>
                  <a:gd name="connsiteY80" fmla="*/ 1307937 h 1509906"/>
                  <a:gd name="connsiteX81" fmla="*/ 330129 w 1034979"/>
                  <a:gd name="connsiteY81" fmla="*/ 1374612 h 1509906"/>
                  <a:gd name="connsiteX82" fmla="*/ 328224 w 1034979"/>
                  <a:gd name="connsiteY82" fmla="*/ 1426047 h 1509906"/>
                  <a:gd name="connsiteX83" fmla="*/ 330129 w 1034979"/>
                  <a:gd name="connsiteY83" fmla="*/ 1450812 h 1509906"/>
                  <a:gd name="connsiteX84" fmla="*/ 332034 w 1034979"/>
                  <a:gd name="connsiteY84" fmla="*/ 1456527 h 1509906"/>
                  <a:gd name="connsiteX85" fmla="*/ 335844 w 1034979"/>
                  <a:gd name="connsiteY85" fmla="*/ 1460337 h 1509906"/>
                  <a:gd name="connsiteX86" fmla="*/ 364419 w 1034979"/>
                  <a:gd name="connsiteY86" fmla="*/ 1506057 h 1509906"/>
                  <a:gd name="connsiteX87" fmla="*/ 387279 w 1034979"/>
                  <a:gd name="connsiteY87" fmla="*/ 1507962 h 1509906"/>
                  <a:gd name="connsiteX88" fmla="*/ 392994 w 1034979"/>
                  <a:gd name="connsiteY88" fmla="*/ 1502247 h 1509906"/>
                  <a:gd name="connsiteX89" fmla="*/ 394899 w 1034979"/>
                  <a:gd name="connsiteY89" fmla="*/ 1490817 h 1509906"/>
                  <a:gd name="connsiteX90" fmla="*/ 396804 w 1034979"/>
                  <a:gd name="connsiteY90" fmla="*/ 1485102 h 1509906"/>
                  <a:gd name="connsiteX91" fmla="*/ 398709 w 1034979"/>
                  <a:gd name="connsiteY91" fmla="*/ 1467957 h 1509906"/>
                  <a:gd name="connsiteX92" fmla="*/ 400614 w 1034979"/>
                  <a:gd name="connsiteY92" fmla="*/ 1454622 h 1509906"/>
                  <a:gd name="connsiteX93" fmla="*/ 404424 w 1034979"/>
                  <a:gd name="connsiteY93" fmla="*/ 1397472 h 1509906"/>
                  <a:gd name="connsiteX94" fmla="*/ 410139 w 1034979"/>
                  <a:gd name="connsiteY94" fmla="*/ 1386042 h 1509906"/>
                  <a:gd name="connsiteX95" fmla="*/ 413949 w 1034979"/>
                  <a:gd name="connsiteY95" fmla="*/ 1372707 h 1509906"/>
                  <a:gd name="connsiteX96" fmla="*/ 415854 w 1034979"/>
                  <a:gd name="connsiteY96" fmla="*/ 1366992 h 1509906"/>
                  <a:gd name="connsiteX97" fmla="*/ 417759 w 1034979"/>
                  <a:gd name="connsiteY97" fmla="*/ 1353657 h 1509906"/>
                  <a:gd name="connsiteX98" fmla="*/ 421569 w 1034979"/>
                  <a:gd name="connsiteY98" fmla="*/ 1342227 h 1509906"/>
                  <a:gd name="connsiteX99" fmla="*/ 427284 w 1034979"/>
                  <a:gd name="connsiteY99" fmla="*/ 1328892 h 1509906"/>
                  <a:gd name="connsiteX100" fmla="*/ 467289 w 1034979"/>
                  <a:gd name="connsiteY100" fmla="*/ 1258407 h 1509906"/>
                  <a:gd name="connsiteX101" fmla="*/ 528455 w 1034979"/>
                  <a:gd name="connsiteY101" fmla="*/ 1245638 h 1509906"/>
                  <a:gd name="connsiteX102" fmla="*/ 573969 w 1034979"/>
                  <a:gd name="connsiteY102" fmla="*/ 1229832 h 1509906"/>
                  <a:gd name="connsiteX103" fmla="*/ 585399 w 1034979"/>
                  <a:gd name="connsiteY103" fmla="*/ 1226022 h 1509906"/>
                  <a:gd name="connsiteX104" fmla="*/ 720654 w 1034979"/>
                  <a:gd name="connsiteY104" fmla="*/ 1309842 h 1509906"/>
                  <a:gd name="connsiteX105" fmla="*/ 733989 w 1034979"/>
                  <a:gd name="connsiteY105" fmla="*/ 1319367 h 1509906"/>
                  <a:gd name="connsiteX106" fmla="*/ 743514 w 1034979"/>
                  <a:gd name="connsiteY106" fmla="*/ 1321272 h 1509906"/>
                  <a:gd name="connsiteX107" fmla="*/ 749229 w 1034979"/>
                  <a:gd name="connsiteY107" fmla="*/ 1323177 h 1509906"/>
                  <a:gd name="connsiteX108" fmla="*/ 762564 w 1034979"/>
                  <a:gd name="connsiteY108" fmla="*/ 1328892 h 1509906"/>
                  <a:gd name="connsiteX109" fmla="*/ 777804 w 1034979"/>
                  <a:gd name="connsiteY109" fmla="*/ 1326987 h 1509906"/>
                  <a:gd name="connsiteX110" fmla="*/ 789234 w 1034979"/>
                  <a:gd name="connsiteY110" fmla="*/ 1321272 h 1509906"/>
                  <a:gd name="connsiteX111" fmla="*/ 794949 w 1034979"/>
                  <a:gd name="connsiteY111" fmla="*/ 1319367 h 1509906"/>
                  <a:gd name="connsiteX112" fmla="*/ 802569 w 1034979"/>
                  <a:gd name="connsiteY112" fmla="*/ 1302222 h 1509906"/>
                  <a:gd name="connsiteX113" fmla="*/ 800664 w 1034979"/>
                  <a:gd name="connsiteY113" fmla="*/ 1277457 h 1509906"/>
                  <a:gd name="connsiteX114" fmla="*/ 798759 w 1034979"/>
                  <a:gd name="connsiteY114" fmla="*/ 1271742 h 1509906"/>
                  <a:gd name="connsiteX115" fmla="*/ 796854 w 1034979"/>
                  <a:gd name="connsiteY115" fmla="*/ 1264122 h 1509906"/>
                  <a:gd name="connsiteX116" fmla="*/ 783519 w 1034979"/>
                  <a:gd name="connsiteY116" fmla="*/ 1246977 h 1509906"/>
                  <a:gd name="connsiteX117" fmla="*/ 773994 w 1034979"/>
                  <a:gd name="connsiteY117" fmla="*/ 1241262 h 1509906"/>
                  <a:gd name="connsiteX118" fmla="*/ 648264 w 1034979"/>
                  <a:gd name="connsiteY118" fmla="*/ 1149822 h 1509906"/>
                  <a:gd name="connsiteX119" fmla="*/ 644454 w 1034979"/>
                  <a:gd name="connsiteY119" fmla="*/ 1132677 h 1509906"/>
                  <a:gd name="connsiteX120" fmla="*/ 646359 w 1034979"/>
                  <a:gd name="connsiteY120" fmla="*/ 1125057 h 1509906"/>
                  <a:gd name="connsiteX121" fmla="*/ 650169 w 1034979"/>
                  <a:gd name="connsiteY121" fmla="*/ 1107912 h 1509906"/>
                  <a:gd name="connsiteX122" fmla="*/ 653979 w 1034979"/>
                  <a:gd name="connsiteY122" fmla="*/ 1102197 h 1509906"/>
                  <a:gd name="connsiteX123" fmla="*/ 655884 w 1034979"/>
                  <a:gd name="connsiteY123" fmla="*/ 1096482 h 1509906"/>
                  <a:gd name="connsiteX124" fmla="*/ 661599 w 1034979"/>
                  <a:gd name="connsiteY124" fmla="*/ 1094577 h 1509906"/>
                  <a:gd name="connsiteX125" fmla="*/ 671124 w 1034979"/>
                  <a:gd name="connsiteY125" fmla="*/ 1083147 h 1509906"/>
                  <a:gd name="connsiteX126" fmla="*/ 724464 w 1034979"/>
                  <a:gd name="connsiteY126" fmla="*/ 1075527 h 1509906"/>
                  <a:gd name="connsiteX127" fmla="*/ 842574 w 1034979"/>
                  <a:gd name="connsiteY127" fmla="*/ 1077432 h 1509906"/>
                  <a:gd name="connsiteX128" fmla="*/ 871149 w 1034979"/>
                  <a:gd name="connsiteY128" fmla="*/ 1079337 h 1509906"/>
                  <a:gd name="connsiteX129" fmla="*/ 899724 w 1034979"/>
                  <a:gd name="connsiteY129" fmla="*/ 1085052 h 1509906"/>
                  <a:gd name="connsiteX130" fmla="*/ 922584 w 1034979"/>
                  <a:gd name="connsiteY130" fmla="*/ 1088862 h 1509906"/>
                  <a:gd name="connsiteX131" fmla="*/ 951159 w 1034979"/>
                  <a:gd name="connsiteY131" fmla="*/ 1094577 h 1509906"/>
                  <a:gd name="connsiteX132" fmla="*/ 956874 w 1034979"/>
                  <a:gd name="connsiteY132" fmla="*/ 1094577 h 1509906"/>
                  <a:gd name="connsiteX133" fmla="*/ 1002594 w 1034979"/>
                  <a:gd name="connsiteY133" fmla="*/ 1092672 h 1509906"/>
                  <a:gd name="connsiteX134" fmla="*/ 1031169 w 1034979"/>
                  <a:gd name="connsiteY134" fmla="*/ 1085052 h 1509906"/>
                  <a:gd name="connsiteX135" fmla="*/ 1034979 w 1034979"/>
                  <a:gd name="connsiteY135" fmla="*/ 1079337 h 1509906"/>
                  <a:gd name="connsiteX136" fmla="*/ 1033074 w 1034979"/>
                  <a:gd name="connsiteY136" fmla="*/ 1060287 h 1509906"/>
                  <a:gd name="connsiteX137" fmla="*/ 1027359 w 1034979"/>
                  <a:gd name="connsiteY137" fmla="*/ 1056477 h 1509906"/>
                  <a:gd name="connsiteX138" fmla="*/ 1012119 w 1034979"/>
                  <a:gd name="connsiteY138" fmla="*/ 1054572 h 1509906"/>
                  <a:gd name="connsiteX139" fmla="*/ 1006404 w 1034979"/>
                  <a:gd name="connsiteY139" fmla="*/ 1052667 h 1509906"/>
                  <a:gd name="connsiteX140" fmla="*/ 998784 w 1034979"/>
                  <a:gd name="connsiteY140" fmla="*/ 1050762 h 1509906"/>
                  <a:gd name="connsiteX141" fmla="*/ 987354 w 1034979"/>
                  <a:gd name="connsiteY141" fmla="*/ 1043142 h 1509906"/>
                  <a:gd name="connsiteX142" fmla="*/ 975924 w 1034979"/>
                  <a:gd name="connsiteY142" fmla="*/ 1039332 h 1509906"/>
                  <a:gd name="connsiteX143" fmla="*/ 970209 w 1034979"/>
                  <a:gd name="connsiteY143" fmla="*/ 1037427 h 1509906"/>
                  <a:gd name="connsiteX144" fmla="*/ 962589 w 1034979"/>
                  <a:gd name="connsiteY144" fmla="*/ 1035522 h 1509906"/>
                  <a:gd name="connsiteX145" fmla="*/ 956874 w 1034979"/>
                  <a:gd name="connsiteY145" fmla="*/ 1033617 h 1509906"/>
                  <a:gd name="connsiteX146" fmla="*/ 935919 w 1034979"/>
                  <a:gd name="connsiteY146" fmla="*/ 1027902 h 1509906"/>
                  <a:gd name="connsiteX147" fmla="*/ 930204 w 1034979"/>
                  <a:gd name="connsiteY147" fmla="*/ 1025997 h 1509906"/>
                  <a:gd name="connsiteX148" fmla="*/ 825429 w 1034979"/>
                  <a:gd name="connsiteY148" fmla="*/ 1027902 h 1509906"/>
                  <a:gd name="connsiteX149" fmla="*/ 819714 w 1034979"/>
                  <a:gd name="connsiteY149" fmla="*/ 1029807 h 1509906"/>
                  <a:gd name="connsiteX150" fmla="*/ 730179 w 1034979"/>
                  <a:gd name="connsiteY150" fmla="*/ 1031712 h 1509906"/>
                  <a:gd name="connsiteX151" fmla="*/ 716844 w 1034979"/>
                  <a:gd name="connsiteY151" fmla="*/ 1035522 h 1509906"/>
                  <a:gd name="connsiteX152" fmla="*/ 695889 w 1034979"/>
                  <a:gd name="connsiteY152" fmla="*/ 1037427 h 1509906"/>
                  <a:gd name="connsiteX153" fmla="*/ 669219 w 1034979"/>
                  <a:gd name="connsiteY153" fmla="*/ 1039332 h 1509906"/>
                  <a:gd name="connsiteX154" fmla="*/ 669219 w 1034979"/>
                  <a:gd name="connsiteY154" fmla="*/ 1039332 h 1509906"/>
                  <a:gd name="connsiteX155" fmla="*/ 646359 w 1034979"/>
                  <a:gd name="connsiteY155" fmla="*/ 1043142 h 1509906"/>
                  <a:gd name="connsiteX156" fmla="*/ 642549 w 1034979"/>
                  <a:gd name="connsiteY156" fmla="*/ 1031712 h 1509906"/>
                  <a:gd name="connsiteX157" fmla="*/ 640644 w 1034979"/>
                  <a:gd name="connsiteY157" fmla="*/ 1025997 h 1509906"/>
                  <a:gd name="connsiteX158" fmla="*/ 642549 w 1034979"/>
                  <a:gd name="connsiteY158" fmla="*/ 1008852 h 1509906"/>
                  <a:gd name="connsiteX159" fmla="*/ 644454 w 1034979"/>
                  <a:gd name="connsiteY159" fmla="*/ 1003137 h 1509906"/>
                  <a:gd name="connsiteX160" fmla="*/ 661599 w 1034979"/>
                  <a:gd name="connsiteY160" fmla="*/ 993612 h 1509906"/>
                  <a:gd name="connsiteX161" fmla="*/ 673029 w 1034979"/>
                  <a:gd name="connsiteY161" fmla="*/ 985992 h 1509906"/>
                  <a:gd name="connsiteX162" fmla="*/ 674934 w 1034979"/>
                  <a:gd name="connsiteY162" fmla="*/ 980277 h 1509906"/>
                  <a:gd name="connsiteX163" fmla="*/ 680649 w 1034979"/>
                  <a:gd name="connsiteY163" fmla="*/ 978372 h 1509906"/>
                  <a:gd name="connsiteX164" fmla="*/ 686364 w 1034979"/>
                  <a:gd name="connsiteY164" fmla="*/ 974562 h 1509906"/>
                  <a:gd name="connsiteX165" fmla="*/ 695889 w 1034979"/>
                  <a:gd name="connsiteY165" fmla="*/ 965037 h 1509906"/>
                  <a:gd name="connsiteX166" fmla="*/ 705414 w 1034979"/>
                  <a:gd name="connsiteY166" fmla="*/ 953607 h 1509906"/>
                  <a:gd name="connsiteX167" fmla="*/ 716844 w 1034979"/>
                  <a:gd name="connsiteY167" fmla="*/ 945987 h 1509906"/>
                  <a:gd name="connsiteX168" fmla="*/ 732084 w 1034979"/>
                  <a:gd name="connsiteY168" fmla="*/ 932652 h 1509906"/>
                  <a:gd name="connsiteX169" fmla="*/ 741609 w 1034979"/>
                  <a:gd name="connsiteY169" fmla="*/ 921222 h 1509906"/>
                  <a:gd name="connsiteX170" fmla="*/ 753039 w 1034979"/>
                  <a:gd name="connsiteY170" fmla="*/ 911697 h 1509906"/>
                  <a:gd name="connsiteX171" fmla="*/ 758754 w 1034979"/>
                  <a:gd name="connsiteY171" fmla="*/ 900267 h 1509906"/>
                  <a:gd name="connsiteX172" fmla="*/ 760659 w 1034979"/>
                  <a:gd name="connsiteY172" fmla="*/ 894552 h 1509906"/>
                  <a:gd name="connsiteX173" fmla="*/ 766374 w 1034979"/>
                  <a:gd name="connsiteY173" fmla="*/ 883122 h 1509906"/>
                  <a:gd name="connsiteX174" fmla="*/ 764469 w 1034979"/>
                  <a:gd name="connsiteY174" fmla="*/ 867882 h 1509906"/>
                  <a:gd name="connsiteX175" fmla="*/ 758754 w 1034979"/>
                  <a:gd name="connsiteY175" fmla="*/ 865977 h 1509906"/>
                  <a:gd name="connsiteX176" fmla="*/ 737799 w 1034979"/>
                  <a:gd name="connsiteY176" fmla="*/ 867882 h 1509906"/>
                  <a:gd name="connsiteX177" fmla="*/ 732084 w 1034979"/>
                  <a:gd name="connsiteY177" fmla="*/ 871692 h 1509906"/>
                  <a:gd name="connsiteX178" fmla="*/ 720654 w 1034979"/>
                  <a:gd name="connsiteY178" fmla="*/ 875502 h 1509906"/>
                  <a:gd name="connsiteX179" fmla="*/ 716844 w 1034979"/>
                  <a:gd name="connsiteY179" fmla="*/ 881217 h 1509906"/>
                  <a:gd name="connsiteX180" fmla="*/ 711129 w 1034979"/>
                  <a:gd name="connsiteY180" fmla="*/ 883122 h 1509906"/>
                  <a:gd name="connsiteX181" fmla="*/ 705414 w 1034979"/>
                  <a:gd name="connsiteY181" fmla="*/ 886932 h 1509906"/>
                  <a:gd name="connsiteX182" fmla="*/ 699699 w 1034979"/>
                  <a:gd name="connsiteY182" fmla="*/ 892647 h 1509906"/>
                  <a:gd name="connsiteX183" fmla="*/ 692079 w 1034979"/>
                  <a:gd name="connsiteY183" fmla="*/ 896457 h 1509906"/>
                  <a:gd name="connsiteX184" fmla="*/ 650169 w 1034979"/>
                  <a:gd name="connsiteY184" fmla="*/ 925032 h 1509906"/>
                  <a:gd name="connsiteX185" fmla="*/ 636834 w 1034979"/>
                  <a:gd name="connsiteY185" fmla="*/ 936462 h 1509906"/>
                  <a:gd name="connsiteX186" fmla="*/ 627309 w 1034979"/>
                  <a:gd name="connsiteY186" fmla="*/ 953607 h 1509906"/>
                  <a:gd name="connsiteX187" fmla="*/ 602544 w 1034979"/>
                  <a:gd name="connsiteY187" fmla="*/ 959322 h 1509906"/>
                  <a:gd name="connsiteX188" fmla="*/ 589209 w 1034979"/>
                  <a:gd name="connsiteY188" fmla="*/ 963132 h 1509906"/>
                  <a:gd name="connsiteX189" fmla="*/ 573969 w 1034979"/>
                  <a:gd name="connsiteY189" fmla="*/ 961227 h 1509906"/>
                  <a:gd name="connsiteX190" fmla="*/ 562539 w 1034979"/>
                  <a:gd name="connsiteY190" fmla="*/ 957417 h 1509906"/>
                  <a:gd name="connsiteX191" fmla="*/ 551109 w 1034979"/>
                  <a:gd name="connsiteY191" fmla="*/ 953607 h 1509906"/>
                  <a:gd name="connsiteX192" fmla="*/ 539679 w 1034979"/>
                  <a:gd name="connsiteY192" fmla="*/ 949797 h 1509906"/>
                  <a:gd name="connsiteX193" fmla="*/ 533964 w 1034979"/>
                  <a:gd name="connsiteY193" fmla="*/ 947892 h 1509906"/>
                  <a:gd name="connsiteX194" fmla="*/ 528249 w 1034979"/>
                  <a:gd name="connsiteY194" fmla="*/ 944082 h 1509906"/>
                  <a:gd name="connsiteX195" fmla="*/ 516819 w 1034979"/>
                  <a:gd name="connsiteY195" fmla="*/ 938367 h 1509906"/>
                  <a:gd name="connsiteX196" fmla="*/ 509199 w 1034979"/>
                  <a:gd name="connsiteY196" fmla="*/ 926937 h 1509906"/>
                  <a:gd name="connsiteX197" fmla="*/ 505389 w 1034979"/>
                  <a:gd name="connsiteY197" fmla="*/ 905982 h 1509906"/>
                  <a:gd name="connsiteX198" fmla="*/ 507294 w 1034979"/>
                  <a:gd name="connsiteY198" fmla="*/ 841212 h 1509906"/>
                  <a:gd name="connsiteX199" fmla="*/ 503484 w 1034979"/>
                  <a:gd name="connsiteY199" fmla="*/ 351627 h 1509906"/>
                  <a:gd name="connsiteX200" fmla="*/ 499674 w 1034979"/>
                  <a:gd name="connsiteY200" fmla="*/ 60162 h 1509906"/>
                  <a:gd name="connsiteX201" fmla="*/ 490149 w 1034979"/>
                  <a:gd name="connsiteY201" fmla="*/ 33492 h 1509906"/>
                  <a:gd name="connsiteX202" fmla="*/ 488244 w 1034979"/>
                  <a:gd name="connsiteY202" fmla="*/ 27777 h 1509906"/>
                  <a:gd name="connsiteX203" fmla="*/ 484434 w 1034979"/>
                  <a:gd name="connsiteY203" fmla="*/ 22062 h 1509906"/>
                  <a:gd name="connsiteX204" fmla="*/ 478719 w 1034979"/>
                  <a:gd name="connsiteY204" fmla="*/ 10632 h 1509906"/>
                  <a:gd name="connsiteX205" fmla="*/ 473004 w 1034979"/>
                  <a:gd name="connsiteY205" fmla="*/ 6822 h 1509906"/>
                  <a:gd name="connsiteX206" fmla="*/ 469194 w 1034979"/>
                  <a:gd name="connsiteY206" fmla="*/ 1107 h 1509906"/>
                  <a:gd name="connsiteX207" fmla="*/ 429189 w 1034979"/>
                  <a:gd name="connsiteY207" fmla="*/ 4917 h 1509906"/>
                  <a:gd name="connsiteX208" fmla="*/ 421569 w 1034979"/>
                  <a:gd name="connsiteY208" fmla="*/ 16347 h 1509906"/>
                  <a:gd name="connsiteX209" fmla="*/ 417759 w 1034979"/>
                  <a:gd name="connsiteY209" fmla="*/ 22062 h 1509906"/>
                  <a:gd name="connsiteX210" fmla="*/ 419664 w 1034979"/>
                  <a:gd name="connsiteY210" fmla="*/ 54447 h 1509906"/>
                  <a:gd name="connsiteX211" fmla="*/ 423474 w 1034979"/>
                  <a:gd name="connsiteY211" fmla="*/ 65877 h 1509906"/>
                  <a:gd name="connsiteX212" fmla="*/ 425379 w 1034979"/>
                  <a:gd name="connsiteY212" fmla="*/ 71592 h 1509906"/>
                  <a:gd name="connsiteX213" fmla="*/ 425379 w 1034979"/>
                  <a:gd name="connsiteY213" fmla="*/ 77307 h 1509906"/>
                  <a:gd name="connsiteX214" fmla="*/ 429189 w 1034979"/>
                  <a:gd name="connsiteY214" fmla="*/ 231612 h 1509906"/>
                  <a:gd name="connsiteX215" fmla="*/ 440619 w 1034979"/>
                  <a:gd name="connsiteY215" fmla="*/ 414492 h 1509906"/>
                  <a:gd name="connsiteX216" fmla="*/ 425379 w 1034979"/>
                  <a:gd name="connsiteY216" fmla="*/ 711672 h 1509906"/>
                  <a:gd name="connsiteX217" fmla="*/ 425173 w 1034979"/>
                  <a:gd name="connsiteY217" fmla="*/ 765165 h 1509906"/>
                  <a:gd name="connsiteX218" fmla="*/ 421363 w 1034979"/>
                  <a:gd name="connsiteY218" fmla="*/ 844096 h 1509906"/>
                  <a:gd name="connsiteX219" fmla="*/ 425379 w 1034979"/>
                  <a:gd name="connsiteY219" fmla="*/ 894552 h 1509906"/>
                  <a:gd name="connsiteX220" fmla="*/ 423474 w 1034979"/>
                  <a:gd name="connsiteY220" fmla="*/ 921222 h 1509906"/>
                  <a:gd name="connsiteX221" fmla="*/ 417759 w 1034979"/>
                  <a:gd name="connsiteY221" fmla="*/ 923127 h 1509906"/>
                  <a:gd name="connsiteX222" fmla="*/ 412044 w 1034979"/>
                  <a:gd name="connsiteY222" fmla="*/ 926937 h 1509906"/>
                  <a:gd name="connsiteX223" fmla="*/ 421569 w 1034979"/>
                  <a:gd name="connsiteY22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43439 w 1034979"/>
                  <a:gd name="connsiteY36" fmla="*/ 968847 h 1509906"/>
                  <a:gd name="connsiteX37" fmla="*/ 166299 w 1034979"/>
                  <a:gd name="connsiteY37" fmla="*/ 972657 h 1509906"/>
                  <a:gd name="connsiteX38" fmla="*/ 191064 w 1034979"/>
                  <a:gd name="connsiteY38" fmla="*/ 978372 h 1509906"/>
                  <a:gd name="connsiteX39" fmla="*/ 208209 w 1034979"/>
                  <a:gd name="connsiteY39" fmla="*/ 984087 h 1509906"/>
                  <a:gd name="connsiteX40" fmla="*/ 213924 w 1034979"/>
                  <a:gd name="connsiteY40" fmla="*/ 985992 h 1509906"/>
                  <a:gd name="connsiteX41" fmla="*/ 229164 w 1034979"/>
                  <a:gd name="connsiteY41" fmla="*/ 989802 h 1509906"/>
                  <a:gd name="connsiteX42" fmla="*/ 248214 w 1034979"/>
                  <a:gd name="connsiteY42" fmla="*/ 995517 h 1509906"/>
                  <a:gd name="connsiteX43" fmla="*/ 253929 w 1034979"/>
                  <a:gd name="connsiteY43" fmla="*/ 999327 h 1509906"/>
                  <a:gd name="connsiteX44" fmla="*/ 267264 w 1034979"/>
                  <a:gd name="connsiteY44" fmla="*/ 1014567 h 1509906"/>
                  <a:gd name="connsiteX45" fmla="*/ 272979 w 1034979"/>
                  <a:gd name="connsiteY45" fmla="*/ 1033617 h 1509906"/>
                  <a:gd name="connsiteX46" fmla="*/ 274884 w 1034979"/>
                  <a:gd name="connsiteY46" fmla="*/ 1039332 h 1509906"/>
                  <a:gd name="connsiteX47" fmla="*/ 276789 w 1034979"/>
                  <a:gd name="connsiteY47" fmla="*/ 1045047 h 1509906"/>
                  <a:gd name="connsiteX48" fmla="*/ 278694 w 1034979"/>
                  <a:gd name="connsiteY48" fmla="*/ 1069812 h 1509906"/>
                  <a:gd name="connsiteX49" fmla="*/ 280599 w 1034979"/>
                  <a:gd name="connsiteY49" fmla="*/ 1075527 h 1509906"/>
                  <a:gd name="connsiteX50" fmla="*/ 278694 w 1034979"/>
                  <a:gd name="connsiteY50" fmla="*/ 1094577 h 1509906"/>
                  <a:gd name="connsiteX51" fmla="*/ 276789 w 1034979"/>
                  <a:gd name="connsiteY51" fmla="*/ 1104102 h 1509906"/>
                  <a:gd name="connsiteX52" fmla="*/ 263454 w 1034979"/>
                  <a:gd name="connsiteY52" fmla="*/ 1117437 h 1509906"/>
                  <a:gd name="connsiteX53" fmla="*/ 252024 w 1034979"/>
                  <a:gd name="connsiteY53" fmla="*/ 1125057 h 1509906"/>
                  <a:gd name="connsiteX54" fmla="*/ 240594 w 1034979"/>
                  <a:gd name="connsiteY54" fmla="*/ 1128867 h 1509906"/>
                  <a:gd name="connsiteX55" fmla="*/ 27234 w 1034979"/>
                  <a:gd name="connsiteY55" fmla="*/ 1147917 h 1509906"/>
                  <a:gd name="connsiteX56" fmla="*/ 15804 w 1034979"/>
                  <a:gd name="connsiteY56" fmla="*/ 1153632 h 1509906"/>
                  <a:gd name="connsiteX57" fmla="*/ 6279 w 1034979"/>
                  <a:gd name="connsiteY57" fmla="*/ 1163157 h 1509906"/>
                  <a:gd name="connsiteX58" fmla="*/ 4374 w 1034979"/>
                  <a:gd name="connsiteY58" fmla="*/ 1168872 h 1509906"/>
                  <a:gd name="connsiteX59" fmla="*/ 564 w 1034979"/>
                  <a:gd name="connsiteY59" fmla="*/ 1174587 h 1509906"/>
                  <a:gd name="connsiteX60" fmla="*/ 6279 w 1034979"/>
                  <a:gd name="connsiteY60" fmla="*/ 1206972 h 1509906"/>
                  <a:gd name="connsiteX61" fmla="*/ 11994 w 1034979"/>
                  <a:gd name="connsiteY61" fmla="*/ 1210782 h 1509906"/>
                  <a:gd name="connsiteX62" fmla="*/ 17709 w 1034979"/>
                  <a:gd name="connsiteY62" fmla="*/ 1212687 h 1509906"/>
                  <a:gd name="connsiteX63" fmla="*/ 145344 w 1034979"/>
                  <a:gd name="connsiteY63" fmla="*/ 1210782 h 1509906"/>
                  <a:gd name="connsiteX64" fmla="*/ 152964 w 1034979"/>
                  <a:gd name="connsiteY64" fmla="*/ 1208877 h 1509906"/>
                  <a:gd name="connsiteX65" fmla="*/ 303459 w 1034979"/>
                  <a:gd name="connsiteY65" fmla="*/ 1203162 h 1509906"/>
                  <a:gd name="connsiteX66" fmla="*/ 318699 w 1034979"/>
                  <a:gd name="connsiteY66" fmla="*/ 1210782 h 1509906"/>
                  <a:gd name="connsiteX67" fmla="*/ 330129 w 1034979"/>
                  <a:gd name="connsiteY67" fmla="*/ 1216497 h 1509906"/>
                  <a:gd name="connsiteX68" fmla="*/ 333939 w 1034979"/>
                  <a:gd name="connsiteY68" fmla="*/ 1222212 h 1509906"/>
                  <a:gd name="connsiteX69" fmla="*/ 339654 w 1034979"/>
                  <a:gd name="connsiteY69" fmla="*/ 1224117 h 1509906"/>
                  <a:gd name="connsiteX70" fmla="*/ 351084 w 1034979"/>
                  <a:gd name="connsiteY70" fmla="*/ 1231737 h 1509906"/>
                  <a:gd name="connsiteX71" fmla="*/ 356799 w 1034979"/>
                  <a:gd name="connsiteY71" fmla="*/ 1235547 h 1509906"/>
                  <a:gd name="connsiteX72" fmla="*/ 360609 w 1034979"/>
                  <a:gd name="connsiteY72" fmla="*/ 1241262 h 1509906"/>
                  <a:gd name="connsiteX73" fmla="*/ 366324 w 1034979"/>
                  <a:gd name="connsiteY73" fmla="*/ 1252692 h 1509906"/>
                  <a:gd name="connsiteX74" fmla="*/ 362514 w 1034979"/>
                  <a:gd name="connsiteY74" fmla="*/ 1279362 h 1509906"/>
                  <a:gd name="connsiteX75" fmla="*/ 358704 w 1034979"/>
                  <a:gd name="connsiteY75" fmla="*/ 1285077 h 1509906"/>
                  <a:gd name="connsiteX76" fmla="*/ 356799 w 1034979"/>
                  <a:gd name="connsiteY76" fmla="*/ 1290792 h 1509906"/>
                  <a:gd name="connsiteX77" fmla="*/ 352989 w 1034979"/>
                  <a:gd name="connsiteY77" fmla="*/ 1296507 h 1509906"/>
                  <a:gd name="connsiteX78" fmla="*/ 351084 w 1034979"/>
                  <a:gd name="connsiteY78" fmla="*/ 1302222 h 1509906"/>
                  <a:gd name="connsiteX79" fmla="*/ 347274 w 1034979"/>
                  <a:gd name="connsiteY79" fmla="*/ 1307937 h 1509906"/>
                  <a:gd name="connsiteX80" fmla="*/ 330129 w 1034979"/>
                  <a:gd name="connsiteY80" fmla="*/ 1374612 h 1509906"/>
                  <a:gd name="connsiteX81" fmla="*/ 328224 w 1034979"/>
                  <a:gd name="connsiteY81" fmla="*/ 1426047 h 1509906"/>
                  <a:gd name="connsiteX82" fmla="*/ 330129 w 1034979"/>
                  <a:gd name="connsiteY82" fmla="*/ 1450812 h 1509906"/>
                  <a:gd name="connsiteX83" fmla="*/ 332034 w 1034979"/>
                  <a:gd name="connsiteY83" fmla="*/ 1456527 h 1509906"/>
                  <a:gd name="connsiteX84" fmla="*/ 335844 w 1034979"/>
                  <a:gd name="connsiteY84" fmla="*/ 1460337 h 1509906"/>
                  <a:gd name="connsiteX85" fmla="*/ 364419 w 1034979"/>
                  <a:gd name="connsiteY85" fmla="*/ 1506057 h 1509906"/>
                  <a:gd name="connsiteX86" fmla="*/ 387279 w 1034979"/>
                  <a:gd name="connsiteY86" fmla="*/ 1507962 h 1509906"/>
                  <a:gd name="connsiteX87" fmla="*/ 392994 w 1034979"/>
                  <a:gd name="connsiteY87" fmla="*/ 1502247 h 1509906"/>
                  <a:gd name="connsiteX88" fmla="*/ 394899 w 1034979"/>
                  <a:gd name="connsiteY88" fmla="*/ 1490817 h 1509906"/>
                  <a:gd name="connsiteX89" fmla="*/ 396804 w 1034979"/>
                  <a:gd name="connsiteY89" fmla="*/ 1485102 h 1509906"/>
                  <a:gd name="connsiteX90" fmla="*/ 398709 w 1034979"/>
                  <a:gd name="connsiteY90" fmla="*/ 1467957 h 1509906"/>
                  <a:gd name="connsiteX91" fmla="*/ 400614 w 1034979"/>
                  <a:gd name="connsiteY91" fmla="*/ 1454622 h 1509906"/>
                  <a:gd name="connsiteX92" fmla="*/ 404424 w 1034979"/>
                  <a:gd name="connsiteY92" fmla="*/ 1397472 h 1509906"/>
                  <a:gd name="connsiteX93" fmla="*/ 410139 w 1034979"/>
                  <a:gd name="connsiteY93" fmla="*/ 1386042 h 1509906"/>
                  <a:gd name="connsiteX94" fmla="*/ 413949 w 1034979"/>
                  <a:gd name="connsiteY94" fmla="*/ 1372707 h 1509906"/>
                  <a:gd name="connsiteX95" fmla="*/ 415854 w 1034979"/>
                  <a:gd name="connsiteY95" fmla="*/ 1366992 h 1509906"/>
                  <a:gd name="connsiteX96" fmla="*/ 417759 w 1034979"/>
                  <a:gd name="connsiteY96" fmla="*/ 1353657 h 1509906"/>
                  <a:gd name="connsiteX97" fmla="*/ 421569 w 1034979"/>
                  <a:gd name="connsiteY97" fmla="*/ 1342227 h 1509906"/>
                  <a:gd name="connsiteX98" fmla="*/ 427284 w 1034979"/>
                  <a:gd name="connsiteY98" fmla="*/ 1328892 h 1509906"/>
                  <a:gd name="connsiteX99" fmla="*/ 467289 w 1034979"/>
                  <a:gd name="connsiteY99" fmla="*/ 1258407 h 1509906"/>
                  <a:gd name="connsiteX100" fmla="*/ 528455 w 1034979"/>
                  <a:gd name="connsiteY100" fmla="*/ 1245638 h 1509906"/>
                  <a:gd name="connsiteX101" fmla="*/ 573969 w 1034979"/>
                  <a:gd name="connsiteY101" fmla="*/ 1229832 h 1509906"/>
                  <a:gd name="connsiteX102" fmla="*/ 585399 w 1034979"/>
                  <a:gd name="connsiteY102" fmla="*/ 1226022 h 1509906"/>
                  <a:gd name="connsiteX103" fmla="*/ 720654 w 1034979"/>
                  <a:gd name="connsiteY103" fmla="*/ 1309842 h 1509906"/>
                  <a:gd name="connsiteX104" fmla="*/ 733989 w 1034979"/>
                  <a:gd name="connsiteY104" fmla="*/ 1319367 h 1509906"/>
                  <a:gd name="connsiteX105" fmla="*/ 743514 w 1034979"/>
                  <a:gd name="connsiteY105" fmla="*/ 1321272 h 1509906"/>
                  <a:gd name="connsiteX106" fmla="*/ 749229 w 1034979"/>
                  <a:gd name="connsiteY106" fmla="*/ 1323177 h 1509906"/>
                  <a:gd name="connsiteX107" fmla="*/ 762564 w 1034979"/>
                  <a:gd name="connsiteY107" fmla="*/ 1328892 h 1509906"/>
                  <a:gd name="connsiteX108" fmla="*/ 777804 w 1034979"/>
                  <a:gd name="connsiteY108" fmla="*/ 1326987 h 1509906"/>
                  <a:gd name="connsiteX109" fmla="*/ 789234 w 1034979"/>
                  <a:gd name="connsiteY109" fmla="*/ 1321272 h 1509906"/>
                  <a:gd name="connsiteX110" fmla="*/ 794949 w 1034979"/>
                  <a:gd name="connsiteY110" fmla="*/ 1319367 h 1509906"/>
                  <a:gd name="connsiteX111" fmla="*/ 802569 w 1034979"/>
                  <a:gd name="connsiteY111" fmla="*/ 1302222 h 1509906"/>
                  <a:gd name="connsiteX112" fmla="*/ 800664 w 1034979"/>
                  <a:gd name="connsiteY112" fmla="*/ 1277457 h 1509906"/>
                  <a:gd name="connsiteX113" fmla="*/ 798759 w 1034979"/>
                  <a:gd name="connsiteY113" fmla="*/ 1271742 h 1509906"/>
                  <a:gd name="connsiteX114" fmla="*/ 796854 w 1034979"/>
                  <a:gd name="connsiteY114" fmla="*/ 1264122 h 1509906"/>
                  <a:gd name="connsiteX115" fmla="*/ 783519 w 1034979"/>
                  <a:gd name="connsiteY115" fmla="*/ 1246977 h 1509906"/>
                  <a:gd name="connsiteX116" fmla="*/ 773994 w 1034979"/>
                  <a:gd name="connsiteY116" fmla="*/ 1241262 h 1509906"/>
                  <a:gd name="connsiteX117" fmla="*/ 648264 w 1034979"/>
                  <a:gd name="connsiteY117" fmla="*/ 1149822 h 1509906"/>
                  <a:gd name="connsiteX118" fmla="*/ 644454 w 1034979"/>
                  <a:gd name="connsiteY118" fmla="*/ 1132677 h 1509906"/>
                  <a:gd name="connsiteX119" fmla="*/ 646359 w 1034979"/>
                  <a:gd name="connsiteY119" fmla="*/ 1125057 h 1509906"/>
                  <a:gd name="connsiteX120" fmla="*/ 650169 w 1034979"/>
                  <a:gd name="connsiteY120" fmla="*/ 1107912 h 1509906"/>
                  <a:gd name="connsiteX121" fmla="*/ 653979 w 1034979"/>
                  <a:gd name="connsiteY121" fmla="*/ 1102197 h 1509906"/>
                  <a:gd name="connsiteX122" fmla="*/ 655884 w 1034979"/>
                  <a:gd name="connsiteY122" fmla="*/ 1096482 h 1509906"/>
                  <a:gd name="connsiteX123" fmla="*/ 661599 w 1034979"/>
                  <a:gd name="connsiteY123" fmla="*/ 1094577 h 1509906"/>
                  <a:gd name="connsiteX124" fmla="*/ 671124 w 1034979"/>
                  <a:gd name="connsiteY124" fmla="*/ 1083147 h 1509906"/>
                  <a:gd name="connsiteX125" fmla="*/ 724464 w 1034979"/>
                  <a:gd name="connsiteY125" fmla="*/ 1075527 h 1509906"/>
                  <a:gd name="connsiteX126" fmla="*/ 842574 w 1034979"/>
                  <a:gd name="connsiteY126" fmla="*/ 1077432 h 1509906"/>
                  <a:gd name="connsiteX127" fmla="*/ 871149 w 1034979"/>
                  <a:gd name="connsiteY127" fmla="*/ 1079337 h 1509906"/>
                  <a:gd name="connsiteX128" fmla="*/ 899724 w 1034979"/>
                  <a:gd name="connsiteY128" fmla="*/ 1085052 h 1509906"/>
                  <a:gd name="connsiteX129" fmla="*/ 922584 w 1034979"/>
                  <a:gd name="connsiteY129" fmla="*/ 1088862 h 1509906"/>
                  <a:gd name="connsiteX130" fmla="*/ 951159 w 1034979"/>
                  <a:gd name="connsiteY130" fmla="*/ 1094577 h 1509906"/>
                  <a:gd name="connsiteX131" fmla="*/ 956874 w 1034979"/>
                  <a:gd name="connsiteY131" fmla="*/ 1094577 h 1509906"/>
                  <a:gd name="connsiteX132" fmla="*/ 1002594 w 1034979"/>
                  <a:gd name="connsiteY132" fmla="*/ 1092672 h 1509906"/>
                  <a:gd name="connsiteX133" fmla="*/ 1031169 w 1034979"/>
                  <a:gd name="connsiteY133" fmla="*/ 1085052 h 1509906"/>
                  <a:gd name="connsiteX134" fmla="*/ 1034979 w 1034979"/>
                  <a:gd name="connsiteY134" fmla="*/ 1079337 h 1509906"/>
                  <a:gd name="connsiteX135" fmla="*/ 1033074 w 1034979"/>
                  <a:gd name="connsiteY135" fmla="*/ 1060287 h 1509906"/>
                  <a:gd name="connsiteX136" fmla="*/ 1027359 w 1034979"/>
                  <a:gd name="connsiteY136" fmla="*/ 1056477 h 1509906"/>
                  <a:gd name="connsiteX137" fmla="*/ 1012119 w 1034979"/>
                  <a:gd name="connsiteY137" fmla="*/ 1054572 h 1509906"/>
                  <a:gd name="connsiteX138" fmla="*/ 1006404 w 1034979"/>
                  <a:gd name="connsiteY138" fmla="*/ 1052667 h 1509906"/>
                  <a:gd name="connsiteX139" fmla="*/ 998784 w 1034979"/>
                  <a:gd name="connsiteY139" fmla="*/ 1050762 h 1509906"/>
                  <a:gd name="connsiteX140" fmla="*/ 987354 w 1034979"/>
                  <a:gd name="connsiteY140" fmla="*/ 1043142 h 1509906"/>
                  <a:gd name="connsiteX141" fmla="*/ 975924 w 1034979"/>
                  <a:gd name="connsiteY141" fmla="*/ 1039332 h 1509906"/>
                  <a:gd name="connsiteX142" fmla="*/ 970209 w 1034979"/>
                  <a:gd name="connsiteY142" fmla="*/ 1037427 h 1509906"/>
                  <a:gd name="connsiteX143" fmla="*/ 962589 w 1034979"/>
                  <a:gd name="connsiteY143" fmla="*/ 1035522 h 1509906"/>
                  <a:gd name="connsiteX144" fmla="*/ 956874 w 1034979"/>
                  <a:gd name="connsiteY144" fmla="*/ 1033617 h 1509906"/>
                  <a:gd name="connsiteX145" fmla="*/ 935919 w 1034979"/>
                  <a:gd name="connsiteY145" fmla="*/ 1027902 h 1509906"/>
                  <a:gd name="connsiteX146" fmla="*/ 930204 w 1034979"/>
                  <a:gd name="connsiteY146" fmla="*/ 1025997 h 1509906"/>
                  <a:gd name="connsiteX147" fmla="*/ 825429 w 1034979"/>
                  <a:gd name="connsiteY147" fmla="*/ 1027902 h 1509906"/>
                  <a:gd name="connsiteX148" fmla="*/ 819714 w 1034979"/>
                  <a:gd name="connsiteY148" fmla="*/ 1029807 h 1509906"/>
                  <a:gd name="connsiteX149" fmla="*/ 730179 w 1034979"/>
                  <a:gd name="connsiteY149" fmla="*/ 1031712 h 1509906"/>
                  <a:gd name="connsiteX150" fmla="*/ 716844 w 1034979"/>
                  <a:gd name="connsiteY150" fmla="*/ 1035522 h 1509906"/>
                  <a:gd name="connsiteX151" fmla="*/ 695889 w 1034979"/>
                  <a:gd name="connsiteY151" fmla="*/ 1037427 h 1509906"/>
                  <a:gd name="connsiteX152" fmla="*/ 669219 w 1034979"/>
                  <a:gd name="connsiteY152" fmla="*/ 1039332 h 1509906"/>
                  <a:gd name="connsiteX153" fmla="*/ 669219 w 1034979"/>
                  <a:gd name="connsiteY153" fmla="*/ 1039332 h 1509906"/>
                  <a:gd name="connsiteX154" fmla="*/ 646359 w 1034979"/>
                  <a:gd name="connsiteY154" fmla="*/ 1043142 h 1509906"/>
                  <a:gd name="connsiteX155" fmla="*/ 642549 w 1034979"/>
                  <a:gd name="connsiteY155" fmla="*/ 1031712 h 1509906"/>
                  <a:gd name="connsiteX156" fmla="*/ 640644 w 1034979"/>
                  <a:gd name="connsiteY156" fmla="*/ 1025997 h 1509906"/>
                  <a:gd name="connsiteX157" fmla="*/ 642549 w 1034979"/>
                  <a:gd name="connsiteY157" fmla="*/ 1008852 h 1509906"/>
                  <a:gd name="connsiteX158" fmla="*/ 644454 w 1034979"/>
                  <a:gd name="connsiteY158" fmla="*/ 1003137 h 1509906"/>
                  <a:gd name="connsiteX159" fmla="*/ 661599 w 1034979"/>
                  <a:gd name="connsiteY159" fmla="*/ 993612 h 1509906"/>
                  <a:gd name="connsiteX160" fmla="*/ 673029 w 1034979"/>
                  <a:gd name="connsiteY160" fmla="*/ 985992 h 1509906"/>
                  <a:gd name="connsiteX161" fmla="*/ 674934 w 1034979"/>
                  <a:gd name="connsiteY161" fmla="*/ 980277 h 1509906"/>
                  <a:gd name="connsiteX162" fmla="*/ 680649 w 1034979"/>
                  <a:gd name="connsiteY162" fmla="*/ 978372 h 1509906"/>
                  <a:gd name="connsiteX163" fmla="*/ 686364 w 1034979"/>
                  <a:gd name="connsiteY163" fmla="*/ 974562 h 1509906"/>
                  <a:gd name="connsiteX164" fmla="*/ 695889 w 1034979"/>
                  <a:gd name="connsiteY164" fmla="*/ 965037 h 1509906"/>
                  <a:gd name="connsiteX165" fmla="*/ 705414 w 1034979"/>
                  <a:gd name="connsiteY165" fmla="*/ 953607 h 1509906"/>
                  <a:gd name="connsiteX166" fmla="*/ 716844 w 1034979"/>
                  <a:gd name="connsiteY166" fmla="*/ 945987 h 1509906"/>
                  <a:gd name="connsiteX167" fmla="*/ 732084 w 1034979"/>
                  <a:gd name="connsiteY167" fmla="*/ 932652 h 1509906"/>
                  <a:gd name="connsiteX168" fmla="*/ 741609 w 1034979"/>
                  <a:gd name="connsiteY168" fmla="*/ 921222 h 1509906"/>
                  <a:gd name="connsiteX169" fmla="*/ 753039 w 1034979"/>
                  <a:gd name="connsiteY169" fmla="*/ 911697 h 1509906"/>
                  <a:gd name="connsiteX170" fmla="*/ 758754 w 1034979"/>
                  <a:gd name="connsiteY170" fmla="*/ 900267 h 1509906"/>
                  <a:gd name="connsiteX171" fmla="*/ 760659 w 1034979"/>
                  <a:gd name="connsiteY171" fmla="*/ 894552 h 1509906"/>
                  <a:gd name="connsiteX172" fmla="*/ 766374 w 1034979"/>
                  <a:gd name="connsiteY172" fmla="*/ 883122 h 1509906"/>
                  <a:gd name="connsiteX173" fmla="*/ 764469 w 1034979"/>
                  <a:gd name="connsiteY173" fmla="*/ 867882 h 1509906"/>
                  <a:gd name="connsiteX174" fmla="*/ 758754 w 1034979"/>
                  <a:gd name="connsiteY174" fmla="*/ 865977 h 1509906"/>
                  <a:gd name="connsiteX175" fmla="*/ 737799 w 1034979"/>
                  <a:gd name="connsiteY175" fmla="*/ 867882 h 1509906"/>
                  <a:gd name="connsiteX176" fmla="*/ 732084 w 1034979"/>
                  <a:gd name="connsiteY176" fmla="*/ 871692 h 1509906"/>
                  <a:gd name="connsiteX177" fmla="*/ 720654 w 1034979"/>
                  <a:gd name="connsiteY177" fmla="*/ 875502 h 1509906"/>
                  <a:gd name="connsiteX178" fmla="*/ 716844 w 1034979"/>
                  <a:gd name="connsiteY178" fmla="*/ 881217 h 1509906"/>
                  <a:gd name="connsiteX179" fmla="*/ 711129 w 1034979"/>
                  <a:gd name="connsiteY179" fmla="*/ 883122 h 1509906"/>
                  <a:gd name="connsiteX180" fmla="*/ 705414 w 1034979"/>
                  <a:gd name="connsiteY180" fmla="*/ 886932 h 1509906"/>
                  <a:gd name="connsiteX181" fmla="*/ 699699 w 1034979"/>
                  <a:gd name="connsiteY181" fmla="*/ 892647 h 1509906"/>
                  <a:gd name="connsiteX182" fmla="*/ 692079 w 1034979"/>
                  <a:gd name="connsiteY182" fmla="*/ 896457 h 1509906"/>
                  <a:gd name="connsiteX183" fmla="*/ 650169 w 1034979"/>
                  <a:gd name="connsiteY183" fmla="*/ 925032 h 1509906"/>
                  <a:gd name="connsiteX184" fmla="*/ 636834 w 1034979"/>
                  <a:gd name="connsiteY184" fmla="*/ 936462 h 1509906"/>
                  <a:gd name="connsiteX185" fmla="*/ 627309 w 1034979"/>
                  <a:gd name="connsiteY185" fmla="*/ 953607 h 1509906"/>
                  <a:gd name="connsiteX186" fmla="*/ 602544 w 1034979"/>
                  <a:gd name="connsiteY186" fmla="*/ 959322 h 1509906"/>
                  <a:gd name="connsiteX187" fmla="*/ 589209 w 1034979"/>
                  <a:gd name="connsiteY187" fmla="*/ 963132 h 1509906"/>
                  <a:gd name="connsiteX188" fmla="*/ 573969 w 1034979"/>
                  <a:gd name="connsiteY188" fmla="*/ 961227 h 1509906"/>
                  <a:gd name="connsiteX189" fmla="*/ 562539 w 1034979"/>
                  <a:gd name="connsiteY189" fmla="*/ 957417 h 1509906"/>
                  <a:gd name="connsiteX190" fmla="*/ 551109 w 1034979"/>
                  <a:gd name="connsiteY190" fmla="*/ 953607 h 1509906"/>
                  <a:gd name="connsiteX191" fmla="*/ 539679 w 1034979"/>
                  <a:gd name="connsiteY191" fmla="*/ 949797 h 1509906"/>
                  <a:gd name="connsiteX192" fmla="*/ 533964 w 1034979"/>
                  <a:gd name="connsiteY192" fmla="*/ 947892 h 1509906"/>
                  <a:gd name="connsiteX193" fmla="*/ 528249 w 1034979"/>
                  <a:gd name="connsiteY193" fmla="*/ 944082 h 1509906"/>
                  <a:gd name="connsiteX194" fmla="*/ 516819 w 1034979"/>
                  <a:gd name="connsiteY194" fmla="*/ 938367 h 1509906"/>
                  <a:gd name="connsiteX195" fmla="*/ 509199 w 1034979"/>
                  <a:gd name="connsiteY195" fmla="*/ 926937 h 1509906"/>
                  <a:gd name="connsiteX196" fmla="*/ 505389 w 1034979"/>
                  <a:gd name="connsiteY196" fmla="*/ 905982 h 1509906"/>
                  <a:gd name="connsiteX197" fmla="*/ 507294 w 1034979"/>
                  <a:gd name="connsiteY197" fmla="*/ 841212 h 1509906"/>
                  <a:gd name="connsiteX198" fmla="*/ 503484 w 1034979"/>
                  <a:gd name="connsiteY198" fmla="*/ 351627 h 1509906"/>
                  <a:gd name="connsiteX199" fmla="*/ 499674 w 1034979"/>
                  <a:gd name="connsiteY199" fmla="*/ 60162 h 1509906"/>
                  <a:gd name="connsiteX200" fmla="*/ 490149 w 1034979"/>
                  <a:gd name="connsiteY200" fmla="*/ 33492 h 1509906"/>
                  <a:gd name="connsiteX201" fmla="*/ 488244 w 1034979"/>
                  <a:gd name="connsiteY201" fmla="*/ 27777 h 1509906"/>
                  <a:gd name="connsiteX202" fmla="*/ 484434 w 1034979"/>
                  <a:gd name="connsiteY202" fmla="*/ 22062 h 1509906"/>
                  <a:gd name="connsiteX203" fmla="*/ 478719 w 1034979"/>
                  <a:gd name="connsiteY203" fmla="*/ 10632 h 1509906"/>
                  <a:gd name="connsiteX204" fmla="*/ 473004 w 1034979"/>
                  <a:gd name="connsiteY204" fmla="*/ 6822 h 1509906"/>
                  <a:gd name="connsiteX205" fmla="*/ 469194 w 1034979"/>
                  <a:gd name="connsiteY205" fmla="*/ 1107 h 1509906"/>
                  <a:gd name="connsiteX206" fmla="*/ 429189 w 1034979"/>
                  <a:gd name="connsiteY206" fmla="*/ 4917 h 1509906"/>
                  <a:gd name="connsiteX207" fmla="*/ 421569 w 1034979"/>
                  <a:gd name="connsiteY207" fmla="*/ 16347 h 1509906"/>
                  <a:gd name="connsiteX208" fmla="*/ 417759 w 1034979"/>
                  <a:gd name="connsiteY208" fmla="*/ 22062 h 1509906"/>
                  <a:gd name="connsiteX209" fmla="*/ 419664 w 1034979"/>
                  <a:gd name="connsiteY209" fmla="*/ 54447 h 1509906"/>
                  <a:gd name="connsiteX210" fmla="*/ 423474 w 1034979"/>
                  <a:gd name="connsiteY210" fmla="*/ 65877 h 1509906"/>
                  <a:gd name="connsiteX211" fmla="*/ 425379 w 1034979"/>
                  <a:gd name="connsiteY211" fmla="*/ 71592 h 1509906"/>
                  <a:gd name="connsiteX212" fmla="*/ 425379 w 1034979"/>
                  <a:gd name="connsiteY212" fmla="*/ 77307 h 1509906"/>
                  <a:gd name="connsiteX213" fmla="*/ 429189 w 1034979"/>
                  <a:gd name="connsiteY213" fmla="*/ 231612 h 1509906"/>
                  <a:gd name="connsiteX214" fmla="*/ 440619 w 1034979"/>
                  <a:gd name="connsiteY214" fmla="*/ 414492 h 1509906"/>
                  <a:gd name="connsiteX215" fmla="*/ 425379 w 1034979"/>
                  <a:gd name="connsiteY215" fmla="*/ 711672 h 1509906"/>
                  <a:gd name="connsiteX216" fmla="*/ 425173 w 1034979"/>
                  <a:gd name="connsiteY216" fmla="*/ 765165 h 1509906"/>
                  <a:gd name="connsiteX217" fmla="*/ 421363 w 1034979"/>
                  <a:gd name="connsiteY217" fmla="*/ 844096 h 1509906"/>
                  <a:gd name="connsiteX218" fmla="*/ 425379 w 1034979"/>
                  <a:gd name="connsiteY218" fmla="*/ 894552 h 1509906"/>
                  <a:gd name="connsiteX219" fmla="*/ 423474 w 1034979"/>
                  <a:gd name="connsiteY219" fmla="*/ 921222 h 1509906"/>
                  <a:gd name="connsiteX220" fmla="*/ 417759 w 1034979"/>
                  <a:gd name="connsiteY220" fmla="*/ 923127 h 1509906"/>
                  <a:gd name="connsiteX221" fmla="*/ 412044 w 1034979"/>
                  <a:gd name="connsiteY221" fmla="*/ 926937 h 1509906"/>
                  <a:gd name="connsiteX222" fmla="*/ 421569 w 1034979"/>
                  <a:gd name="connsiteY22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30104 w 1034979"/>
                  <a:gd name="connsiteY35" fmla="*/ 961227 h 1509906"/>
                  <a:gd name="connsiteX36" fmla="*/ 166299 w 1034979"/>
                  <a:gd name="connsiteY36" fmla="*/ 972657 h 1509906"/>
                  <a:gd name="connsiteX37" fmla="*/ 191064 w 1034979"/>
                  <a:gd name="connsiteY37" fmla="*/ 978372 h 1509906"/>
                  <a:gd name="connsiteX38" fmla="*/ 208209 w 1034979"/>
                  <a:gd name="connsiteY38" fmla="*/ 984087 h 1509906"/>
                  <a:gd name="connsiteX39" fmla="*/ 213924 w 1034979"/>
                  <a:gd name="connsiteY39" fmla="*/ 985992 h 1509906"/>
                  <a:gd name="connsiteX40" fmla="*/ 229164 w 1034979"/>
                  <a:gd name="connsiteY40" fmla="*/ 989802 h 1509906"/>
                  <a:gd name="connsiteX41" fmla="*/ 248214 w 1034979"/>
                  <a:gd name="connsiteY41" fmla="*/ 995517 h 1509906"/>
                  <a:gd name="connsiteX42" fmla="*/ 253929 w 1034979"/>
                  <a:gd name="connsiteY42" fmla="*/ 999327 h 1509906"/>
                  <a:gd name="connsiteX43" fmla="*/ 267264 w 1034979"/>
                  <a:gd name="connsiteY43" fmla="*/ 1014567 h 1509906"/>
                  <a:gd name="connsiteX44" fmla="*/ 272979 w 1034979"/>
                  <a:gd name="connsiteY44" fmla="*/ 1033617 h 1509906"/>
                  <a:gd name="connsiteX45" fmla="*/ 274884 w 1034979"/>
                  <a:gd name="connsiteY45" fmla="*/ 1039332 h 1509906"/>
                  <a:gd name="connsiteX46" fmla="*/ 276789 w 1034979"/>
                  <a:gd name="connsiteY46" fmla="*/ 1045047 h 1509906"/>
                  <a:gd name="connsiteX47" fmla="*/ 278694 w 1034979"/>
                  <a:gd name="connsiteY47" fmla="*/ 1069812 h 1509906"/>
                  <a:gd name="connsiteX48" fmla="*/ 280599 w 1034979"/>
                  <a:gd name="connsiteY48" fmla="*/ 1075527 h 1509906"/>
                  <a:gd name="connsiteX49" fmla="*/ 278694 w 1034979"/>
                  <a:gd name="connsiteY49" fmla="*/ 1094577 h 1509906"/>
                  <a:gd name="connsiteX50" fmla="*/ 276789 w 1034979"/>
                  <a:gd name="connsiteY50" fmla="*/ 1104102 h 1509906"/>
                  <a:gd name="connsiteX51" fmla="*/ 263454 w 1034979"/>
                  <a:gd name="connsiteY51" fmla="*/ 1117437 h 1509906"/>
                  <a:gd name="connsiteX52" fmla="*/ 252024 w 1034979"/>
                  <a:gd name="connsiteY52" fmla="*/ 1125057 h 1509906"/>
                  <a:gd name="connsiteX53" fmla="*/ 240594 w 1034979"/>
                  <a:gd name="connsiteY53" fmla="*/ 1128867 h 1509906"/>
                  <a:gd name="connsiteX54" fmla="*/ 27234 w 1034979"/>
                  <a:gd name="connsiteY54" fmla="*/ 1147917 h 1509906"/>
                  <a:gd name="connsiteX55" fmla="*/ 15804 w 1034979"/>
                  <a:gd name="connsiteY55" fmla="*/ 1153632 h 1509906"/>
                  <a:gd name="connsiteX56" fmla="*/ 6279 w 1034979"/>
                  <a:gd name="connsiteY56" fmla="*/ 1163157 h 1509906"/>
                  <a:gd name="connsiteX57" fmla="*/ 4374 w 1034979"/>
                  <a:gd name="connsiteY57" fmla="*/ 1168872 h 1509906"/>
                  <a:gd name="connsiteX58" fmla="*/ 564 w 1034979"/>
                  <a:gd name="connsiteY58" fmla="*/ 1174587 h 1509906"/>
                  <a:gd name="connsiteX59" fmla="*/ 6279 w 1034979"/>
                  <a:gd name="connsiteY59" fmla="*/ 1206972 h 1509906"/>
                  <a:gd name="connsiteX60" fmla="*/ 11994 w 1034979"/>
                  <a:gd name="connsiteY60" fmla="*/ 1210782 h 1509906"/>
                  <a:gd name="connsiteX61" fmla="*/ 17709 w 1034979"/>
                  <a:gd name="connsiteY61" fmla="*/ 1212687 h 1509906"/>
                  <a:gd name="connsiteX62" fmla="*/ 145344 w 1034979"/>
                  <a:gd name="connsiteY62" fmla="*/ 1210782 h 1509906"/>
                  <a:gd name="connsiteX63" fmla="*/ 152964 w 1034979"/>
                  <a:gd name="connsiteY63" fmla="*/ 1208877 h 1509906"/>
                  <a:gd name="connsiteX64" fmla="*/ 303459 w 1034979"/>
                  <a:gd name="connsiteY64" fmla="*/ 1203162 h 1509906"/>
                  <a:gd name="connsiteX65" fmla="*/ 318699 w 1034979"/>
                  <a:gd name="connsiteY65" fmla="*/ 1210782 h 1509906"/>
                  <a:gd name="connsiteX66" fmla="*/ 330129 w 1034979"/>
                  <a:gd name="connsiteY66" fmla="*/ 1216497 h 1509906"/>
                  <a:gd name="connsiteX67" fmla="*/ 333939 w 1034979"/>
                  <a:gd name="connsiteY67" fmla="*/ 1222212 h 1509906"/>
                  <a:gd name="connsiteX68" fmla="*/ 339654 w 1034979"/>
                  <a:gd name="connsiteY68" fmla="*/ 1224117 h 1509906"/>
                  <a:gd name="connsiteX69" fmla="*/ 351084 w 1034979"/>
                  <a:gd name="connsiteY69" fmla="*/ 1231737 h 1509906"/>
                  <a:gd name="connsiteX70" fmla="*/ 356799 w 1034979"/>
                  <a:gd name="connsiteY70" fmla="*/ 1235547 h 1509906"/>
                  <a:gd name="connsiteX71" fmla="*/ 360609 w 1034979"/>
                  <a:gd name="connsiteY71" fmla="*/ 1241262 h 1509906"/>
                  <a:gd name="connsiteX72" fmla="*/ 366324 w 1034979"/>
                  <a:gd name="connsiteY72" fmla="*/ 1252692 h 1509906"/>
                  <a:gd name="connsiteX73" fmla="*/ 362514 w 1034979"/>
                  <a:gd name="connsiteY73" fmla="*/ 1279362 h 1509906"/>
                  <a:gd name="connsiteX74" fmla="*/ 358704 w 1034979"/>
                  <a:gd name="connsiteY74" fmla="*/ 1285077 h 1509906"/>
                  <a:gd name="connsiteX75" fmla="*/ 356799 w 1034979"/>
                  <a:gd name="connsiteY75" fmla="*/ 1290792 h 1509906"/>
                  <a:gd name="connsiteX76" fmla="*/ 352989 w 1034979"/>
                  <a:gd name="connsiteY76" fmla="*/ 1296507 h 1509906"/>
                  <a:gd name="connsiteX77" fmla="*/ 351084 w 1034979"/>
                  <a:gd name="connsiteY77" fmla="*/ 1302222 h 1509906"/>
                  <a:gd name="connsiteX78" fmla="*/ 347274 w 1034979"/>
                  <a:gd name="connsiteY78" fmla="*/ 1307937 h 1509906"/>
                  <a:gd name="connsiteX79" fmla="*/ 330129 w 1034979"/>
                  <a:gd name="connsiteY79" fmla="*/ 1374612 h 1509906"/>
                  <a:gd name="connsiteX80" fmla="*/ 328224 w 1034979"/>
                  <a:gd name="connsiteY80" fmla="*/ 1426047 h 1509906"/>
                  <a:gd name="connsiteX81" fmla="*/ 330129 w 1034979"/>
                  <a:gd name="connsiteY81" fmla="*/ 1450812 h 1509906"/>
                  <a:gd name="connsiteX82" fmla="*/ 332034 w 1034979"/>
                  <a:gd name="connsiteY82" fmla="*/ 1456527 h 1509906"/>
                  <a:gd name="connsiteX83" fmla="*/ 335844 w 1034979"/>
                  <a:gd name="connsiteY83" fmla="*/ 1460337 h 1509906"/>
                  <a:gd name="connsiteX84" fmla="*/ 364419 w 1034979"/>
                  <a:gd name="connsiteY84" fmla="*/ 1506057 h 1509906"/>
                  <a:gd name="connsiteX85" fmla="*/ 387279 w 1034979"/>
                  <a:gd name="connsiteY85" fmla="*/ 1507962 h 1509906"/>
                  <a:gd name="connsiteX86" fmla="*/ 392994 w 1034979"/>
                  <a:gd name="connsiteY86" fmla="*/ 1502247 h 1509906"/>
                  <a:gd name="connsiteX87" fmla="*/ 394899 w 1034979"/>
                  <a:gd name="connsiteY87" fmla="*/ 1490817 h 1509906"/>
                  <a:gd name="connsiteX88" fmla="*/ 396804 w 1034979"/>
                  <a:gd name="connsiteY88" fmla="*/ 1485102 h 1509906"/>
                  <a:gd name="connsiteX89" fmla="*/ 398709 w 1034979"/>
                  <a:gd name="connsiteY89" fmla="*/ 1467957 h 1509906"/>
                  <a:gd name="connsiteX90" fmla="*/ 400614 w 1034979"/>
                  <a:gd name="connsiteY90" fmla="*/ 1454622 h 1509906"/>
                  <a:gd name="connsiteX91" fmla="*/ 404424 w 1034979"/>
                  <a:gd name="connsiteY91" fmla="*/ 1397472 h 1509906"/>
                  <a:gd name="connsiteX92" fmla="*/ 410139 w 1034979"/>
                  <a:gd name="connsiteY92" fmla="*/ 1386042 h 1509906"/>
                  <a:gd name="connsiteX93" fmla="*/ 413949 w 1034979"/>
                  <a:gd name="connsiteY93" fmla="*/ 1372707 h 1509906"/>
                  <a:gd name="connsiteX94" fmla="*/ 415854 w 1034979"/>
                  <a:gd name="connsiteY94" fmla="*/ 1366992 h 1509906"/>
                  <a:gd name="connsiteX95" fmla="*/ 417759 w 1034979"/>
                  <a:gd name="connsiteY95" fmla="*/ 1353657 h 1509906"/>
                  <a:gd name="connsiteX96" fmla="*/ 421569 w 1034979"/>
                  <a:gd name="connsiteY96" fmla="*/ 1342227 h 1509906"/>
                  <a:gd name="connsiteX97" fmla="*/ 427284 w 1034979"/>
                  <a:gd name="connsiteY97" fmla="*/ 1328892 h 1509906"/>
                  <a:gd name="connsiteX98" fmla="*/ 467289 w 1034979"/>
                  <a:gd name="connsiteY98" fmla="*/ 1258407 h 1509906"/>
                  <a:gd name="connsiteX99" fmla="*/ 528455 w 1034979"/>
                  <a:gd name="connsiteY99" fmla="*/ 1245638 h 1509906"/>
                  <a:gd name="connsiteX100" fmla="*/ 573969 w 1034979"/>
                  <a:gd name="connsiteY100" fmla="*/ 1229832 h 1509906"/>
                  <a:gd name="connsiteX101" fmla="*/ 585399 w 1034979"/>
                  <a:gd name="connsiteY101" fmla="*/ 1226022 h 1509906"/>
                  <a:gd name="connsiteX102" fmla="*/ 720654 w 1034979"/>
                  <a:gd name="connsiteY102" fmla="*/ 1309842 h 1509906"/>
                  <a:gd name="connsiteX103" fmla="*/ 733989 w 1034979"/>
                  <a:gd name="connsiteY103" fmla="*/ 1319367 h 1509906"/>
                  <a:gd name="connsiteX104" fmla="*/ 743514 w 1034979"/>
                  <a:gd name="connsiteY104" fmla="*/ 1321272 h 1509906"/>
                  <a:gd name="connsiteX105" fmla="*/ 749229 w 1034979"/>
                  <a:gd name="connsiteY105" fmla="*/ 1323177 h 1509906"/>
                  <a:gd name="connsiteX106" fmla="*/ 762564 w 1034979"/>
                  <a:gd name="connsiteY106" fmla="*/ 1328892 h 1509906"/>
                  <a:gd name="connsiteX107" fmla="*/ 777804 w 1034979"/>
                  <a:gd name="connsiteY107" fmla="*/ 1326987 h 1509906"/>
                  <a:gd name="connsiteX108" fmla="*/ 789234 w 1034979"/>
                  <a:gd name="connsiteY108" fmla="*/ 1321272 h 1509906"/>
                  <a:gd name="connsiteX109" fmla="*/ 794949 w 1034979"/>
                  <a:gd name="connsiteY109" fmla="*/ 1319367 h 1509906"/>
                  <a:gd name="connsiteX110" fmla="*/ 802569 w 1034979"/>
                  <a:gd name="connsiteY110" fmla="*/ 1302222 h 1509906"/>
                  <a:gd name="connsiteX111" fmla="*/ 800664 w 1034979"/>
                  <a:gd name="connsiteY111" fmla="*/ 1277457 h 1509906"/>
                  <a:gd name="connsiteX112" fmla="*/ 798759 w 1034979"/>
                  <a:gd name="connsiteY112" fmla="*/ 1271742 h 1509906"/>
                  <a:gd name="connsiteX113" fmla="*/ 796854 w 1034979"/>
                  <a:gd name="connsiteY113" fmla="*/ 1264122 h 1509906"/>
                  <a:gd name="connsiteX114" fmla="*/ 783519 w 1034979"/>
                  <a:gd name="connsiteY114" fmla="*/ 1246977 h 1509906"/>
                  <a:gd name="connsiteX115" fmla="*/ 773994 w 1034979"/>
                  <a:gd name="connsiteY115" fmla="*/ 1241262 h 1509906"/>
                  <a:gd name="connsiteX116" fmla="*/ 648264 w 1034979"/>
                  <a:gd name="connsiteY116" fmla="*/ 1149822 h 1509906"/>
                  <a:gd name="connsiteX117" fmla="*/ 644454 w 1034979"/>
                  <a:gd name="connsiteY117" fmla="*/ 1132677 h 1509906"/>
                  <a:gd name="connsiteX118" fmla="*/ 646359 w 1034979"/>
                  <a:gd name="connsiteY118" fmla="*/ 1125057 h 1509906"/>
                  <a:gd name="connsiteX119" fmla="*/ 650169 w 1034979"/>
                  <a:gd name="connsiteY119" fmla="*/ 1107912 h 1509906"/>
                  <a:gd name="connsiteX120" fmla="*/ 653979 w 1034979"/>
                  <a:gd name="connsiteY120" fmla="*/ 1102197 h 1509906"/>
                  <a:gd name="connsiteX121" fmla="*/ 655884 w 1034979"/>
                  <a:gd name="connsiteY121" fmla="*/ 1096482 h 1509906"/>
                  <a:gd name="connsiteX122" fmla="*/ 661599 w 1034979"/>
                  <a:gd name="connsiteY122" fmla="*/ 1094577 h 1509906"/>
                  <a:gd name="connsiteX123" fmla="*/ 671124 w 1034979"/>
                  <a:gd name="connsiteY123" fmla="*/ 1083147 h 1509906"/>
                  <a:gd name="connsiteX124" fmla="*/ 724464 w 1034979"/>
                  <a:gd name="connsiteY124" fmla="*/ 1075527 h 1509906"/>
                  <a:gd name="connsiteX125" fmla="*/ 842574 w 1034979"/>
                  <a:gd name="connsiteY125" fmla="*/ 1077432 h 1509906"/>
                  <a:gd name="connsiteX126" fmla="*/ 871149 w 1034979"/>
                  <a:gd name="connsiteY126" fmla="*/ 1079337 h 1509906"/>
                  <a:gd name="connsiteX127" fmla="*/ 899724 w 1034979"/>
                  <a:gd name="connsiteY127" fmla="*/ 1085052 h 1509906"/>
                  <a:gd name="connsiteX128" fmla="*/ 922584 w 1034979"/>
                  <a:gd name="connsiteY128" fmla="*/ 1088862 h 1509906"/>
                  <a:gd name="connsiteX129" fmla="*/ 951159 w 1034979"/>
                  <a:gd name="connsiteY129" fmla="*/ 1094577 h 1509906"/>
                  <a:gd name="connsiteX130" fmla="*/ 956874 w 1034979"/>
                  <a:gd name="connsiteY130" fmla="*/ 1094577 h 1509906"/>
                  <a:gd name="connsiteX131" fmla="*/ 1002594 w 1034979"/>
                  <a:gd name="connsiteY131" fmla="*/ 1092672 h 1509906"/>
                  <a:gd name="connsiteX132" fmla="*/ 1031169 w 1034979"/>
                  <a:gd name="connsiteY132" fmla="*/ 1085052 h 1509906"/>
                  <a:gd name="connsiteX133" fmla="*/ 1034979 w 1034979"/>
                  <a:gd name="connsiteY133" fmla="*/ 1079337 h 1509906"/>
                  <a:gd name="connsiteX134" fmla="*/ 1033074 w 1034979"/>
                  <a:gd name="connsiteY134" fmla="*/ 1060287 h 1509906"/>
                  <a:gd name="connsiteX135" fmla="*/ 1027359 w 1034979"/>
                  <a:gd name="connsiteY135" fmla="*/ 1056477 h 1509906"/>
                  <a:gd name="connsiteX136" fmla="*/ 1012119 w 1034979"/>
                  <a:gd name="connsiteY136" fmla="*/ 1054572 h 1509906"/>
                  <a:gd name="connsiteX137" fmla="*/ 1006404 w 1034979"/>
                  <a:gd name="connsiteY137" fmla="*/ 1052667 h 1509906"/>
                  <a:gd name="connsiteX138" fmla="*/ 998784 w 1034979"/>
                  <a:gd name="connsiteY138" fmla="*/ 1050762 h 1509906"/>
                  <a:gd name="connsiteX139" fmla="*/ 987354 w 1034979"/>
                  <a:gd name="connsiteY139" fmla="*/ 1043142 h 1509906"/>
                  <a:gd name="connsiteX140" fmla="*/ 975924 w 1034979"/>
                  <a:gd name="connsiteY140" fmla="*/ 1039332 h 1509906"/>
                  <a:gd name="connsiteX141" fmla="*/ 970209 w 1034979"/>
                  <a:gd name="connsiteY141" fmla="*/ 1037427 h 1509906"/>
                  <a:gd name="connsiteX142" fmla="*/ 962589 w 1034979"/>
                  <a:gd name="connsiteY142" fmla="*/ 1035522 h 1509906"/>
                  <a:gd name="connsiteX143" fmla="*/ 956874 w 1034979"/>
                  <a:gd name="connsiteY143" fmla="*/ 1033617 h 1509906"/>
                  <a:gd name="connsiteX144" fmla="*/ 935919 w 1034979"/>
                  <a:gd name="connsiteY144" fmla="*/ 1027902 h 1509906"/>
                  <a:gd name="connsiteX145" fmla="*/ 930204 w 1034979"/>
                  <a:gd name="connsiteY145" fmla="*/ 1025997 h 1509906"/>
                  <a:gd name="connsiteX146" fmla="*/ 825429 w 1034979"/>
                  <a:gd name="connsiteY146" fmla="*/ 1027902 h 1509906"/>
                  <a:gd name="connsiteX147" fmla="*/ 819714 w 1034979"/>
                  <a:gd name="connsiteY147" fmla="*/ 1029807 h 1509906"/>
                  <a:gd name="connsiteX148" fmla="*/ 730179 w 1034979"/>
                  <a:gd name="connsiteY148" fmla="*/ 1031712 h 1509906"/>
                  <a:gd name="connsiteX149" fmla="*/ 716844 w 1034979"/>
                  <a:gd name="connsiteY149" fmla="*/ 1035522 h 1509906"/>
                  <a:gd name="connsiteX150" fmla="*/ 695889 w 1034979"/>
                  <a:gd name="connsiteY150" fmla="*/ 1037427 h 1509906"/>
                  <a:gd name="connsiteX151" fmla="*/ 669219 w 1034979"/>
                  <a:gd name="connsiteY151" fmla="*/ 1039332 h 1509906"/>
                  <a:gd name="connsiteX152" fmla="*/ 669219 w 1034979"/>
                  <a:gd name="connsiteY152" fmla="*/ 1039332 h 1509906"/>
                  <a:gd name="connsiteX153" fmla="*/ 646359 w 1034979"/>
                  <a:gd name="connsiteY153" fmla="*/ 1043142 h 1509906"/>
                  <a:gd name="connsiteX154" fmla="*/ 642549 w 1034979"/>
                  <a:gd name="connsiteY154" fmla="*/ 1031712 h 1509906"/>
                  <a:gd name="connsiteX155" fmla="*/ 640644 w 1034979"/>
                  <a:gd name="connsiteY155" fmla="*/ 1025997 h 1509906"/>
                  <a:gd name="connsiteX156" fmla="*/ 642549 w 1034979"/>
                  <a:gd name="connsiteY156" fmla="*/ 1008852 h 1509906"/>
                  <a:gd name="connsiteX157" fmla="*/ 644454 w 1034979"/>
                  <a:gd name="connsiteY157" fmla="*/ 1003137 h 1509906"/>
                  <a:gd name="connsiteX158" fmla="*/ 661599 w 1034979"/>
                  <a:gd name="connsiteY158" fmla="*/ 993612 h 1509906"/>
                  <a:gd name="connsiteX159" fmla="*/ 673029 w 1034979"/>
                  <a:gd name="connsiteY159" fmla="*/ 985992 h 1509906"/>
                  <a:gd name="connsiteX160" fmla="*/ 674934 w 1034979"/>
                  <a:gd name="connsiteY160" fmla="*/ 980277 h 1509906"/>
                  <a:gd name="connsiteX161" fmla="*/ 680649 w 1034979"/>
                  <a:gd name="connsiteY161" fmla="*/ 978372 h 1509906"/>
                  <a:gd name="connsiteX162" fmla="*/ 686364 w 1034979"/>
                  <a:gd name="connsiteY162" fmla="*/ 974562 h 1509906"/>
                  <a:gd name="connsiteX163" fmla="*/ 695889 w 1034979"/>
                  <a:gd name="connsiteY163" fmla="*/ 965037 h 1509906"/>
                  <a:gd name="connsiteX164" fmla="*/ 705414 w 1034979"/>
                  <a:gd name="connsiteY164" fmla="*/ 953607 h 1509906"/>
                  <a:gd name="connsiteX165" fmla="*/ 716844 w 1034979"/>
                  <a:gd name="connsiteY165" fmla="*/ 945987 h 1509906"/>
                  <a:gd name="connsiteX166" fmla="*/ 732084 w 1034979"/>
                  <a:gd name="connsiteY166" fmla="*/ 932652 h 1509906"/>
                  <a:gd name="connsiteX167" fmla="*/ 741609 w 1034979"/>
                  <a:gd name="connsiteY167" fmla="*/ 921222 h 1509906"/>
                  <a:gd name="connsiteX168" fmla="*/ 753039 w 1034979"/>
                  <a:gd name="connsiteY168" fmla="*/ 911697 h 1509906"/>
                  <a:gd name="connsiteX169" fmla="*/ 758754 w 1034979"/>
                  <a:gd name="connsiteY169" fmla="*/ 900267 h 1509906"/>
                  <a:gd name="connsiteX170" fmla="*/ 760659 w 1034979"/>
                  <a:gd name="connsiteY170" fmla="*/ 894552 h 1509906"/>
                  <a:gd name="connsiteX171" fmla="*/ 766374 w 1034979"/>
                  <a:gd name="connsiteY171" fmla="*/ 883122 h 1509906"/>
                  <a:gd name="connsiteX172" fmla="*/ 764469 w 1034979"/>
                  <a:gd name="connsiteY172" fmla="*/ 867882 h 1509906"/>
                  <a:gd name="connsiteX173" fmla="*/ 758754 w 1034979"/>
                  <a:gd name="connsiteY173" fmla="*/ 865977 h 1509906"/>
                  <a:gd name="connsiteX174" fmla="*/ 737799 w 1034979"/>
                  <a:gd name="connsiteY174" fmla="*/ 867882 h 1509906"/>
                  <a:gd name="connsiteX175" fmla="*/ 732084 w 1034979"/>
                  <a:gd name="connsiteY175" fmla="*/ 871692 h 1509906"/>
                  <a:gd name="connsiteX176" fmla="*/ 720654 w 1034979"/>
                  <a:gd name="connsiteY176" fmla="*/ 875502 h 1509906"/>
                  <a:gd name="connsiteX177" fmla="*/ 716844 w 1034979"/>
                  <a:gd name="connsiteY177" fmla="*/ 881217 h 1509906"/>
                  <a:gd name="connsiteX178" fmla="*/ 711129 w 1034979"/>
                  <a:gd name="connsiteY178" fmla="*/ 883122 h 1509906"/>
                  <a:gd name="connsiteX179" fmla="*/ 705414 w 1034979"/>
                  <a:gd name="connsiteY179" fmla="*/ 886932 h 1509906"/>
                  <a:gd name="connsiteX180" fmla="*/ 699699 w 1034979"/>
                  <a:gd name="connsiteY180" fmla="*/ 892647 h 1509906"/>
                  <a:gd name="connsiteX181" fmla="*/ 692079 w 1034979"/>
                  <a:gd name="connsiteY181" fmla="*/ 896457 h 1509906"/>
                  <a:gd name="connsiteX182" fmla="*/ 650169 w 1034979"/>
                  <a:gd name="connsiteY182" fmla="*/ 925032 h 1509906"/>
                  <a:gd name="connsiteX183" fmla="*/ 636834 w 1034979"/>
                  <a:gd name="connsiteY183" fmla="*/ 936462 h 1509906"/>
                  <a:gd name="connsiteX184" fmla="*/ 627309 w 1034979"/>
                  <a:gd name="connsiteY184" fmla="*/ 953607 h 1509906"/>
                  <a:gd name="connsiteX185" fmla="*/ 602544 w 1034979"/>
                  <a:gd name="connsiteY185" fmla="*/ 959322 h 1509906"/>
                  <a:gd name="connsiteX186" fmla="*/ 589209 w 1034979"/>
                  <a:gd name="connsiteY186" fmla="*/ 963132 h 1509906"/>
                  <a:gd name="connsiteX187" fmla="*/ 573969 w 1034979"/>
                  <a:gd name="connsiteY187" fmla="*/ 961227 h 1509906"/>
                  <a:gd name="connsiteX188" fmla="*/ 562539 w 1034979"/>
                  <a:gd name="connsiteY188" fmla="*/ 957417 h 1509906"/>
                  <a:gd name="connsiteX189" fmla="*/ 551109 w 1034979"/>
                  <a:gd name="connsiteY189" fmla="*/ 953607 h 1509906"/>
                  <a:gd name="connsiteX190" fmla="*/ 539679 w 1034979"/>
                  <a:gd name="connsiteY190" fmla="*/ 949797 h 1509906"/>
                  <a:gd name="connsiteX191" fmla="*/ 533964 w 1034979"/>
                  <a:gd name="connsiteY191" fmla="*/ 947892 h 1509906"/>
                  <a:gd name="connsiteX192" fmla="*/ 528249 w 1034979"/>
                  <a:gd name="connsiteY192" fmla="*/ 944082 h 1509906"/>
                  <a:gd name="connsiteX193" fmla="*/ 516819 w 1034979"/>
                  <a:gd name="connsiteY193" fmla="*/ 938367 h 1509906"/>
                  <a:gd name="connsiteX194" fmla="*/ 509199 w 1034979"/>
                  <a:gd name="connsiteY194" fmla="*/ 926937 h 1509906"/>
                  <a:gd name="connsiteX195" fmla="*/ 505389 w 1034979"/>
                  <a:gd name="connsiteY195" fmla="*/ 905982 h 1509906"/>
                  <a:gd name="connsiteX196" fmla="*/ 507294 w 1034979"/>
                  <a:gd name="connsiteY196" fmla="*/ 841212 h 1509906"/>
                  <a:gd name="connsiteX197" fmla="*/ 503484 w 1034979"/>
                  <a:gd name="connsiteY197" fmla="*/ 351627 h 1509906"/>
                  <a:gd name="connsiteX198" fmla="*/ 499674 w 1034979"/>
                  <a:gd name="connsiteY198" fmla="*/ 60162 h 1509906"/>
                  <a:gd name="connsiteX199" fmla="*/ 490149 w 1034979"/>
                  <a:gd name="connsiteY199" fmla="*/ 33492 h 1509906"/>
                  <a:gd name="connsiteX200" fmla="*/ 488244 w 1034979"/>
                  <a:gd name="connsiteY200" fmla="*/ 27777 h 1509906"/>
                  <a:gd name="connsiteX201" fmla="*/ 484434 w 1034979"/>
                  <a:gd name="connsiteY201" fmla="*/ 22062 h 1509906"/>
                  <a:gd name="connsiteX202" fmla="*/ 478719 w 1034979"/>
                  <a:gd name="connsiteY202" fmla="*/ 10632 h 1509906"/>
                  <a:gd name="connsiteX203" fmla="*/ 473004 w 1034979"/>
                  <a:gd name="connsiteY203" fmla="*/ 6822 h 1509906"/>
                  <a:gd name="connsiteX204" fmla="*/ 469194 w 1034979"/>
                  <a:gd name="connsiteY204" fmla="*/ 1107 h 1509906"/>
                  <a:gd name="connsiteX205" fmla="*/ 429189 w 1034979"/>
                  <a:gd name="connsiteY205" fmla="*/ 4917 h 1509906"/>
                  <a:gd name="connsiteX206" fmla="*/ 421569 w 1034979"/>
                  <a:gd name="connsiteY206" fmla="*/ 16347 h 1509906"/>
                  <a:gd name="connsiteX207" fmla="*/ 417759 w 1034979"/>
                  <a:gd name="connsiteY207" fmla="*/ 22062 h 1509906"/>
                  <a:gd name="connsiteX208" fmla="*/ 419664 w 1034979"/>
                  <a:gd name="connsiteY208" fmla="*/ 54447 h 1509906"/>
                  <a:gd name="connsiteX209" fmla="*/ 423474 w 1034979"/>
                  <a:gd name="connsiteY209" fmla="*/ 65877 h 1509906"/>
                  <a:gd name="connsiteX210" fmla="*/ 425379 w 1034979"/>
                  <a:gd name="connsiteY210" fmla="*/ 71592 h 1509906"/>
                  <a:gd name="connsiteX211" fmla="*/ 425379 w 1034979"/>
                  <a:gd name="connsiteY211" fmla="*/ 77307 h 1509906"/>
                  <a:gd name="connsiteX212" fmla="*/ 429189 w 1034979"/>
                  <a:gd name="connsiteY212" fmla="*/ 231612 h 1509906"/>
                  <a:gd name="connsiteX213" fmla="*/ 440619 w 1034979"/>
                  <a:gd name="connsiteY213" fmla="*/ 414492 h 1509906"/>
                  <a:gd name="connsiteX214" fmla="*/ 425379 w 1034979"/>
                  <a:gd name="connsiteY214" fmla="*/ 711672 h 1509906"/>
                  <a:gd name="connsiteX215" fmla="*/ 425173 w 1034979"/>
                  <a:gd name="connsiteY215" fmla="*/ 765165 h 1509906"/>
                  <a:gd name="connsiteX216" fmla="*/ 421363 w 1034979"/>
                  <a:gd name="connsiteY216" fmla="*/ 844096 h 1509906"/>
                  <a:gd name="connsiteX217" fmla="*/ 425379 w 1034979"/>
                  <a:gd name="connsiteY217" fmla="*/ 894552 h 1509906"/>
                  <a:gd name="connsiteX218" fmla="*/ 423474 w 1034979"/>
                  <a:gd name="connsiteY218" fmla="*/ 921222 h 1509906"/>
                  <a:gd name="connsiteX219" fmla="*/ 417759 w 1034979"/>
                  <a:gd name="connsiteY219" fmla="*/ 923127 h 1509906"/>
                  <a:gd name="connsiteX220" fmla="*/ 412044 w 1034979"/>
                  <a:gd name="connsiteY220" fmla="*/ 926937 h 1509906"/>
                  <a:gd name="connsiteX221" fmla="*/ 421569 w 1034979"/>
                  <a:gd name="connsiteY22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24389 w 1034979"/>
                  <a:gd name="connsiteY34" fmla="*/ 959322 h 1509906"/>
                  <a:gd name="connsiteX35" fmla="*/ 166299 w 1034979"/>
                  <a:gd name="connsiteY35" fmla="*/ 972657 h 1509906"/>
                  <a:gd name="connsiteX36" fmla="*/ 191064 w 1034979"/>
                  <a:gd name="connsiteY36" fmla="*/ 978372 h 1509906"/>
                  <a:gd name="connsiteX37" fmla="*/ 208209 w 1034979"/>
                  <a:gd name="connsiteY37" fmla="*/ 984087 h 1509906"/>
                  <a:gd name="connsiteX38" fmla="*/ 213924 w 1034979"/>
                  <a:gd name="connsiteY38" fmla="*/ 985992 h 1509906"/>
                  <a:gd name="connsiteX39" fmla="*/ 229164 w 1034979"/>
                  <a:gd name="connsiteY39" fmla="*/ 989802 h 1509906"/>
                  <a:gd name="connsiteX40" fmla="*/ 248214 w 1034979"/>
                  <a:gd name="connsiteY40" fmla="*/ 995517 h 1509906"/>
                  <a:gd name="connsiteX41" fmla="*/ 253929 w 1034979"/>
                  <a:gd name="connsiteY41" fmla="*/ 999327 h 1509906"/>
                  <a:gd name="connsiteX42" fmla="*/ 267264 w 1034979"/>
                  <a:gd name="connsiteY42" fmla="*/ 1014567 h 1509906"/>
                  <a:gd name="connsiteX43" fmla="*/ 272979 w 1034979"/>
                  <a:gd name="connsiteY43" fmla="*/ 1033617 h 1509906"/>
                  <a:gd name="connsiteX44" fmla="*/ 274884 w 1034979"/>
                  <a:gd name="connsiteY44" fmla="*/ 1039332 h 1509906"/>
                  <a:gd name="connsiteX45" fmla="*/ 276789 w 1034979"/>
                  <a:gd name="connsiteY45" fmla="*/ 1045047 h 1509906"/>
                  <a:gd name="connsiteX46" fmla="*/ 278694 w 1034979"/>
                  <a:gd name="connsiteY46" fmla="*/ 1069812 h 1509906"/>
                  <a:gd name="connsiteX47" fmla="*/ 280599 w 1034979"/>
                  <a:gd name="connsiteY47" fmla="*/ 1075527 h 1509906"/>
                  <a:gd name="connsiteX48" fmla="*/ 278694 w 1034979"/>
                  <a:gd name="connsiteY48" fmla="*/ 1094577 h 1509906"/>
                  <a:gd name="connsiteX49" fmla="*/ 276789 w 1034979"/>
                  <a:gd name="connsiteY49" fmla="*/ 1104102 h 1509906"/>
                  <a:gd name="connsiteX50" fmla="*/ 263454 w 1034979"/>
                  <a:gd name="connsiteY50" fmla="*/ 1117437 h 1509906"/>
                  <a:gd name="connsiteX51" fmla="*/ 252024 w 1034979"/>
                  <a:gd name="connsiteY51" fmla="*/ 1125057 h 1509906"/>
                  <a:gd name="connsiteX52" fmla="*/ 240594 w 1034979"/>
                  <a:gd name="connsiteY52" fmla="*/ 1128867 h 1509906"/>
                  <a:gd name="connsiteX53" fmla="*/ 27234 w 1034979"/>
                  <a:gd name="connsiteY53" fmla="*/ 1147917 h 1509906"/>
                  <a:gd name="connsiteX54" fmla="*/ 15804 w 1034979"/>
                  <a:gd name="connsiteY54" fmla="*/ 1153632 h 1509906"/>
                  <a:gd name="connsiteX55" fmla="*/ 6279 w 1034979"/>
                  <a:gd name="connsiteY55" fmla="*/ 1163157 h 1509906"/>
                  <a:gd name="connsiteX56" fmla="*/ 4374 w 1034979"/>
                  <a:gd name="connsiteY56" fmla="*/ 1168872 h 1509906"/>
                  <a:gd name="connsiteX57" fmla="*/ 564 w 1034979"/>
                  <a:gd name="connsiteY57" fmla="*/ 1174587 h 1509906"/>
                  <a:gd name="connsiteX58" fmla="*/ 6279 w 1034979"/>
                  <a:gd name="connsiteY58" fmla="*/ 1206972 h 1509906"/>
                  <a:gd name="connsiteX59" fmla="*/ 11994 w 1034979"/>
                  <a:gd name="connsiteY59" fmla="*/ 1210782 h 1509906"/>
                  <a:gd name="connsiteX60" fmla="*/ 17709 w 1034979"/>
                  <a:gd name="connsiteY60" fmla="*/ 1212687 h 1509906"/>
                  <a:gd name="connsiteX61" fmla="*/ 145344 w 1034979"/>
                  <a:gd name="connsiteY61" fmla="*/ 1210782 h 1509906"/>
                  <a:gd name="connsiteX62" fmla="*/ 152964 w 1034979"/>
                  <a:gd name="connsiteY62" fmla="*/ 1208877 h 1509906"/>
                  <a:gd name="connsiteX63" fmla="*/ 303459 w 1034979"/>
                  <a:gd name="connsiteY63" fmla="*/ 1203162 h 1509906"/>
                  <a:gd name="connsiteX64" fmla="*/ 318699 w 1034979"/>
                  <a:gd name="connsiteY64" fmla="*/ 1210782 h 1509906"/>
                  <a:gd name="connsiteX65" fmla="*/ 330129 w 1034979"/>
                  <a:gd name="connsiteY65" fmla="*/ 1216497 h 1509906"/>
                  <a:gd name="connsiteX66" fmla="*/ 333939 w 1034979"/>
                  <a:gd name="connsiteY66" fmla="*/ 1222212 h 1509906"/>
                  <a:gd name="connsiteX67" fmla="*/ 339654 w 1034979"/>
                  <a:gd name="connsiteY67" fmla="*/ 1224117 h 1509906"/>
                  <a:gd name="connsiteX68" fmla="*/ 351084 w 1034979"/>
                  <a:gd name="connsiteY68" fmla="*/ 1231737 h 1509906"/>
                  <a:gd name="connsiteX69" fmla="*/ 356799 w 1034979"/>
                  <a:gd name="connsiteY69" fmla="*/ 1235547 h 1509906"/>
                  <a:gd name="connsiteX70" fmla="*/ 360609 w 1034979"/>
                  <a:gd name="connsiteY70" fmla="*/ 1241262 h 1509906"/>
                  <a:gd name="connsiteX71" fmla="*/ 366324 w 1034979"/>
                  <a:gd name="connsiteY71" fmla="*/ 1252692 h 1509906"/>
                  <a:gd name="connsiteX72" fmla="*/ 362514 w 1034979"/>
                  <a:gd name="connsiteY72" fmla="*/ 1279362 h 1509906"/>
                  <a:gd name="connsiteX73" fmla="*/ 358704 w 1034979"/>
                  <a:gd name="connsiteY73" fmla="*/ 1285077 h 1509906"/>
                  <a:gd name="connsiteX74" fmla="*/ 356799 w 1034979"/>
                  <a:gd name="connsiteY74" fmla="*/ 1290792 h 1509906"/>
                  <a:gd name="connsiteX75" fmla="*/ 352989 w 1034979"/>
                  <a:gd name="connsiteY75" fmla="*/ 1296507 h 1509906"/>
                  <a:gd name="connsiteX76" fmla="*/ 351084 w 1034979"/>
                  <a:gd name="connsiteY76" fmla="*/ 1302222 h 1509906"/>
                  <a:gd name="connsiteX77" fmla="*/ 347274 w 1034979"/>
                  <a:gd name="connsiteY77" fmla="*/ 1307937 h 1509906"/>
                  <a:gd name="connsiteX78" fmla="*/ 330129 w 1034979"/>
                  <a:gd name="connsiteY78" fmla="*/ 1374612 h 1509906"/>
                  <a:gd name="connsiteX79" fmla="*/ 328224 w 1034979"/>
                  <a:gd name="connsiteY79" fmla="*/ 1426047 h 1509906"/>
                  <a:gd name="connsiteX80" fmla="*/ 330129 w 1034979"/>
                  <a:gd name="connsiteY80" fmla="*/ 1450812 h 1509906"/>
                  <a:gd name="connsiteX81" fmla="*/ 332034 w 1034979"/>
                  <a:gd name="connsiteY81" fmla="*/ 1456527 h 1509906"/>
                  <a:gd name="connsiteX82" fmla="*/ 335844 w 1034979"/>
                  <a:gd name="connsiteY82" fmla="*/ 1460337 h 1509906"/>
                  <a:gd name="connsiteX83" fmla="*/ 364419 w 1034979"/>
                  <a:gd name="connsiteY83" fmla="*/ 1506057 h 1509906"/>
                  <a:gd name="connsiteX84" fmla="*/ 387279 w 1034979"/>
                  <a:gd name="connsiteY84" fmla="*/ 1507962 h 1509906"/>
                  <a:gd name="connsiteX85" fmla="*/ 392994 w 1034979"/>
                  <a:gd name="connsiteY85" fmla="*/ 1502247 h 1509906"/>
                  <a:gd name="connsiteX86" fmla="*/ 394899 w 1034979"/>
                  <a:gd name="connsiteY86" fmla="*/ 1490817 h 1509906"/>
                  <a:gd name="connsiteX87" fmla="*/ 396804 w 1034979"/>
                  <a:gd name="connsiteY87" fmla="*/ 1485102 h 1509906"/>
                  <a:gd name="connsiteX88" fmla="*/ 398709 w 1034979"/>
                  <a:gd name="connsiteY88" fmla="*/ 1467957 h 1509906"/>
                  <a:gd name="connsiteX89" fmla="*/ 400614 w 1034979"/>
                  <a:gd name="connsiteY89" fmla="*/ 1454622 h 1509906"/>
                  <a:gd name="connsiteX90" fmla="*/ 404424 w 1034979"/>
                  <a:gd name="connsiteY90" fmla="*/ 1397472 h 1509906"/>
                  <a:gd name="connsiteX91" fmla="*/ 410139 w 1034979"/>
                  <a:gd name="connsiteY91" fmla="*/ 1386042 h 1509906"/>
                  <a:gd name="connsiteX92" fmla="*/ 413949 w 1034979"/>
                  <a:gd name="connsiteY92" fmla="*/ 1372707 h 1509906"/>
                  <a:gd name="connsiteX93" fmla="*/ 415854 w 1034979"/>
                  <a:gd name="connsiteY93" fmla="*/ 1366992 h 1509906"/>
                  <a:gd name="connsiteX94" fmla="*/ 417759 w 1034979"/>
                  <a:gd name="connsiteY94" fmla="*/ 1353657 h 1509906"/>
                  <a:gd name="connsiteX95" fmla="*/ 421569 w 1034979"/>
                  <a:gd name="connsiteY95" fmla="*/ 1342227 h 1509906"/>
                  <a:gd name="connsiteX96" fmla="*/ 427284 w 1034979"/>
                  <a:gd name="connsiteY96" fmla="*/ 1328892 h 1509906"/>
                  <a:gd name="connsiteX97" fmla="*/ 467289 w 1034979"/>
                  <a:gd name="connsiteY97" fmla="*/ 1258407 h 1509906"/>
                  <a:gd name="connsiteX98" fmla="*/ 528455 w 1034979"/>
                  <a:gd name="connsiteY98" fmla="*/ 1245638 h 1509906"/>
                  <a:gd name="connsiteX99" fmla="*/ 573969 w 1034979"/>
                  <a:gd name="connsiteY99" fmla="*/ 1229832 h 1509906"/>
                  <a:gd name="connsiteX100" fmla="*/ 585399 w 1034979"/>
                  <a:gd name="connsiteY100" fmla="*/ 1226022 h 1509906"/>
                  <a:gd name="connsiteX101" fmla="*/ 720654 w 1034979"/>
                  <a:gd name="connsiteY101" fmla="*/ 1309842 h 1509906"/>
                  <a:gd name="connsiteX102" fmla="*/ 733989 w 1034979"/>
                  <a:gd name="connsiteY102" fmla="*/ 1319367 h 1509906"/>
                  <a:gd name="connsiteX103" fmla="*/ 743514 w 1034979"/>
                  <a:gd name="connsiteY103" fmla="*/ 1321272 h 1509906"/>
                  <a:gd name="connsiteX104" fmla="*/ 749229 w 1034979"/>
                  <a:gd name="connsiteY104" fmla="*/ 1323177 h 1509906"/>
                  <a:gd name="connsiteX105" fmla="*/ 762564 w 1034979"/>
                  <a:gd name="connsiteY105" fmla="*/ 1328892 h 1509906"/>
                  <a:gd name="connsiteX106" fmla="*/ 777804 w 1034979"/>
                  <a:gd name="connsiteY106" fmla="*/ 1326987 h 1509906"/>
                  <a:gd name="connsiteX107" fmla="*/ 789234 w 1034979"/>
                  <a:gd name="connsiteY107" fmla="*/ 1321272 h 1509906"/>
                  <a:gd name="connsiteX108" fmla="*/ 794949 w 1034979"/>
                  <a:gd name="connsiteY108" fmla="*/ 1319367 h 1509906"/>
                  <a:gd name="connsiteX109" fmla="*/ 802569 w 1034979"/>
                  <a:gd name="connsiteY109" fmla="*/ 1302222 h 1509906"/>
                  <a:gd name="connsiteX110" fmla="*/ 800664 w 1034979"/>
                  <a:gd name="connsiteY110" fmla="*/ 1277457 h 1509906"/>
                  <a:gd name="connsiteX111" fmla="*/ 798759 w 1034979"/>
                  <a:gd name="connsiteY111" fmla="*/ 1271742 h 1509906"/>
                  <a:gd name="connsiteX112" fmla="*/ 796854 w 1034979"/>
                  <a:gd name="connsiteY112" fmla="*/ 1264122 h 1509906"/>
                  <a:gd name="connsiteX113" fmla="*/ 783519 w 1034979"/>
                  <a:gd name="connsiteY113" fmla="*/ 1246977 h 1509906"/>
                  <a:gd name="connsiteX114" fmla="*/ 773994 w 1034979"/>
                  <a:gd name="connsiteY114" fmla="*/ 1241262 h 1509906"/>
                  <a:gd name="connsiteX115" fmla="*/ 648264 w 1034979"/>
                  <a:gd name="connsiteY115" fmla="*/ 1149822 h 1509906"/>
                  <a:gd name="connsiteX116" fmla="*/ 644454 w 1034979"/>
                  <a:gd name="connsiteY116" fmla="*/ 1132677 h 1509906"/>
                  <a:gd name="connsiteX117" fmla="*/ 646359 w 1034979"/>
                  <a:gd name="connsiteY117" fmla="*/ 1125057 h 1509906"/>
                  <a:gd name="connsiteX118" fmla="*/ 650169 w 1034979"/>
                  <a:gd name="connsiteY118" fmla="*/ 1107912 h 1509906"/>
                  <a:gd name="connsiteX119" fmla="*/ 653979 w 1034979"/>
                  <a:gd name="connsiteY119" fmla="*/ 1102197 h 1509906"/>
                  <a:gd name="connsiteX120" fmla="*/ 655884 w 1034979"/>
                  <a:gd name="connsiteY120" fmla="*/ 1096482 h 1509906"/>
                  <a:gd name="connsiteX121" fmla="*/ 661599 w 1034979"/>
                  <a:gd name="connsiteY121" fmla="*/ 1094577 h 1509906"/>
                  <a:gd name="connsiteX122" fmla="*/ 671124 w 1034979"/>
                  <a:gd name="connsiteY122" fmla="*/ 1083147 h 1509906"/>
                  <a:gd name="connsiteX123" fmla="*/ 724464 w 1034979"/>
                  <a:gd name="connsiteY123" fmla="*/ 1075527 h 1509906"/>
                  <a:gd name="connsiteX124" fmla="*/ 842574 w 1034979"/>
                  <a:gd name="connsiteY124" fmla="*/ 1077432 h 1509906"/>
                  <a:gd name="connsiteX125" fmla="*/ 871149 w 1034979"/>
                  <a:gd name="connsiteY125" fmla="*/ 1079337 h 1509906"/>
                  <a:gd name="connsiteX126" fmla="*/ 899724 w 1034979"/>
                  <a:gd name="connsiteY126" fmla="*/ 1085052 h 1509906"/>
                  <a:gd name="connsiteX127" fmla="*/ 922584 w 1034979"/>
                  <a:gd name="connsiteY127" fmla="*/ 1088862 h 1509906"/>
                  <a:gd name="connsiteX128" fmla="*/ 951159 w 1034979"/>
                  <a:gd name="connsiteY128" fmla="*/ 1094577 h 1509906"/>
                  <a:gd name="connsiteX129" fmla="*/ 956874 w 1034979"/>
                  <a:gd name="connsiteY129" fmla="*/ 1094577 h 1509906"/>
                  <a:gd name="connsiteX130" fmla="*/ 1002594 w 1034979"/>
                  <a:gd name="connsiteY130" fmla="*/ 1092672 h 1509906"/>
                  <a:gd name="connsiteX131" fmla="*/ 1031169 w 1034979"/>
                  <a:gd name="connsiteY131" fmla="*/ 1085052 h 1509906"/>
                  <a:gd name="connsiteX132" fmla="*/ 1034979 w 1034979"/>
                  <a:gd name="connsiteY132" fmla="*/ 1079337 h 1509906"/>
                  <a:gd name="connsiteX133" fmla="*/ 1033074 w 1034979"/>
                  <a:gd name="connsiteY133" fmla="*/ 1060287 h 1509906"/>
                  <a:gd name="connsiteX134" fmla="*/ 1027359 w 1034979"/>
                  <a:gd name="connsiteY134" fmla="*/ 1056477 h 1509906"/>
                  <a:gd name="connsiteX135" fmla="*/ 1012119 w 1034979"/>
                  <a:gd name="connsiteY135" fmla="*/ 1054572 h 1509906"/>
                  <a:gd name="connsiteX136" fmla="*/ 1006404 w 1034979"/>
                  <a:gd name="connsiteY136" fmla="*/ 1052667 h 1509906"/>
                  <a:gd name="connsiteX137" fmla="*/ 998784 w 1034979"/>
                  <a:gd name="connsiteY137" fmla="*/ 1050762 h 1509906"/>
                  <a:gd name="connsiteX138" fmla="*/ 987354 w 1034979"/>
                  <a:gd name="connsiteY138" fmla="*/ 1043142 h 1509906"/>
                  <a:gd name="connsiteX139" fmla="*/ 975924 w 1034979"/>
                  <a:gd name="connsiteY139" fmla="*/ 1039332 h 1509906"/>
                  <a:gd name="connsiteX140" fmla="*/ 970209 w 1034979"/>
                  <a:gd name="connsiteY140" fmla="*/ 1037427 h 1509906"/>
                  <a:gd name="connsiteX141" fmla="*/ 962589 w 1034979"/>
                  <a:gd name="connsiteY141" fmla="*/ 1035522 h 1509906"/>
                  <a:gd name="connsiteX142" fmla="*/ 956874 w 1034979"/>
                  <a:gd name="connsiteY142" fmla="*/ 1033617 h 1509906"/>
                  <a:gd name="connsiteX143" fmla="*/ 935919 w 1034979"/>
                  <a:gd name="connsiteY143" fmla="*/ 1027902 h 1509906"/>
                  <a:gd name="connsiteX144" fmla="*/ 930204 w 1034979"/>
                  <a:gd name="connsiteY144" fmla="*/ 1025997 h 1509906"/>
                  <a:gd name="connsiteX145" fmla="*/ 825429 w 1034979"/>
                  <a:gd name="connsiteY145" fmla="*/ 1027902 h 1509906"/>
                  <a:gd name="connsiteX146" fmla="*/ 819714 w 1034979"/>
                  <a:gd name="connsiteY146" fmla="*/ 1029807 h 1509906"/>
                  <a:gd name="connsiteX147" fmla="*/ 730179 w 1034979"/>
                  <a:gd name="connsiteY147" fmla="*/ 1031712 h 1509906"/>
                  <a:gd name="connsiteX148" fmla="*/ 716844 w 1034979"/>
                  <a:gd name="connsiteY148" fmla="*/ 1035522 h 1509906"/>
                  <a:gd name="connsiteX149" fmla="*/ 695889 w 1034979"/>
                  <a:gd name="connsiteY149" fmla="*/ 1037427 h 1509906"/>
                  <a:gd name="connsiteX150" fmla="*/ 669219 w 1034979"/>
                  <a:gd name="connsiteY150" fmla="*/ 1039332 h 1509906"/>
                  <a:gd name="connsiteX151" fmla="*/ 669219 w 1034979"/>
                  <a:gd name="connsiteY151" fmla="*/ 1039332 h 1509906"/>
                  <a:gd name="connsiteX152" fmla="*/ 646359 w 1034979"/>
                  <a:gd name="connsiteY152" fmla="*/ 1043142 h 1509906"/>
                  <a:gd name="connsiteX153" fmla="*/ 642549 w 1034979"/>
                  <a:gd name="connsiteY153" fmla="*/ 1031712 h 1509906"/>
                  <a:gd name="connsiteX154" fmla="*/ 640644 w 1034979"/>
                  <a:gd name="connsiteY154" fmla="*/ 1025997 h 1509906"/>
                  <a:gd name="connsiteX155" fmla="*/ 642549 w 1034979"/>
                  <a:gd name="connsiteY155" fmla="*/ 1008852 h 1509906"/>
                  <a:gd name="connsiteX156" fmla="*/ 644454 w 1034979"/>
                  <a:gd name="connsiteY156" fmla="*/ 1003137 h 1509906"/>
                  <a:gd name="connsiteX157" fmla="*/ 661599 w 1034979"/>
                  <a:gd name="connsiteY157" fmla="*/ 993612 h 1509906"/>
                  <a:gd name="connsiteX158" fmla="*/ 673029 w 1034979"/>
                  <a:gd name="connsiteY158" fmla="*/ 985992 h 1509906"/>
                  <a:gd name="connsiteX159" fmla="*/ 674934 w 1034979"/>
                  <a:gd name="connsiteY159" fmla="*/ 980277 h 1509906"/>
                  <a:gd name="connsiteX160" fmla="*/ 680649 w 1034979"/>
                  <a:gd name="connsiteY160" fmla="*/ 978372 h 1509906"/>
                  <a:gd name="connsiteX161" fmla="*/ 686364 w 1034979"/>
                  <a:gd name="connsiteY161" fmla="*/ 974562 h 1509906"/>
                  <a:gd name="connsiteX162" fmla="*/ 695889 w 1034979"/>
                  <a:gd name="connsiteY162" fmla="*/ 965037 h 1509906"/>
                  <a:gd name="connsiteX163" fmla="*/ 705414 w 1034979"/>
                  <a:gd name="connsiteY163" fmla="*/ 953607 h 1509906"/>
                  <a:gd name="connsiteX164" fmla="*/ 716844 w 1034979"/>
                  <a:gd name="connsiteY164" fmla="*/ 945987 h 1509906"/>
                  <a:gd name="connsiteX165" fmla="*/ 732084 w 1034979"/>
                  <a:gd name="connsiteY165" fmla="*/ 932652 h 1509906"/>
                  <a:gd name="connsiteX166" fmla="*/ 741609 w 1034979"/>
                  <a:gd name="connsiteY166" fmla="*/ 921222 h 1509906"/>
                  <a:gd name="connsiteX167" fmla="*/ 753039 w 1034979"/>
                  <a:gd name="connsiteY167" fmla="*/ 911697 h 1509906"/>
                  <a:gd name="connsiteX168" fmla="*/ 758754 w 1034979"/>
                  <a:gd name="connsiteY168" fmla="*/ 900267 h 1509906"/>
                  <a:gd name="connsiteX169" fmla="*/ 760659 w 1034979"/>
                  <a:gd name="connsiteY169" fmla="*/ 894552 h 1509906"/>
                  <a:gd name="connsiteX170" fmla="*/ 766374 w 1034979"/>
                  <a:gd name="connsiteY170" fmla="*/ 883122 h 1509906"/>
                  <a:gd name="connsiteX171" fmla="*/ 764469 w 1034979"/>
                  <a:gd name="connsiteY171" fmla="*/ 867882 h 1509906"/>
                  <a:gd name="connsiteX172" fmla="*/ 758754 w 1034979"/>
                  <a:gd name="connsiteY172" fmla="*/ 865977 h 1509906"/>
                  <a:gd name="connsiteX173" fmla="*/ 737799 w 1034979"/>
                  <a:gd name="connsiteY173" fmla="*/ 867882 h 1509906"/>
                  <a:gd name="connsiteX174" fmla="*/ 732084 w 1034979"/>
                  <a:gd name="connsiteY174" fmla="*/ 871692 h 1509906"/>
                  <a:gd name="connsiteX175" fmla="*/ 720654 w 1034979"/>
                  <a:gd name="connsiteY175" fmla="*/ 875502 h 1509906"/>
                  <a:gd name="connsiteX176" fmla="*/ 716844 w 1034979"/>
                  <a:gd name="connsiteY176" fmla="*/ 881217 h 1509906"/>
                  <a:gd name="connsiteX177" fmla="*/ 711129 w 1034979"/>
                  <a:gd name="connsiteY177" fmla="*/ 883122 h 1509906"/>
                  <a:gd name="connsiteX178" fmla="*/ 705414 w 1034979"/>
                  <a:gd name="connsiteY178" fmla="*/ 886932 h 1509906"/>
                  <a:gd name="connsiteX179" fmla="*/ 699699 w 1034979"/>
                  <a:gd name="connsiteY179" fmla="*/ 892647 h 1509906"/>
                  <a:gd name="connsiteX180" fmla="*/ 692079 w 1034979"/>
                  <a:gd name="connsiteY180" fmla="*/ 896457 h 1509906"/>
                  <a:gd name="connsiteX181" fmla="*/ 650169 w 1034979"/>
                  <a:gd name="connsiteY181" fmla="*/ 925032 h 1509906"/>
                  <a:gd name="connsiteX182" fmla="*/ 636834 w 1034979"/>
                  <a:gd name="connsiteY182" fmla="*/ 936462 h 1509906"/>
                  <a:gd name="connsiteX183" fmla="*/ 627309 w 1034979"/>
                  <a:gd name="connsiteY183" fmla="*/ 953607 h 1509906"/>
                  <a:gd name="connsiteX184" fmla="*/ 602544 w 1034979"/>
                  <a:gd name="connsiteY184" fmla="*/ 959322 h 1509906"/>
                  <a:gd name="connsiteX185" fmla="*/ 589209 w 1034979"/>
                  <a:gd name="connsiteY185" fmla="*/ 963132 h 1509906"/>
                  <a:gd name="connsiteX186" fmla="*/ 573969 w 1034979"/>
                  <a:gd name="connsiteY186" fmla="*/ 961227 h 1509906"/>
                  <a:gd name="connsiteX187" fmla="*/ 562539 w 1034979"/>
                  <a:gd name="connsiteY187" fmla="*/ 957417 h 1509906"/>
                  <a:gd name="connsiteX188" fmla="*/ 551109 w 1034979"/>
                  <a:gd name="connsiteY188" fmla="*/ 953607 h 1509906"/>
                  <a:gd name="connsiteX189" fmla="*/ 539679 w 1034979"/>
                  <a:gd name="connsiteY189" fmla="*/ 949797 h 1509906"/>
                  <a:gd name="connsiteX190" fmla="*/ 533964 w 1034979"/>
                  <a:gd name="connsiteY190" fmla="*/ 947892 h 1509906"/>
                  <a:gd name="connsiteX191" fmla="*/ 528249 w 1034979"/>
                  <a:gd name="connsiteY191" fmla="*/ 944082 h 1509906"/>
                  <a:gd name="connsiteX192" fmla="*/ 516819 w 1034979"/>
                  <a:gd name="connsiteY192" fmla="*/ 938367 h 1509906"/>
                  <a:gd name="connsiteX193" fmla="*/ 509199 w 1034979"/>
                  <a:gd name="connsiteY193" fmla="*/ 926937 h 1509906"/>
                  <a:gd name="connsiteX194" fmla="*/ 505389 w 1034979"/>
                  <a:gd name="connsiteY194" fmla="*/ 905982 h 1509906"/>
                  <a:gd name="connsiteX195" fmla="*/ 507294 w 1034979"/>
                  <a:gd name="connsiteY195" fmla="*/ 841212 h 1509906"/>
                  <a:gd name="connsiteX196" fmla="*/ 503484 w 1034979"/>
                  <a:gd name="connsiteY196" fmla="*/ 351627 h 1509906"/>
                  <a:gd name="connsiteX197" fmla="*/ 499674 w 1034979"/>
                  <a:gd name="connsiteY197" fmla="*/ 60162 h 1509906"/>
                  <a:gd name="connsiteX198" fmla="*/ 490149 w 1034979"/>
                  <a:gd name="connsiteY198" fmla="*/ 33492 h 1509906"/>
                  <a:gd name="connsiteX199" fmla="*/ 488244 w 1034979"/>
                  <a:gd name="connsiteY199" fmla="*/ 27777 h 1509906"/>
                  <a:gd name="connsiteX200" fmla="*/ 484434 w 1034979"/>
                  <a:gd name="connsiteY200" fmla="*/ 22062 h 1509906"/>
                  <a:gd name="connsiteX201" fmla="*/ 478719 w 1034979"/>
                  <a:gd name="connsiteY201" fmla="*/ 10632 h 1509906"/>
                  <a:gd name="connsiteX202" fmla="*/ 473004 w 1034979"/>
                  <a:gd name="connsiteY202" fmla="*/ 6822 h 1509906"/>
                  <a:gd name="connsiteX203" fmla="*/ 469194 w 1034979"/>
                  <a:gd name="connsiteY203" fmla="*/ 1107 h 1509906"/>
                  <a:gd name="connsiteX204" fmla="*/ 429189 w 1034979"/>
                  <a:gd name="connsiteY204" fmla="*/ 4917 h 1509906"/>
                  <a:gd name="connsiteX205" fmla="*/ 421569 w 1034979"/>
                  <a:gd name="connsiteY205" fmla="*/ 16347 h 1509906"/>
                  <a:gd name="connsiteX206" fmla="*/ 417759 w 1034979"/>
                  <a:gd name="connsiteY206" fmla="*/ 22062 h 1509906"/>
                  <a:gd name="connsiteX207" fmla="*/ 419664 w 1034979"/>
                  <a:gd name="connsiteY207" fmla="*/ 54447 h 1509906"/>
                  <a:gd name="connsiteX208" fmla="*/ 423474 w 1034979"/>
                  <a:gd name="connsiteY208" fmla="*/ 65877 h 1509906"/>
                  <a:gd name="connsiteX209" fmla="*/ 425379 w 1034979"/>
                  <a:gd name="connsiteY209" fmla="*/ 71592 h 1509906"/>
                  <a:gd name="connsiteX210" fmla="*/ 425379 w 1034979"/>
                  <a:gd name="connsiteY210" fmla="*/ 77307 h 1509906"/>
                  <a:gd name="connsiteX211" fmla="*/ 429189 w 1034979"/>
                  <a:gd name="connsiteY211" fmla="*/ 231612 h 1509906"/>
                  <a:gd name="connsiteX212" fmla="*/ 440619 w 1034979"/>
                  <a:gd name="connsiteY212" fmla="*/ 414492 h 1509906"/>
                  <a:gd name="connsiteX213" fmla="*/ 425379 w 1034979"/>
                  <a:gd name="connsiteY213" fmla="*/ 711672 h 1509906"/>
                  <a:gd name="connsiteX214" fmla="*/ 425173 w 1034979"/>
                  <a:gd name="connsiteY214" fmla="*/ 765165 h 1509906"/>
                  <a:gd name="connsiteX215" fmla="*/ 421363 w 1034979"/>
                  <a:gd name="connsiteY215" fmla="*/ 844096 h 1509906"/>
                  <a:gd name="connsiteX216" fmla="*/ 425379 w 1034979"/>
                  <a:gd name="connsiteY216" fmla="*/ 894552 h 1509906"/>
                  <a:gd name="connsiteX217" fmla="*/ 423474 w 1034979"/>
                  <a:gd name="connsiteY217" fmla="*/ 921222 h 1509906"/>
                  <a:gd name="connsiteX218" fmla="*/ 417759 w 1034979"/>
                  <a:gd name="connsiteY218" fmla="*/ 923127 h 1509906"/>
                  <a:gd name="connsiteX219" fmla="*/ 412044 w 1034979"/>
                  <a:gd name="connsiteY219" fmla="*/ 926937 h 1509906"/>
                  <a:gd name="connsiteX220" fmla="*/ 421569 w 1034979"/>
                  <a:gd name="connsiteY22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03434 w 1034979"/>
                  <a:gd name="connsiteY33" fmla="*/ 953607 h 1509906"/>
                  <a:gd name="connsiteX34" fmla="*/ 166299 w 1034979"/>
                  <a:gd name="connsiteY34" fmla="*/ 972657 h 1509906"/>
                  <a:gd name="connsiteX35" fmla="*/ 191064 w 1034979"/>
                  <a:gd name="connsiteY35" fmla="*/ 978372 h 1509906"/>
                  <a:gd name="connsiteX36" fmla="*/ 208209 w 1034979"/>
                  <a:gd name="connsiteY36" fmla="*/ 984087 h 1509906"/>
                  <a:gd name="connsiteX37" fmla="*/ 213924 w 1034979"/>
                  <a:gd name="connsiteY37" fmla="*/ 985992 h 1509906"/>
                  <a:gd name="connsiteX38" fmla="*/ 229164 w 1034979"/>
                  <a:gd name="connsiteY38" fmla="*/ 989802 h 1509906"/>
                  <a:gd name="connsiteX39" fmla="*/ 248214 w 1034979"/>
                  <a:gd name="connsiteY39" fmla="*/ 995517 h 1509906"/>
                  <a:gd name="connsiteX40" fmla="*/ 253929 w 1034979"/>
                  <a:gd name="connsiteY40" fmla="*/ 999327 h 1509906"/>
                  <a:gd name="connsiteX41" fmla="*/ 267264 w 1034979"/>
                  <a:gd name="connsiteY41" fmla="*/ 1014567 h 1509906"/>
                  <a:gd name="connsiteX42" fmla="*/ 272979 w 1034979"/>
                  <a:gd name="connsiteY42" fmla="*/ 1033617 h 1509906"/>
                  <a:gd name="connsiteX43" fmla="*/ 274884 w 1034979"/>
                  <a:gd name="connsiteY43" fmla="*/ 1039332 h 1509906"/>
                  <a:gd name="connsiteX44" fmla="*/ 276789 w 1034979"/>
                  <a:gd name="connsiteY44" fmla="*/ 1045047 h 1509906"/>
                  <a:gd name="connsiteX45" fmla="*/ 278694 w 1034979"/>
                  <a:gd name="connsiteY45" fmla="*/ 1069812 h 1509906"/>
                  <a:gd name="connsiteX46" fmla="*/ 280599 w 1034979"/>
                  <a:gd name="connsiteY46" fmla="*/ 1075527 h 1509906"/>
                  <a:gd name="connsiteX47" fmla="*/ 278694 w 1034979"/>
                  <a:gd name="connsiteY47" fmla="*/ 1094577 h 1509906"/>
                  <a:gd name="connsiteX48" fmla="*/ 276789 w 1034979"/>
                  <a:gd name="connsiteY48" fmla="*/ 1104102 h 1509906"/>
                  <a:gd name="connsiteX49" fmla="*/ 263454 w 1034979"/>
                  <a:gd name="connsiteY49" fmla="*/ 1117437 h 1509906"/>
                  <a:gd name="connsiteX50" fmla="*/ 252024 w 1034979"/>
                  <a:gd name="connsiteY50" fmla="*/ 1125057 h 1509906"/>
                  <a:gd name="connsiteX51" fmla="*/ 240594 w 1034979"/>
                  <a:gd name="connsiteY51" fmla="*/ 1128867 h 1509906"/>
                  <a:gd name="connsiteX52" fmla="*/ 27234 w 1034979"/>
                  <a:gd name="connsiteY52" fmla="*/ 1147917 h 1509906"/>
                  <a:gd name="connsiteX53" fmla="*/ 15804 w 1034979"/>
                  <a:gd name="connsiteY53" fmla="*/ 1153632 h 1509906"/>
                  <a:gd name="connsiteX54" fmla="*/ 6279 w 1034979"/>
                  <a:gd name="connsiteY54" fmla="*/ 1163157 h 1509906"/>
                  <a:gd name="connsiteX55" fmla="*/ 4374 w 1034979"/>
                  <a:gd name="connsiteY55" fmla="*/ 1168872 h 1509906"/>
                  <a:gd name="connsiteX56" fmla="*/ 564 w 1034979"/>
                  <a:gd name="connsiteY56" fmla="*/ 1174587 h 1509906"/>
                  <a:gd name="connsiteX57" fmla="*/ 6279 w 1034979"/>
                  <a:gd name="connsiteY57" fmla="*/ 1206972 h 1509906"/>
                  <a:gd name="connsiteX58" fmla="*/ 11994 w 1034979"/>
                  <a:gd name="connsiteY58" fmla="*/ 1210782 h 1509906"/>
                  <a:gd name="connsiteX59" fmla="*/ 17709 w 1034979"/>
                  <a:gd name="connsiteY59" fmla="*/ 1212687 h 1509906"/>
                  <a:gd name="connsiteX60" fmla="*/ 145344 w 1034979"/>
                  <a:gd name="connsiteY60" fmla="*/ 1210782 h 1509906"/>
                  <a:gd name="connsiteX61" fmla="*/ 152964 w 1034979"/>
                  <a:gd name="connsiteY61" fmla="*/ 1208877 h 1509906"/>
                  <a:gd name="connsiteX62" fmla="*/ 303459 w 1034979"/>
                  <a:gd name="connsiteY62" fmla="*/ 1203162 h 1509906"/>
                  <a:gd name="connsiteX63" fmla="*/ 318699 w 1034979"/>
                  <a:gd name="connsiteY63" fmla="*/ 1210782 h 1509906"/>
                  <a:gd name="connsiteX64" fmla="*/ 330129 w 1034979"/>
                  <a:gd name="connsiteY64" fmla="*/ 1216497 h 1509906"/>
                  <a:gd name="connsiteX65" fmla="*/ 333939 w 1034979"/>
                  <a:gd name="connsiteY65" fmla="*/ 1222212 h 1509906"/>
                  <a:gd name="connsiteX66" fmla="*/ 339654 w 1034979"/>
                  <a:gd name="connsiteY66" fmla="*/ 1224117 h 1509906"/>
                  <a:gd name="connsiteX67" fmla="*/ 351084 w 1034979"/>
                  <a:gd name="connsiteY67" fmla="*/ 1231737 h 1509906"/>
                  <a:gd name="connsiteX68" fmla="*/ 356799 w 1034979"/>
                  <a:gd name="connsiteY68" fmla="*/ 1235547 h 1509906"/>
                  <a:gd name="connsiteX69" fmla="*/ 360609 w 1034979"/>
                  <a:gd name="connsiteY69" fmla="*/ 1241262 h 1509906"/>
                  <a:gd name="connsiteX70" fmla="*/ 366324 w 1034979"/>
                  <a:gd name="connsiteY70" fmla="*/ 1252692 h 1509906"/>
                  <a:gd name="connsiteX71" fmla="*/ 362514 w 1034979"/>
                  <a:gd name="connsiteY71" fmla="*/ 1279362 h 1509906"/>
                  <a:gd name="connsiteX72" fmla="*/ 358704 w 1034979"/>
                  <a:gd name="connsiteY72" fmla="*/ 1285077 h 1509906"/>
                  <a:gd name="connsiteX73" fmla="*/ 356799 w 1034979"/>
                  <a:gd name="connsiteY73" fmla="*/ 1290792 h 1509906"/>
                  <a:gd name="connsiteX74" fmla="*/ 352989 w 1034979"/>
                  <a:gd name="connsiteY74" fmla="*/ 1296507 h 1509906"/>
                  <a:gd name="connsiteX75" fmla="*/ 351084 w 1034979"/>
                  <a:gd name="connsiteY75" fmla="*/ 1302222 h 1509906"/>
                  <a:gd name="connsiteX76" fmla="*/ 347274 w 1034979"/>
                  <a:gd name="connsiteY76" fmla="*/ 1307937 h 1509906"/>
                  <a:gd name="connsiteX77" fmla="*/ 330129 w 1034979"/>
                  <a:gd name="connsiteY77" fmla="*/ 1374612 h 1509906"/>
                  <a:gd name="connsiteX78" fmla="*/ 328224 w 1034979"/>
                  <a:gd name="connsiteY78" fmla="*/ 1426047 h 1509906"/>
                  <a:gd name="connsiteX79" fmla="*/ 330129 w 1034979"/>
                  <a:gd name="connsiteY79" fmla="*/ 1450812 h 1509906"/>
                  <a:gd name="connsiteX80" fmla="*/ 332034 w 1034979"/>
                  <a:gd name="connsiteY80" fmla="*/ 1456527 h 1509906"/>
                  <a:gd name="connsiteX81" fmla="*/ 335844 w 1034979"/>
                  <a:gd name="connsiteY81" fmla="*/ 1460337 h 1509906"/>
                  <a:gd name="connsiteX82" fmla="*/ 364419 w 1034979"/>
                  <a:gd name="connsiteY82" fmla="*/ 1506057 h 1509906"/>
                  <a:gd name="connsiteX83" fmla="*/ 387279 w 1034979"/>
                  <a:gd name="connsiteY83" fmla="*/ 1507962 h 1509906"/>
                  <a:gd name="connsiteX84" fmla="*/ 392994 w 1034979"/>
                  <a:gd name="connsiteY84" fmla="*/ 1502247 h 1509906"/>
                  <a:gd name="connsiteX85" fmla="*/ 394899 w 1034979"/>
                  <a:gd name="connsiteY85" fmla="*/ 1490817 h 1509906"/>
                  <a:gd name="connsiteX86" fmla="*/ 396804 w 1034979"/>
                  <a:gd name="connsiteY86" fmla="*/ 1485102 h 1509906"/>
                  <a:gd name="connsiteX87" fmla="*/ 398709 w 1034979"/>
                  <a:gd name="connsiteY87" fmla="*/ 1467957 h 1509906"/>
                  <a:gd name="connsiteX88" fmla="*/ 400614 w 1034979"/>
                  <a:gd name="connsiteY88" fmla="*/ 1454622 h 1509906"/>
                  <a:gd name="connsiteX89" fmla="*/ 404424 w 1034979"/>
                  <a:gd name="connsiteY89" fmla="*/ 1397472 h 1509906"/>
                  <a:gd name="connsiteX90" fmla="*/ 410139 w 1034979"/>
                  <a:gd name="connsiteY90" fmla="*/ 1386042 h 1509906"/>
                  <a:gd name="connsiteX91" fmla="*/ 413949 w 1034979"/>
                  <a:gd name="connsiteY91" fmla="*/ 1372707 h 1509906"/>
                  <a:gd name="connsiteX92" fmla="*/ 415854 w 1034979"/>
                  <a:gd name="connsiteY92" fmla="*/ 1366992 h 1509906"/>
                  <a:gd name="connsiteX93" fmla="*/ 417759 w 1034979"/>
                  <a:gd name="connsiteY93" fmla="*/ 1353657 h 1509906"/>
                  <a:gd name="connsiteX94" fmla="*/ 421569 w 1034979"/>
                  <a:gd name="connsiteY94" fmla="*/ 1342227 h 1509906"/>
                  <a:gd name="connsiteX95" fmla="*/ 427284 w 1034979"/>
                  <a:gd name="connsiteY95" fmla="*/ 1328892 h 1509906"/>
                  <a:gd name="connsiteX96" fmla="*/ 467289 w 1034979"/>
                  <a:gd name="connsiteY96" fmla="*/ 1258407 h 1509906"/>
                  <a:gd name="connsiteX97" fmla="*/ 528455 w 1034979"/>
                  <a:gd name="connsiteY97" fmla="*/ 1245638 h 1509906"/>
                  <a:gd name="connsiteX98" fmla="*/ 573969 w 1034979"/>
                  <a:gd name="connsiteY98" fmla="*/ 1229832 h 1509906"/>
                  <a:gd name="connsiteX99" fmla="*/ 585399 w 1034979"/>
                  <a:gd name="connsiteY99" fmla="*/ 1226022 h 1509906"/>
                  <a:gd name="connsiteX100" fmla="*/ 720654 w 1034979"/>
                  <a:gd name="connsiteY100" fmla="*/ 1309842 h 1509906"/>
                  <a:gd name="connsiteX101" fmla="*/ 733989 w 1034979"/>
                  <a:gd name="connsiteY101" fmla="*/ 1319367 h 1509906"/>
                  <a:gd name="connsiteX102" fmla="*/ 743514 w 1034979"/>
                  <a:gd name="connsiteY102" fmla="*/ 1321272 h 1509906"/>
                  <a:gd name="connsiteX103" fmla="*/ 749229 w 1034979"/>
                  <a:gd name="connsiteY103" fmla="*/ 1323177 h 1509906"/>
                  <a:gd name="connsiteX104" fmla="*/ 762564 w 1034979"/>
                  <a:gd name="connsiteY104" fmla="*/ 1328892 h 1509906"/>
                  <a:gd name="connsiteX105" fmla="*/ 777804 w 1034979"/>
                  <a:gd name="connsiteY105" fmla="*/ 1326987 h 1509906"/>
                  <a:gd name="connsiteX106" fmla="*/ 789234 w 1034979"/>
                  <a:gd name="connsiteY106" fmla="*/ 1321272 h 1509906"/>
                  <a:gd name="connsiteX107" fmla="*/ 794949 w 1034979"/>
                  <a:gd name="connsiteY107" fmla="*/ 1319367 h 1509906"/>
                  <a:gd name="connsiteX108" fmla="*/ 802569 w 1034979"/>
                  <a:gd name="connsiteY108" fmla="*/ 1302222 h 1509906"/>
                  <a:gd name="connsiteX109" fmla="*/ 800664 w 1034979"/>
                  <a:gd name="connsiteY109" fmla="*/ 1277457 h 1509906"/>
                  <a:gd name="connsiteX110" fmla="*/ 798759 w 1034979"/>
                  <a:gd name="connsiteY110" fmla="*/ 1271742 h 1509906"/>
                  <a:gd name="connsiteX111" fmla="*/ 796854 w 1034979"/>
                  <a:gd name="connsiteY111" fmla="*/ 1264122 h 1509906"/>
                  <a:gd name="connsiteX112" fmla="*/ 783519 w 1034979"/>
                  <a:gd name="connsiteY112" fmla="*/ 1246977 h 1509906"/>
                  <a:gd name="connsiteX113" fmla="*/ 773994 w 1034979"/>
                  <a:gd name="connsiteY113" fmla="*/ 1241262 h 1509906"/>
                  <a:gd name="connsiteX114" fmla="*/ 648264 w 1034979"/>
                  <a:gd name="connsiteY114" fmla="*/ 1149822 h 1509906"/>
                  <a:gd name="connsiteX115" fmla="*/ 644454 w 1034979"/>
                  <a:gd name="connsiteY115" fmla="*/ 1132677 h 1509906"/>
                  <a:gd name="connsiteX116" fmla="*/ 646359 w 1034979"/>
                  <a:gd name="connsiteY116" fmla="*/ 1125057 h 1509906"/>
                  <a:gd name="connsiteX117" fmla="*/ 650169 w 1034979"/>
                  <a:gd name="connsiteY117" fmla="*/ 1107912 h 1509906"/>
                  <a:gd name="connsiteX118" fmla="*/ 653979 w 1034979"/>
                  <a:gd name="connsiteY118" fmla="*/ 1102197 h 1509906"/>
                  <a:gd name="connsiteX119" fmla="*/ 655884 w 1034979"/>
                  <a:gd name="connsiteY119" fmla="*/ 1096482 h 1509906"/>
                  <a:gd name="connsiteX120" fmla="*/ 661599 w 1034979"/>
                  <a:gd name="connsiteY120" fmla="*/ 1094577 h 1509906"/>
                  <a:gd name="connsiteX121" fmla="*/ 671124 w 1034979"/>
                  <a:gd name="connsiteY121" fmla="*/ 1083147 h 1509906"/>
                  <a:gd name="connsiteX122" fmla="*/ 724464 w 1034979"/>
                  <a:gd name="connsiteY122" fmla="*/ 1075527 h 1509906"/>
                  <a:gd name="connsiteX123" fmla="*/ 842574 w 1034979"/>
                  <a:gd name="connsiteY123" fmla="*/ 1077432 h 1509906"/>
                  <a:gd name="connsiteX124" fmla="*/ 871149 w 1034979"/>
                  <a:gd name="connsiteY124" fmla="*/ 1079337 h 1509906"/>
                  <a:gd name="connsiteX125" fmla="*/ 899724 w 1034979"/>
                  <a:gd name="connsiteY125" fmla="*/ 1085052 h 1509906"/>
                  <a:gd name="connsiteX126" fmla="*/ 922584 w 1034979"/>
                  <a:gd name="connsiteY126" fmla="*/ 1088862 h 1509906"/>
                  <a:gd name="connsiteX127" fmla="*/ 951159 w 1034979"/>
                  <a:gd name="connsiteY127" fmla="*/ 1094577 h 1509906"/>
                  <a:gd name="connsiteX128" fmla="*/ 956874 w 1034979"/>
                  <a:gd name="connsiteY128" fmla="*/ 1094577 h 1509906"/>
                  <a:gd name="connsiteX129" fmla="*/ 1002594 w 1034979"/>
                  <a:gd name="connsiteY129" fmla="*/ 1092672 h 1509906"/>
                  <a:gd name="connsiteX130" fmla="*/ 1031169 w 1034979"/>
                  <a:gd name="connsiteY130" fmla="*/ 1085052 h 1509906"/>
                  <a:gd name="connsiteX131" fmla="*/ 1034979 w 1034979"/>
                  <a:gd name="connsiteY131" fmla="*/ 1079337 h 1509906"/>
                  <a:gd name="connsiteX132" fmla="*/ 1033074 w 1034979"/>
                  <a:gd name="connsiteY132" fmla="*/ 1060287 h 1509906"/>
                  <a:gd name="connsiteX133" fmla="*/ 1027359 w 1034979"/>
                  <a:gd name="connsiteY133" fmla="*/ 1056477 h 1509906"/>
                  <a:gd name="connsiteX134" fmla="*/ 1012119 w 1034979"/>
                  <a:gd name="connsiteY134" fmla="*/ 1054572 h 1509906"/>
                  <a:gd name="connsiteX135" fmla="*/ 1006404 w 1034979"/>
                  <a:gd name="connsiteY135" fmla="*/ 1052667 h 1509906"/>
                  <a:gd name="connsiteX136" fmla="*/ 998784 w 1034979"/>
                  <a:gd name="connsiteY136" fmla="*/ 1050762 h 1509906"/>
                  <a:gd name="connsiteX137" fmla="*/ 987354 w 1034979"/>
                  <a:gd name="connsiteY137" fmla="*/ 1043142 h 1509906"/>
                  <a:gd name="connsiteX138" fmla="*/ 975924 w 1034979"/>
                  <a:gd name="connsiteY138" fmla="*/ 1039332 h 1509906"/>
                  <a:gd name="connsiteX139" fmla="*/ 970209 w 1034979"/>
                  <a:gd name="connsiteY139" fmla="*/ 1037427 h 1509906"/>
                  <a:gd name="connsiteX140" fmla="*/ 962589 w 1034979"/>
                  <a:gd name="connsiteY140" fmla="*/ 1035522 h 1509906"/>
                  <a:gd name="connsiteX141" fmla="*/ 956874 w 1034979"/>
                  <a:gd name="connsiteY141" fmla="*/ 1033617 h 1509906"/>
                  <a:gd name="connsiteX142" fmla="*/ 935919 w 1034979"/>
                  <a:gd name="connsiteY142" fmla="*/ 1027902 h 1509906"/>
                  <a:gd name="connsiteX143" fmla="*/ 930204 w 1034979"/>
                  <a:gd name="connsiteY143" fmla="*/ 1025997 h 1509906"/>
                  <a:gd name="connsiteX144" fmla="*/ 825429 w 1034979"/>
                  <a:gd name="connsiteY144" fmla="*/ 1027902 h 1509906"/>
                  <a:gd name="connsiteX145" fmla="*/ 819714 w 1034979"/>
                  <a:gd name="connsiteY145" fmla="*/ 1029807 h 1509906"/>
                  <a:gd name="connsiteX146" fmla="*/ 730179 w 1034979"/>
                  <a:gd name="connsiteY146" fmla="*/ 1031712 h 1509906"/>
                  <a:gd name="connsiteX147" fmla="*/ 716844 w 1034979"/>
                  <a:gd name="connsiteY147" fmla="*/ 1035522 h 1509906"/>
                  <a:gd name="connsiteX148" fmla="*/ 695889 w 1034979"/>
                  <a:gd name="connsiteY148" fmla="*/ 1037427 h 1509906"/>
                  <a:gd name="connsiteX149" fmla="*/ 669219 w 1034979"/>
                  <a:gd name="connsiteY149" fmla="*/ 1039332 h 1509906"/>
                  <a:gd name="connsiteX150" fmla="*/ 669219 w 1034979"/>
                  <a:gd name="connsiteY150" fmla="*/ 1039332 h 1509906"/>
                  <a:gd name="connsiteX151" fmla="*/ 646359 w 1034979"/>
                  <a:gd name="connsiteY151" fmla="*/ 1043142 h 1509906"/>
                  <a:gd name="connsiteX152" fmla="*/ 642549 w 1034979"/>
                  <a:gd name="connsiteY152" fmla="*/ 1031712 h 1509906"/>
                  <a:gd name="connsiteX153" fmla="*/ 640644 w 1034979"/>
                  <a:gd name="connsiteY153" fmla="*/ 1025997 h 1509906"/>
                  <a:gd name="connsiteX154" fmla="*/ 642549 w 1034979"/>
                  <a:gd name="connsiteY154" fmla="*/ 1008852 h 1509906"/>
                  <a:gd name="connsiteX155" fmla="*/ 644454 w 1034979"/>
                  <a:gd name="connsiteY155" fmla="*/ 1003137 h 1509906"/>
                  <a:gd name="connsiteX156" fmla="*/ 661599 w 1034979"/>
                  <a:gd name="connsiteY156" fmla="*/ 993612 h 1509906"/>
                  <a:gd name="connsiteX157" fmla="*/ 673029 w 1034979"/>
                  <a:gd name="connsiteY157" fmla="*/ 985992 h 1509906"/>
                  <a:gd name="connsiteX158" fmla="*/ 674934 w 1034979"/>
                  <a:gd name="connsiteY158" fmla="*/ 980277 h 1509906"/>
                  <a:gd name="connsiteX159" fmla="*/ 680649 w 1034979"/>
                  <a:gd name="connsiteY159" fmla="*/ 978372 h 1509906"/>
                  <a:gd name="connsiteX160" fmla="*/ 686364 w 1034979"/>
                  <a:gd name="connsiteY160" fmla="*/ 974562 h 1509906"/>
                  <a:gd name="connsiteX161" fmla="*/ 695889 w 1034979"/>
                  <a:gd name="connsiteY161" fmla="*/ 965037 h 1509906"/>
                  <a:gd name="connsiteX162" fmla="*/ 705414 w 1034979"/>
                  <a:gd name="connsiteY162" fmla="*/ 953607 h 1509906"/>
                  <a:gd name="connsiteX163" fmla="*/ 716844 w 1034979"/>
                  <a:gd name="connsiteY163" fmla="*/ 945987 h 1509906"/>
                  <a:gd name="connsiteX164" fmla="*/ 732084 w 1034979"/>
                  <a:gd name="connsiteY164" fmla="*/ 932652 h 1509906"/>
                  <a:gd name="connsiteX165" fmla="*/ 741609 w 1034979"/>
                  <a:gd name="connsiteY165" fmla="*/ 921222 h 1509906"/>
                  <a:gd name="connsiteX166" fmla="*/ 753039 w 1034979"/>
                  <a:gd name="connsiteY166" fmla="*/ 911697 h 1509906"/>
                  <a:gd name="connsiteX167" fmla="*/ 758754 w 1034979"/>
                  <a:gd name="connsiteY167" fmla="*/ 900267 h 1509906"/>
                  <a:gd name="connsiteX168" fmla="*/ 760659 w 1034979"/>
                  <a:gd name="connsiteY168" fmla="*/ 894552 h 1509906"/>
                  <a:gd name="connsiteX169" fmla="*/ 766374 w 1034979"/>
                  <a:gd name="connsiteY169" fmla="*/ 883122 h 1509906"/>
                  <a:gd name="connsiteX170" fmla="*/ 764469 w 1034979"/>
                  <a:gd name="connsiteY170" fmla="*/ 867882 h 1509906"/>
                  <a:gd name="connsiteX171" fmla="*/ 758754 w 1034979"/>
                  <a:gd name="connsiteY171" fmla="*/ 865977 h 1509906"/>
                  <a:gd name="connsiteX172" fmla="*/ 737799 w 1034979"/>
                  <a:gd name="connsiteY172" fmla="*/ 867882 h 1509906"/>
                  <a:gd name="connsiteX173" fmla="*/ 732084 w 1034979"/>
                  <a:gd name="connsiteY173" fmla="*/ 871692 h 1509906"/>
                  <a:gd name="connsiteX174" fmla="*/ 720654 w 1034979"/>
                  <a:gd name="connsiteY174" fmla="*/ 875502 h 1509906"/>
                  <a:gd name="connsiteX175" fmla="*/ 716844 w 1034979"/>
                  <a:gd name="connsiteY175" fmla="*/ 881217 h 1509906"/>
                  <a:gd name="connsiteX176" fmla="*/ 711129 w 1034979"/>
                  <a:gd name="connsiteY176" fmla="*/ 883122 h 1509906"/>
                  <a:gd name="connsiteX177" fmla="*/ 705414 w 1034979"/>
                  <a:gd name="connsiteY177" fmla="*/ 886932 h 1509906"/>
                  <a:gd name="connsiteX178" fmla="*/ 699699 w 1034979"/>
                  <a:gd name="connsiteY178" fmla="*/ 892647 h 1509906"/>
                  <a:gd name="connsiteX179" fmla="*/ 692079 w 1034979"/>
                  <a:gd name="connsiteY179" fmla="*/ 896457 h 1509906"/>
                  <a:gd name="connsiteX180" fmla="*/ 650169 w 1034979"/>
                  <a:gd name="connsiteY180" fmla="*/ 925032 h 1509906"/>
                  <a:gd name="connsiteX181" fmla="*/ 636834 w 1034979"/>
                  <a:gd name="connsiteY181" fmla="*/ 936462 h 1509906"/>
                  <a:gd name="connsiteX182" fmla="*/ 627309 w 1034979"/>
                  <a:gd name="connsiteY182" fmla="*/ 953607 h 1509906"/>
                  <a:gd name="connsiteX183" fmla="*/ 602544 w 1034979"/>
                  <a:gd name="connsiteY183" fmla="*/ 959322 h 1509906"/>
                  <a:gd name="connsiteX184" fmla="*/ 589209 w 1034979"/>
                  <a:gd name="connsiteY184" fmla="*/ 963132 h 1509906"/>
                  <a:gd name="connsiteX185" fmla="*/ 573969 w 1034979"/>
                  <a:gd name="connsiteY185" fmla="*/ 961227 h 1509906"/>
                  <a:gd name="connsiteX186" fmla="*/ 562539 w 1034979"/>
                  <a:gd name="connsiteY186" fmla="*/ 957417 h 1509906"/>
                  <a:gd name="connsiteX187" fmla="*/ 551109 w 1034979"/>
                  <a:gd name="connsiteY187" fmla="*/ 953607 h 1509906"/>
                  <a:gd name="connsiteX188" fmla="*/ 539679 w 1034979"/>
                  <a:gd name="connsiteY188" fmla="*/ 949797 h 1509906"/>
                  <a:gd name="connsiteX189" fmla="*/ 533964 w 1034979"/>
                  <a:gd name="connsiteY189" fmla="*/ 947892 h 1509906"/>
                  <a:gd name="connsiteX190" fmla="*/ 528249 w 1034979"/>
                  <a:gd name="connsiteY190" fmla="*/ 944082 h 1509906"/>
                  <a:gd name="connsiteX191" fmla="*/ 516819 w 1034979"/>
                  <a:gd name="connsiteY191" fmla="*/ 938367 h 1509906"/>
                  <a:gd name="connsiteX192" fmla="*/ 509199 w 1034979"/>
                  <a:gd name="connsiteY192" fmla="*/ 926937 h 1509906"/>
                  <a:gd name="connsiteX193" fmla="*/ 505389 w 1034979"/>
                  <a:gd name="connsiteY193" fmla="*/ 905982 h 1509906"/>
                  <a:gd name="connsiteX194" fmla="*/ 507294 w 1034979"/>
                  <a:gd name="connsiteY194" fmla="*/ 841212 h 1509906"/>
                  <a:gd name="connsiteX195" fmla="*/ 503484 w 1034979"/>
                  <a:gd name="connsiteY195" fmla="*/ 351627 h 1509906"/>
                  <a:gd name="connsiteX196" fmla="*/ 499674 w 1034979"/>
                  <a:gd name="connsiteY196" fmla="*/ 60162 h 1509906"/>
                  <a:gd name="connsiteX197" fmla="*/ 490149 w 1034979"/>
                  <a:gd name="connsiteY197" fmla="*/ 33492 h 1509906"/>
                  <a:gd name="connsiteX198" fmla="*/ 488244 w 1034979"/>
                  <a:gd name="connsiteY198" fmla="*/ 27777 h 1509906"/>
                  <a:gd name="connsiteX199" fmla="*/ 484434 w 1034979"/>
                  <a:gd name="connsiteY199" fmla="*/ 22062 h 1509906"/>
                  <a:gd name="connsiteX200" fmla="*/ 478719 w 1034979"/>
                  <a:gd name="connsiteY200" fmla="*/ 10632 h 1509906"/>
                  <a:gd name="connsiteX201" fmla="*/ 473004 w 1034979"/>
                  <a:gd name="connsiteY201" fmla="*/ 6822 h 1509906"/>
                  <a:gd name="connsiteX202" fmla="*/ 469194 w 1034979"/>
                  <a:gd name="connsiteY202" fmla="*/ 1107 h 1509906"/>
                  <a:gd name="connsiteX203" fmla="*/ 429189 w 1034979"/>
                  <a:gd name="connsiteY203" fmla="*/ 4917 h 1509906"/>
                  <a:gd name="connsiteX204" fmla="*/ 421569 w 1034979"/>
                  <a:gd name="connsiteY204" fmla="*/ 16347 h 1509906"/>
                  <a:gd name="connsiteX205" fmla="*/ 417759 w 1034979"/>
                  <a:gd name="connsiteY205" fmla="*/ 22062 h 1509906"/>
                  <a:gd name="connsiteX206" fmla="*/ 419664 w 1034979"/>
                  <a:gd name="connsiteY206" fmla="*/ 54447 h 1509906"/>
                  <a:gd name="connsiteX207" fmla="*/ 423474 w 1034979"/>
                  <a:gd name="connsiteY207" fmla="*/ 65877 h 1509906"/>
                  <a:gd name="connsiteX208" fmla="*/ 425379 w 1034979"/>
                  <a:gd name="connsiteY208" fmla="*/ 71592 h 1509906"/>
                  <a:gd name="connsiteX209" fmla="*/ 425379 w 1034979"/>
                  <a:gd name="connsiteY209" fmla="*/ 77307 h 1509906"/>
                  <a:gd name="connsiteX210" fmla="*/ 429189 w 1034979"/>
                  <a:gd name="connsiteY210" fmla="*/ 231612 h 1509906"/>
                  <a:gd name="connsiteX211" fmla="*/ 440619 w 1034979"/>
                  <a:gd name="connsiteY211" fmla="*/ 414492 h 1509906"/>
                  <a:gd name="connsiteX212" fmla="*/ 425379 w 1034979"/>
                  <a:gd name="connsiteY212" fmla="*/ 711672 h 1509906"/>
                  <a:gd name="connsiteX213" fmla="*/ 425173 w 1034979"/>
                  <a:gd name="connsiteY213" fmla="*/ 765165 h 1509906"/>
                  <a:gd name="connsiteX214" fmla="*/ 421363 w 1034979"/>
                  <a:gd name="connsiteY214" fmla="*/ 844096 h 1509906"/>
                  <a:gd name="connsiteX215" fmla="*/ 425379 w 1034979"/>
                  <a:gd name="connsiteY215" fmla="*/ 894552 h 1509906"/>
                  <a:gd name="connsiteX216" fmla="*/ 423474 w 1034979"/>
                  <a:gd name="connsiteY216" fmla="*/ 921222 h 1509906"/>
                  <a:gd name="connsiteX217" fmla="*/ 417759 w 1034979"/>
                  <a:gd name="connsiteY217" fmla="*/ 923127 h 1509906"/>
                  <a:gd name="connsiteX218" fmla="*/ 412044 w 1034979"/>
                  <a:gd name="connsiteY218" fmla="*/ 926937 h 1509906"/>
                  <a:gd name="connsiteX219" fmla="*/ 421569 w 1034979"/>
                  <a:gd name="connsiteY21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50169 w 1034979"/>
                  <a:gd name="connsiteY179" fmla="*/ 925032 h 1509906"/>
                  <a:gd name="connsiteX180" fmla="*/ 636834 w 1034979"/>
                  <a:gd name="connsiteY180" fmla="*/ 936462 h 1509906"/>
                  <a:gd name="connsiteX181" fmla="*/ 627309 w 1034979"/>
                  <a:gd name="connsiteY181" fmla="*/ 953607 h 1509906"/>
                  <a:gd name="connsiteX182" fmla="*/ 602544 w 1034979"/>
                  <a:gd name="connsiteY182" fmla="*/ 959322 h 1509906"/>
                  <a:gd name="connsiteX183" fmla="*/ 589209 w 1034979"/>
                  <a:gd name="connsiteY183" fmla="*/ 963132 h 1509906"/>
                  <a:gd name="connsiteX184" fmla="*/ 573969 w 1034979"/>
                  <a:gd name="connsiteY184" fmla="*/ 961227 h 1509906"/>
                  <a:gd name="connsiteX185" fmla="*/ 562539 w 1034979"/>
                  <a:gd name="connsiteY185" fmla="*/ 957417 h 1509906"/>
                  <a:gd name="connsiteX186" fmla="*/ 551109 w 1034979"/>
                  <a:gd name="connsiteY186" fmla="*/ 953607 h 1509906"/>
                  <a:gd name="connsiteX187" fmla="*/ 539679 w 1034979"/>
                  <a:gd name="connsiteY187" fmla="*/ 949797 h 1509906"/>
                  <a:gd name="connsiteX188" fmla="*/ 533964 w 1034979"/>
                  <a:gd name="connsiteY188" fmla="*/ 947892 h 1509906"/>
                  <a:gd name="connsiteX189" fmla="*/ 528249 w 1034979"/>
                  <a:gd name="connsiteY189" fmla="*/ 944082 h 1509906"/>
                  <a:gd name="connsiteX190" fmla="*/ 516819 w 1034979"/>
                  <a:gd name="connsiteY190" fmla="*/ 938367 h 1509906"/>
                  <a:gd name="connsiteX191" fmla="*/ 509199 w 1034979"/>
                  <a:gd name="connsiteY191" fmla="*/ 926937 h 1509906"/>
                  <a:gd name="connsiteX192" fmla="*/ 505389 w 1034979"/>
                  <a:gd name="connsiteY192" fmla="*/ 905982 h 1509906"/>
                  <a:gd name="connsiteX193" fmla="*/ 507294 w 1034979"/>
                  <a:gd name="connsiteY193" fmla="*/ 841212 h 1509906"/>
                  <a:gd name="connsiteX194" fmla="*/ 503484 w 1034979"/>
                  <a:gd name="connsiteY194" fmla="*/ 351627 h 1509906"/>
                  <a:gd name="connsiteX195" fmla="*/ 499674 w 1034979"/>
                  <a:gd name="connsiteY195" fmla="*/ 60162 h 1509906"/>
                  <a:gd name="connsiteX196" fmla="*/ 490149 w 1034979"/>
                  <a:gd name="connsiteY196" fmla="*/ 33492 h 1509906"/>
                  <a:gd name="connsiteX197" fmla="*/ 488244 w 1034979"/>
                  <a:gd name="connsiteY197" fmla="*/ 27777 h 1509906"/>
                  <a:gd name="connsiteX198" fmla="*/ 484434 w 1034979"/>
                  <a:gd name="connsiteY198" fmla="*/ 22062 h 1509906"/>
                  <a:gd name="connsiteX199" fmla="*/ 478719 w 1034979"/>
                  <a:gd name="connsiteY199" fmla="*/ 10632 h 1509906"/>
                  <a:gd name="connsiteX200" fmla="*/ 473004 w 1034979"/>
                  <a:gd name="connsiteY200" fmla="*/ 6822 h 1509906"/>
                  <a:gd name="connsiteX201" fmla="*/ 469194 w 1034979"/>
                  <a:gd name="connsiteY201" fmla="*/ 1107 h 1509906"/>
                  <a:gd name="connsiteX202" fmla="*/ 429189 w 1034979"/>
                  <a:gd name="connsiteY202" fmla="*/ 4917 h 1509906"/>
                  <a:gd name="connsiteX203" fmla="*/ 421569 w 1034979"/>
                  <a:gd name="connsiteY203" fmla="*/ 16347 h 1509906"/>
                  <a:gd name="connsiteX204" fmla="*/ 417759 w 1034979"/>
                  <a:gd name="connsiteY204" fmla="*/ 22062 h 1509906"/>
                  <a:gd name="connsiteX205" fmla="*/ 419664 w 1034979"/>
                  <a:gd name="connsiteY205" fmla="*/ 54447 h 1509906"/>
                  <a:gd name="connsiteX206" fmla="*/ 423474 w 1034979"/>
                  <a:gd name="connsiteY206" fmla="*/ 65877 h 1509906"/>
                  <a:gd name="connsiteX207" fmla="*/ 425379 w 1034979"/>
                  <a:gd name="connsiteY207" fmla="*/ 71592 h 1509906"/>
                  <a:gd name="connsiteX208" fmla="*/ 425379 w 1034979"/>
                  <a:gd name="connsiteY208" fmla="*/ 77307 h 1509906"/>
                  <a:gd name="connsiteX209" fmla="*/ 429189 w 1034979"/>
                  <a:gd name="connsiteY209" fmla="*/ 231612 h 1509906"/>
                  <a:gd name="connsiteX210" fmla="*/ 440619 w 1034979"/>
                  <a:gd name="connsiteY210" fmla="*/ 414492 h 1509906"/>
                  <a:gd name="connsiteX211" fmla="*/ 425379 w 1034979"/>
                  <a:gd name="connsiteY211" fmla="*/ 711672 h 1509906"/>
                  <a:gd name="connsiteX212" fmla="*/ 425173 w 1034979"/>
                  <a:gd name="connsiteY212" fmla="*/ 765165 h 1509906"/>
                  <a:gd name="connsiteX213" fmla="*/ 421363 w 1034979"/>
                  <a:gd name="connsiteY213" fmla="*/ 844096 h 1509906"/>
                  <a:gd name="connsiteX214" fmla="*/ 425379 w 1034979"/>
                  <a:gd name="connsiteY214" fmla="*/ 894552 h 1509906"/>
                  <a:gd name="connsiteX215" fmla="*/ 423474 w 1034979"/>
                  <a:gd name="connsiteY215" fmla="*/ 921222 h 1509906"/>
                  <a:gd name="connsiteX216" fmla="*/ 417759 w 1034979"/>
                  <a:gd name="connsiteY216" fmla="*/ 923127 h 1509906"/>
                  <a:gd name="connsiteX217" fmla="*/ 412044 w 1034979"/>
                  <a:gd name="connsiteY217" fmla="*/ 926937 h 1509906"/>
                  <a:gd name="connsiteX218" fmla="*/ 421569 w 1034979"/>
                  <a:gd name="connsiteY21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50169 w 1034979"/>
                  <a:gd name="connsiteY179" fmla="*/ 925032 h 1509906"/>
                  <a:gd name="connsiteX180" fmla="*/ 636834 w 1034979"/>
                  <a:gd name="connsiteY180" fmla="*/ 936462 h 1509906"/>
                  <a:gd name="connsiteX181" fmla="*/ 627309 w 1034979"/>
                  <a:gd name="connsiteY181" fmla="*/ 953607 h 1509906"/>
                  <a:gd name="connsiteX182" fmla="*/ 602544 w 1034979"/>
                  <a:gd name="connsiteY182" fmla="*/ 959322 h 1509906"/>
                  <a:gd name="connsiteX183" fmla="*/ 589209 w 1034979"/>
                  <a:gd name="connsiteY183" fmla="*/ 963132 h 1509906"/>
                  <a:gd name="connsiteX184" fmla="*/ 573969 w 1034979"/>
                  <a:gd name="connsiteY184" fmla="*/ 961227 h 1509906"/>
                  <a:gd name="connsiteX185" fmla="*/ 562539 w 1034979"/>
                  <a:gd name="connsiteY185" fmla="*/ 957417 h 1509906"/>
                  <a:gd name="connsiteX186" fmla="*/ 551109 w 1034979"/>
                  <a:gd name="connsiteY186" fmla="*/ 953607 h 1509906"/>
                  <a:gd name="connsiteX187" fmla="*/ 539679 w 1034979"/>
                  <a:gd name="connsiteY187" fmla="*/ 949797 h 1509906"/>
                  <a:gd name="connsiteX188" fmla="*/ 533964 w 1034979"/>
                  <a:gd name="connsiteY188" fmla="*/ 947892 h 1509906"/>
                  <a:gd name="connsiteX189" fmla="*/ 528249 w 1034979"/>
                  <a:gd name="connsiteY189" fmla="*/ 944082 h 1509906"/>
                  <a:gd name="connsiteX190" fmla="*/ 516819 w 1034979"/>
                  <a:gd name="connsiteY190" fmla="*/ 938367 h 1509906"/>
                  <a:gd name="connsiteX191" fmla="*/ 509199 w 1034979"/>
                  <a:gd name="connsiteY191" fmla="*/ 926937 h 1509906"/>
                  <a:gd name="connsiteX192" fmla="*/ 505389 w 1034979"/>
                  <a:gd name="connsiteY192" fmla="*/ 905982 h 1509906"/>
                  <a:gd name="connsiteX193" fmla="*/ 507294 w 1034979"/>
                  <a:gd name="connsiteY193" fmla="*/ 841212 h 1509906"/>
                  <a:gd name="connsiteX194" fmla="*/ 503484 w 1034979"/>
                  <a:gd name="connsiteY194" fmla="*/ 351627 h 1509906"/>
                  <a:gd name="connsiteX195" fmla="*/ 499674 w 1034979"/>
                  <a:gd name="connsiteY195" fmla="*/ 60162 h 1509906"/>
                  <a:gd name="connsiteX196" fmla="*/ 490149 w 1034979"/>
                  <a:gd name="connsiteY196" fmla="*/ 33492 h 1509906"/>
                  <a:gd name="connsiteX197" fmla="*/ 488244 w 1034979"/>
                  <a:gd name="connsiteY197" fmla="*/ 27777 h 1509906"/>
                  <a:gd name="connsiteX198" fmla="*/ 484434 w 1034979"/>
                  <a:gd name="connsiteY198" fmla="*/ 22062 h 1509906"/>
                  <a:gd name="connsiteX199" fmla="*/ 478719 w 1034979"/>
                  <a:gd name="connsiteY199" fmla="*/ 10632 h 1509906"/>
                  <a:gd name="connsiteX200" fmla="*/ 473004 w 1034979"/>
                  <a:gd name="connsiteY200" fmla="*/ 6822 h 1509906"/>
                  <a:gd name="connsiteX201" fmla="*/ 469194 w 1034979"/>
                  <a:gd name="connsiteY201" fmla="*/ 1107 h 1509906"/>
                  <a:gd name="connsiteX202" fmla="*/ 429189 w 1034979"/>
                  <a:gd name="connsiteY202" fmla="*/ 4917 h 1509906"/>
                  <a:gd name="connsiteX203" fmla="*/ 421569 w 1034979"/>
                  <a:gd name="connsiteY203" fmla="*/ 16347 h 1509906"/>
                  <a:gd name="connsiteX204" fmla="*/ 417759 w 1034979"/>
                  <a:gd name="connsiteY204" fmla="*/ 22062 h 1509906"/>
                  <a:gd name="connsiteX205" fmla="*/ 419664 w 1034979"/>
                  <a:gd name="connsiteY205" fmla="*/ 54447 h 1509906"/>
                  <a:gd name="connsiteX206" fmla="*/ 423474 w 1034979"/>
                  <a:gd name="connsiteY206" fmla="*/ 65877 h 1509906"/>
                  <a:gd name="connsiteX207" fmla="*/ 425379 w 1034979"/>
                  <a:gd name="connsiteY207" fmla="*/ 71592 h 1509906"/>
                  <a:gd name="connsiteX208" fmla="*/ 425379 w 1034979"/>
                  <a:gd name="connsiteY208" fmla="*/ 77307 h 1509906"/>
                  <a:gd name="connsiteX209" fmla="*/ 429189 w 1034979"/>
                  <a:gd name="connsiteY209" fmla="*/ 231612 h 1509906"/>
                  <a:gd name="connsiteX210" fmla="*/ 440619 w 1034979"/>
                  <a:gd name="connsiteY210" fmla="*/ 414492 h 1509906"/>
                  <a:gd name="connsiteX211" fmla="*/ 425379 w 1034979"/>
                  <a:gd name="connsiteY211" fmla="*/ 711672 h 1509906"/>
                  <a:gd name="connsiteX212" fmla="*/ 425173 w 1034979"/>
                  <a:gd name="connsiteY212" fmla="*/ 765165 h 1509906"/>
                  <a:gd name="connsiteX213" fmla="*/ 425379 w 1034979"/>
                  <a:gd name="connsiteY213" fmla="*/ 894552 h 1509906"/>
                  <a:gd name="connsiteX214" fmla="*/ 423474 w 1034979"/>
                  <a:gd name="connsiteY214" fmla="*/ 921222 h 1509906"/>
                  <a:gd name="connsiteX215" fmla="*/ 417759 w 1034979"/>
                  <a:gd name="connsiteY215" fmla="*/ 923127 h 1509906"/>
                  <a:gd name="connsiteX216" fmla="*/ 412044 w 1034979"/>
                  <a:gd name="connsiteY216" fmla="*/ 926937 h 1509906"/>
                  <a:gd name="connsiteX217" fmla="*/ 421569 w 1034979"/>
                  <a:gd name="connsiteY21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36834 w 1034979"/>
                  <a:gd name="connsiteY179" fmla="*/ 936462 h 1509906"/>
                  <a:gd name="connsiteX180" fmla="*/ 627309 w 1034979"/>
                  <a:gd name="connsiteY180" fmla="*/ 953607 h 1509906"/>
                  <a:gd name="connsiteX181" fmla="*/ 602544 w 1034979"/>
                  <a:gd name="connsiteY181" fmla="*/ 959322 h 1509906"/>
                  <a:gd name="connsiteX182" fmla="*/ 589209 w 1034979"/>
                  <a:gd name="connsiteY182" fmla="*/ 963132 h 1509906"/>
                  <a:gd name="connsiteX183" fmla="*/ 573969 w 1034979"/>
                  <a:gd name="connsiteY183" fmla="*/ 961227 h 1509906"/>
                  <a:gd name="connsiteX184" fmla="*/ 562539 w 1034979"/>
                  <a:gd name="connsiteY184" fmla="*/ 957417 h 1509906"/>
                  <a:gd name="connsiteX185" fmla="*/ 551109 w 1034979"/>
                  <a:gd name="connsiteY185" fmla="*/ 953607 h 1509906"/>
                  <a:gd name="connsiteX186" fmla="*/ 539679 w 1034979"/>
                  <a:gd name="connsiteY186" fmla="*/ 949797 h 1509906"/>
                  <a:gd name="connsiteX187" fmla="*/ 533964 w 1034979"/>
                  <a:gd name="connsiteY187" fmla="*/ 947892 h 1509906"/>
                  <a:gd name="connsiteX188" fmla="*/ 528249 w 1034979"/>
                  <a:gd name="connsiteY188" fmla="*/ 944082 h 1509906"/>
                  <a:gd name="connsiteX189" fmla="*/ 516819 w 1034979"/>
                  <a:gd name="connsiteY189" fmla="*/ 938367 h 1509906"/>
                  <a:gd name="connsiteX190" fmla="*/ 509199 w 1034979"/>
                  <a:gd name="connsiteY190" fmla="*/ 926937 h 1509906"/>
                  <a:gd name="connsiteX191" fmla="*/ 505389 w 1034979"/>
                  <a:gd name="connsiteY191" fmla="*/ 905982 h 1509906"/>
                  <a:gd name="connsiteX192" fmla="*/ 507294 w 1034979"/>
                  <a:gd name="connsiteY192" fmla="*/ 841212 h 1509906"/>
                  <a:gd name="connsiteX193" fmla="*/ 503484 w 1034979"/>
                  <a:gd name="connsiteY193" fmla="*/ 351627 h 1509906"/>
                  <a:gd name="connsiteX194" fmla="*/ 499674 w 1034979"/>
                  <a:gd name="connsiteY194" fmla="*/ 60162 h 1509906"/>
                  <a:gd name="connsiteX195" fmla="*/ 490149 w 1034979"/>
                  <a:gd name="connsiteY195" fmla="*/ 33492 h 1509906"/>
                  <a:gd name="connsiteX196" fmla="*/ 488244 w 1034979"/>
                  <a:gd name="connsiteY196" fmla="*/ 27777 h 1509906"/>
                  <a:gd name="connsiteX197" fmla="*/ 484434 w 1034979"/>
                  <a:gd name="connsiteY197" fmla="*/ 22062 h 1509906"/>
                  <a:gd name="connsiteX198" fmla="*/ 478719 w 1034979"/>
                  <a:gd name="connsiteY198" fmla="*/ 10632 h 1509906"/>
                  <a:gd name="connsiteX199" fmla="*/ 473004 w 1034979"/>
                  <a:gd name="connsiteY199" fmla="*/ 6822 h 1509906"/>
                  <a:gd name="connsiteX200" fmla="*/ 469194 w 1034979"/>
                  <a:gd name="connsiteY200" fmla="*/ 1107 h 1509906"/>
                  <a:gd name="connsiteX201" fmla="*/ 429189 w 1034979"/>
                  <a:gd name="connsiteY201" fmla="*/ 4917 h 1509906"/>
                  <a:gd name="connsiteX202" fmla="*/ 421569 w 1034979"/>
                  <a:gd name="connsiteY202" fmla="*/ 16347 h 1509906"/>
                  <a:gd name="connsiteX203" fmla="*/ 417759 w 1034979"/>
                  <a:gd name="connsiteY203" fmla="*/ 22062 h 1509906"/>
                  <a:gd name="connsiteX204" fmla="*/ 419664 w 1034979"/>
                  <a:gd name="connsiteY204" fmla="*/ 54447 h 1509906"/>
                  <a:gd name="connsiteX205" fmla="*/ 423474 w 1034979"/>
                  <a:gd name="connsiteY205" fmla="*/ 65877 h 1509906"/>
                  <a:gd name="connsiteX206" fmla="*/ 425379 w 1034979"/>
                  <a:gd name="connsiteY206" fmla="*/ 71592 h 1509906"/>
                  <a:gd name="connsiteX207" fmla="*/ 425379 w 1034979"/>
                  <a:gd name="connsiteY207" fmla="*/ 77307 h 1509906"/>
                  <a:gd name="connsiteX208" fmla="*/ 429189 w 1034979"/>
                  <a:gd name="connsiteY208" fmla="*/ 231612 h 1509906"/>
                  <a:gd name="connsiteX209" fmla="*/ 440619 w 1034979"/>
                  <a:gd name="connsiteY209" fmla="*/ 414492 h 1509906"/>
                  <a:gd name="connsiteX210" fmla="*/ 425379 w 1034979"/>
                  <a:gd name="connsiteY210" fmla="*/ 711672 h 1509906"/>
                  <a:gd name="connsiteX211" fmla="*/ 425173 w 1034979"/>
                  <a:gd name="connsiteY211" fmla="*/ 765165 h 1509906"/>
                  <a:gd name="connsiteX212" fmla="*/ 425379 w 1034979"/>
                  <a:gd name="connsiteY212" fmla="*/ 894552 h 1509906"/>
                  <a:gd name="connsiteX213" fmla="*/ 423474 w 1034979"/>
                  <a:gd name="connsiteY213" fmla="*/ 921222 h 1509906"/>
                  <a:gd name="connsiteX214" fmla="*/ 417759 w 1034979"/>
                  <a:gd name="connsiteY214" fmla="*/ 923127 h 1509906"/>
                  <a:gd name="connsiteX215" fmla="*/ 412044 w 1034979"/>
                  <a:gd name="connsiteY215" fmla="*/ 926937 h 1509906"/>
                  <a:gd name="connsiteX216" fmla="*/ 421569 w 1034979"/>
                  <a:gd name="connsiteY216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28249 w 1034979"/>
                  <a:gd name="connsiteY187" fmla="*/ 944082 h 1509906"/>
                  <a:gd name="connsiteX188" fmla="*/ 516819 w 1034979"/>
                  <a:gd name="connsiteY188" fmla="*/ 938367 h 1509906"/>
                  <a:gd name="connsiteX189" fmla="*/ 509199 w 1034979"/>
                  <a:gd name="connsiteY189" fmla="*/ 926937 h 1509906"/>
                  <a:gd name="connsiteX190" fmla="*/ 505389 w 1034979"/>
                  <a:gd name="connsiteY190" fmla="*/ 905982 h 1509906"/>
                  <a:gd name="connsiteX191" fmla="*/ 507294 w 1034979"/>
                  <a:gd name="connsiteY191" fmla="*/ 841212 h 1509906"/>
                  <a:gd name="connsiteX192" fmla="*/ 503484 w 1034979"/>
                  <a:gd name="connsiteY192" fmla="*/ 351627 h 1509906"/>
                  <a:gd name="connsiteX193" fmla="*/ 499674 w 1034979"/>
                  <a:gd name="connsiteY193" fmla="*/ 60162 h 1509906"/>
                  <a:gd name="connsiteX194" fmla="*/ 490149 w 1034979"/>
                  <a:gd name="connsiteY194" fmla="*/ 33492 h 1509906"/>
                  <a:gd name="connsiteX195" fmla="*/ 488244 w 1034979"/>
                  <a:gd name="connsiteY195" fmla="*/ 27777 h 1509906"/>
                  <a:gd name="connsiteX196" fmla="*/ 484434 w 1034979"/>
                  <a:gd name="connsiteY196" fmla="*/ 22062 h 1509906"/>
                  <a:gd name="connsiteX197" fmla="*/ 478719 w 1034979"/>
                  <a:gd name="connsiteY197" fmla="*/ 10632 h 1509906"/>
                  <a:gd name="connsiteX198" fmla="*/ 473004 w 1034979"/>
                  <a:gd name="connsiteY198" fmla="*/ 6822 h 1509906"/>
                  <a:gd name="connsiteX199" fmla="*/ 469194 w 1034979"/>
                  <a:gd name="connsiteY199" fmla="*/ 1107 h 1509906"/>
                  <a:gd name="connsiteX200" fmla="*/ 429189 w 1034979"/>
                  <a:gd name="connsiteY200" fmla="*/ 4917 h 1509906"/>
                  <a:gd name="connsiteX201" fmla="*/ 421569 w 1034979"/>
                  <a:gd name="connsiteY201" fmla="*/ 16347 h 1509906"/>
                  <a:gd name="connsiteX202" fmla="*/ 417759 w 1034979"/>
                  <a:gd name="connsiteY202" fmla="*/ 22062 h 1509906"/>
                  <a:gd name="connsiteX203" fmla="*/ 419664 w 1034979"/>
                  <a:gd name="connsiteY203" fmla="*/ 54447 h 1509906"/>
                  <a:gd name="connsiteX204" fmla="*/ 423474 w 1034979"/>
                  <a:gd name="connsiteY204" fmla="*/ 65877 h 1509906"/>
                  <a:gd name="connsiteX205" fmla="*/ 425379 w 1034979"/>
                  <a:gd name="connsiteY205" fmla="*/ 71592 h 1509906"/>
                  <a:gd name="connsiteX206" fmla="*/ 425379 w 1034979"/>
                  <a:gd name="connsiteY206" fmla="*/ 77307 h 1509906"/>
                  <a:gd name="connsiteX207" fmla="*/ 429189 w 1034979"/>
                  <a:gd name="connsiteY207" fmla="*/ 231612 h 1509906"/>
                  <a:gd name="connsiteX208" fmla="*/ 440619 w 1034979"/>
                  <a:gd name="connsiteY208" fmla="*/ 414492 h 1509906"/>
                  <a:gd name="connsiteX209" fmla="*/ 425379 w 1034979"/>
                  <a:gd name="connsiteY209" fmla="*/ 711672 h 1509906"/>
                  <a:gd name="connsiteX210" fmla="*/ 425173 w 1034979"/>
                  <a:gd name="connsiteY210" fmla="*/ 765165 h 1509906"/>
                  <a:gd name="connsiteX211" fmla="*/ 425379 w 1034979"/>
                  <a:gd name="connsiteY211" fmla="*/ 894552 h 1509906"/>
                  <a:gd name="connsiteX212" fmla="*/ 423474 w 1034979"/>
                  <a:gd name="connsiteY212" fmla="*/ 921222 h 1509906"/>
                  <a:gd name="connsiteX213" fmla="*/ 417759 w 1034979"/>
                  <a:gd name="connsiteY213" fmla="*/ 923127 h 1509906"/>
                  <a:gd name="connsiteX214" fmla="*/ 412044 w 1034979"/>
                  <a:gd name="connsiteY214" fmla="*/ 926937 h 1509906"/>
                  <a:gd name="connsiteX215" fmla="*/ 421569 w 1034979"/>
                  <a:gd name="connsiteY215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28249 w 1034979"/>
                  <a:gd name="connsiteY187" fmla="*/ 944082 h 1509906"/>
                  <a:gd name="connsiteX188" fmla="*/ 516819 w 1034979"/>
                  <a:gd name="connsiteY188" fmla="*/ 938367 h 1509906"/>
                  <a:gd name="connsiteX189" fmla="*/ 505389 w 1034979"/>
                  <a:gd name="connsiteY189" fmla="*/ 905982 h 1509906"/>
                  <a:gd name="connsiteX190" fmla="*/ 507294 w 1034979"/>
                  <a:gd name="connsiteY190" fmla="*/ 841212 h 1509906"/>
                  <a:gd name="connsiteX191" fmla="*/ 503484 w 1034979"/>
                  <a:gd name="connsiteY191" fmla="*/ 351627 h 1509906"/>
                  <a:gd name="connsiteX192" fmla="*/ 499674 w 1034979"/>
                  <a:gd name="connsiteY192" fmla="*/ 60162 h 1509906"/>
                  <a:gd name="connsiteX193" fmla="*/ 490149 w 1034979"/>
                  <a:gd name="connsiteY193" fmla="*/ 33492 h 1509906"/>
                  <a:gd name="connsiteX194" fmla="*/ 488244 w 1034979"/>
                  <a:gd name="connsiteY194" fmla="*/ 27777 h 1509906"/>
                  <a:gd name="connsiteX195" fmla="*/ 484434 w 1034979"/>
                  <a:gd name="connsiteY195" fmla="*/ 22062 h 1509906"/>
                  <a:gd name="connsiteX196" fmla="*/ 478719 w 1034979"/>
                  <a:gd name="connsiteY196" fmla="*/ 10632 h 1509906"/>
                  <a:gd name="connsiteX197" fmla="*/ 473004 w 1034979"/>
                  <a:gd name="connsiteY197" fmla="*/ 6822 h 1509906"/>
                  <a:gd name="connsiteX198" fmla="*/ 469194 w 1034979"/>
                  <a:gd name="connsiteY198" fmla="*/ 1107 h 1509906"/>
                  <a:gd name="connsiteX199" fmla="*/ 429189 w 1034979"/>
                  <a:gd name="connsiteY199" fmla="*/ 4917 h 1509906"/>
                  <a:gd name="connsiteX200" fmla="*/ 421569 w 1034979"/>
                  <a:gd name="connsiteY200" fmla="*/ 16347 h 1509906"/>
                  <a:gd name="connsiteX201" fmla="*/ 417759 w 1034979"/>
                  <a:gd name="connsiteY201" fmla="*/ 22062 h 1509906"/>
                  <a:gd name="connsiteX202" fmla="*/ 419664 w 1034979"/>
                  <a:gd name="connsiteY202" fmla="*/ 54447 h 1509906"/>
                  <a:gd name="connsiteX203" fmla="*/ 423474 w 1034979"/>
                  <a:gd name="connsiteY203" fmla="*/ 65877 h 1509906"/>
                  <a:gd name="connsiteX204" fmla="*/ 425379 w 1034979"/>
                  <a:gd name="connsiteY204" fmla="*/ 71592 h 1509906"/>
                  <a:gd name="connsiteX205" fmla="*/ 425379 w 1034979"/>
                  <a:gd name="connsiteY205" fmla="*/ 77307 h 1509906"/>
                  <a:gd name="connsiteX206" fmla="*/ 429189 w 1034979"/>
                  <a:gd name="connsiteY206" fmla="*/ 231612 h 1509906"/>
                  <a:gd name="connsiteX207" fmla="*/ 440619 w 1034979"/>
                  <a:gd name="connsiteY207" fmla="*/ 414492 h 1509906"/>
                  <a:gd name="connsiteX208" fmla="*/ 425379 w 1034979"/>
                  <a:gd name="connsiteY208" fmla="*/ 711672 h 1509906"/>
                  <a:gd name="connsiteX209" fmla="*/ 425173 w 1034979"/>
                  <a:gd name="connsiteY209" fmla="*/ 765165 h 1509906"/>
                  <a:gd name="connsiteX210" fmla="*/ 425379 w 1034979"/>
                  <a:gd name="connsiteY210" fmla="*/ 894552 h 1509906"/>
                  <a:gd name="connsiteX211" fmla="*/ 423474 w 1034979"/>
                  <a:gd name="connsiteY211" fmla="*/ 921222 h 1509906"/>
                  <a:gd name="connsiteX212" fmla="*/ 417759 w 1034979"/>
                  <a:gd name="connsiteY212" fmla="*/ 923127 h 1509906"/>
                  <a:gd name="connsiteX213" fmla="*/ 412044 w 1034979"/>
                  <a:gd name="connsiteY213" fmla="*/ 926937 h 1509906"/>
                  <a:gd name="connsiteX214" fmla="*/ 421569 w 1034979"/>
                  <a:gd name="connsiteY214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28249 w 1034979"/>
                  <a:gd name="connsiteY187" fmla="*/ 944082 h 1509906"/>
                  <a:gd name="connsiteX188" fmla="*/ 505389 w 1034979"/>
                  <a:gd name="connsiteY188" fmla="*/ 905982 h 1509906"/>
                  <a:gd name="connsiteX189" fmla="*/ 507294 w 1034979"/>
                  <a:gd name="connsiteY189" fmla="*/ 841212 h 1509906"/>
                  <a:gd name="connsiteX190" fmla="*/ 503484 w 1034979"/>
                  <a:gd name="connsiteY190" fmla="*/ 351627 h 1509906"/>
                  <a:gd name="connsiteX191" fmla="*/ 499674 w 1034979"/>
                  <a:gd name="connsiteY191" fmla="*/ 60162 h 1509906"/>
                  <a:gd name="connsiteX192" fmla="*/ 490149 w 1034979"/>
                  <a:gd name="connsiteY192" fmla="*/ 33492 h 1509906"/>
                  <a:gd name="connsiteX193" fmla="*/ 488244 w 1034979"/>
                  <a:gd name="connsiteY193" fmla="*/ 27777 h 1509906"/>
                  <a:gd name="connsiteX194" fmla="*/ 484434 w 1034979"/>
                  <a:gd name="connsiteY194" fmla="*/ 22062 h 1509906"/>
                  <a:gd name="connsiteX195" fmla="*/ 478719 w 1034979"/>
                  <a:gd name="connsiteY195" fmla="*/ 10632 h 1509906"/>
                  <a:gd name="connsiteX196" fmla="*/ 473004 w 1034979"/>
                  <a:gd name="connsiteY196" fmla="*/ 6822 h 1509906"/>
                  <a:gd name="connsiteX197" fmla="*/ 469194 w 1034979"/>
                  <a:gd name="connsiteY197" fmla="*/ 1107 h 1509906"/>
                  <a:gd name="connsiteX198" fmla="*/ 429189 w 1034979"/>
                  <a:gd name="connsiteY198" fmla="*/ 4917 h 1509906"/>
                  <a:gd name="connsiteX199" fmla="*/ 421569 w 1034979"/>
                  <a:gd name="connsiteY199" fmla="*/ 16347 h 1509906"/>
                  <a:gd name="connsiteX200" fmla="*/ 417759 w 1034979"/>
                  <a:gd name="connsiteY200" fmla="*/ 22062 h 1509906"/>
                  <a:gd name="connsiteX201" fmla="*/ 419664 w 1034979"/>
                  <a:gd name="connsiteY201" fmla="*/ 54447 h 1509906"/>
                  <a:gd name="connsiteX202" fmla="*/ 423474 w 1034979"/>
                  <a:gd name="connsiteY202" fmla="*/ 65877 h 1509906"/>
                  <a:gd name="connsiteX203" fmla="*/ 425379 w 1034979"/>
                  <a:gd name="connsiteY203" fmla="*/ 71592 h 1509906"/>
                  <a:gd name="connsiteX204" fmla="*/ 425379 w 1034979"/>
                  <a:gd name="connsiteY204" fmla="*/ 77307 h 1509906"/>
                  <a:gd name="connsiteX205" fmla="*/ 429189 w 1034979"/>
                  <a:gd name="connsiteY205" fmla="*/ 231612 h 1509906"/>
                  <a:gd name="connsiteX206" fmla="*/ 440619 w 1034979"/>
                  <a:gd name="connsiteY206" fmla="*/ 414492 h 1509906"/>
                  <a:gd name="connsiteX207" fmla="*/ 425379 w 1034979"/>
                  <a:gd name="connsiteY207" fmla="*/ 711672 h 1509906"/>
                  <a:gd name="connsiteX208" fmla="*/ 425173 w 1034979"/>
                  <a:gd name="connsiteY208" fmla="*/ 765165 h 1509906"/>
                  <a:gd name="connsiteX209" fmla="*/ 425379 w 1034979"/>
                  <a:gd name="connsiteY209" fmla="*/ 894552 h 1509906"/>
                  <a:gd name="connsiteX210" fmla="*/ 423474 w 1034979"/>
                  <a:gd name="connsiteY210" fmla="*/ 921222 h 1509906"/>
                  <a:gd name="connsiteX211" fmla="*/ 417759 w 1034979"/>
                  <a:gd name="connsiteY211" fmla="*/ 923127 h 1509906"/>
                  <a:gd name="connsiteX212" fmla="*/ 412044 w 1034979"/>
                  <a:gd name="connsiteY212" fmla="*/ 926937 h 1509906"/>
                  <a:gd name="connsiteX213" fmla="*/ 421569 w 1034979"/>
                  <a:gd name="connsiteY213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33964 w 1034979"/>
                  <a:gd name="connsiteY186" fmla="*/ 947892 h 1509906"/>
                  <a:gd name="connsiteX187" fmla="*/ 505389 w 1034979"/>
                  <a:gd name="connsiteY187" fmla="*/ 905982 h 1509906"/>
                  <a:gd name="connsiteX188" fmla="*/ 507294 w 1034979"/>
                  <a:gd name="connsiteY188" fmla="*/ 841212 h 1509906"/>
                  <a:gd name="connsiteX189" fmla="*/ 503484 w 1034979"/>
                  <a:gd name="connsiteY189" fmla="*/ 351627 h 1509906"/>
                  <a:gd name="connsiteX190" fmla="*/ 499674 w 1034979"/>
                  <a:gd name="connsiteY190" fmla="*/ 60162 h 1509906"/>
                  <a:gd name="connsiteX191" fmla="*/ 490149 w 1034979"/>
                  <a:gd name="connsiteY191" fmla="*/ 33492 h 1509906"/>
                  <a:gd name="connsiteX192" fmla="*/ 488244 w 1034979"/>
                  <a:gd name="connsiteY192" fmla="*/ 27777 h 1509906"/>
                  <a:gd name="connsiteX193" fmla="*/ 484434 w 1034979"/>
                  <a:gd name="connsiteY193" fmla="*/ 22062 h 1509906"/>
                  <a:gd name="connsiteX194" fmla="*/ 478719 w 1034979"/>
                  <a:gd name="connsiteY194" fmla="*/ 10632 h 1509906"/>
                  <a:gd name="connsiteX195" fmla="*/ 473004 w 1034979"/>
                  <a:gd name="connsiteY195" fmla="*/ 6822 h 1509906"/>
                  <a:gd name="connsiteX196" fmla="*/ 469194 w 1034979"/>
                  <a:gd name="connsiteY196" fmla="*/ 1107 h 1509906"/>
                  <a:gd name="connsiteX197" fmla="*/ 429189 w 1034979"/>
                  <a:gd name="connsiteY197" fmla="*/ 4917 h 1509906"/>
                  <a:gd name="connsiteX198" fmla="*/ 421569 w 1034979"/>
                  <a:gd name="connsiteY198" fmla="*/ 16347 h 1509906"/>
                  <a:gd name="connsiteX199" fmla="*/ 417759 w 1034979"/>
                  <a:gd name="connsiteY199" fmla="*/ 22062 h 1509906"/>
                  <a:gd name="connsiteX200" fmla="*/ 419664 w 1034979"/>
                  <a:gd name="connsiteY200" fmla="*/ 54447 h 1509906"/>
                  <a:gd name="connsiteX201" fmla="*/ 423474 w 1034979"/>
                  <a:gd name="connsiteY201" fmla="*/ 65877 h 1509906"/>
                  <a:gd name="connsiteX202" fmla="*/ 425379 w 1034979"/>
                  <a:gd name="connsiteY202" fmla="*/ 71592 h 1509906"/>
                  <a:gd name="connsiteX203" fmla="*/ 425379 w 1034979"/>
                  <a:gd name="connsiteY203" fmla="*/ 77307 h 1509906"/>
                  <a:gd name="connsiteX204" fmla="*/ 429189 w 1034979"/>
                  <a:gd name="connsiteY204" fmla="*/ 231612 h 1509906"/>
                  <a:gd name="connsiteX205" fmla="*/ 440619 w 1034979"/>
                  <a:gd name="connsiteY205" fmla="*/ 414492 h 1509906"/>
                  <a:gd name="connsiteX206" fmla="*/ 425379 w 1034979"/>
                  <a:gd name="connsiteY206" fmla="*/ 711672 h 1509906"/>
                  <a:gd name="connsiteX207" fmla="*/ 425173 w 1034979"/>
                  <a:gd name="connsiteY207" fmla="*/ 765165 h 1509906"/>
                  <a:gd name="connsiteX208" fmla="*/ 425379 w 1034979"/>
                  <a:gd name="connsiteY208" fmla="*/ 894552 h 1509906"/>
                  <a:gd name="connsiteX209" fmla="*/ 423474 w 1034979"/>
                  <a:gd name="connsiteY209" fmla="*/ 921222 h 1509906"/>
                  <a:gd name="connsiteX210" fmla="*/ 417759 w 1034979"/>
                  <a:gd name="connsiteY210" fmla="*/ 923127 h 1509906"/>
                  <a:gd name="connsiteX211" fmla="*/ 412044 w 1034979"/>
                  <a:gd name="connsiteY211" fmla="*/ 926937 h 1509906"/>
                  <a:gd name="connsiteX212" fmla="*/ 421569 w 1034979"/>
                  <a:gd name="connsiteY212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39679 w 1034979"/>
                  <a:gd name="connsiteY185" fmla="*/ 949797 h 1509906"/>
                  <a:gd name="connsiteX186" fmla="*/ 505389 w 1034979"/>
                  <a:gd name="connsiteY186" fmla="*/ 905982 h 1509906"/>
                  <a:gd name="connsiteX187" fmla="*/ 507294 w 1034979"/>
                  <a:gd name="connsiteY187" fmla="*/ 841212 h 1509906"/>
                  <a:gd name="connsiteX188" fmla="*/ 503484 w 1034979"/>
                  <a:gd name="connsiteY188" fmla="*/ 351627 h 1509906"/>
                  <a:gd name="connsiteX189" fmla="*/ 499674 w 1034979"/>
                  <a:gd name="connsiteY189" fmla="*/ 60162 h 1509906"/>
                  <a:gd name="connsiteX190" fmla="*/ 490149 w 1034979"/>
                  <a:gd name="connsiteY190" fmla="*/ 33492 h 1509906"/>
                  <a:gd name="connsiteX191" fmla="*/ 488244 w 1034979"/>
                  <a:gd name="connsiteY191" fmla="*/ 27777 h 1509906"/>
                  <a:gd name="connsiteX192" fmla="*/ 484434 w 1034979"/>
                  <a:gd name="connsiteY192" fmla="*/ 22062 h 1509906"/>
                  <a:gd name="connsiteX193" fmla="*/ 478719 w 1034979"/>
                  <a:gd name="connsiteY193" fmla="*/ 10632 h 1509906"/>
                  <a:gd name="connsiteX194" fmla="*/ 473004 w 1034979"/>
                  <a:gd name="connsiteY194" fmla="*/ 6822 h 1509906"/>
                  <a:gd name="connsiteX195" fmla="*/ 469194 w 1034979"/>
                  <a:gd name="connsiteY195" fmla="*/ 1107 h 1509906"/>
                  <a:gd name="connsiteX196" fmla="*/ 429189 w 1034979"/>
                  <a:gd name="connsiteY196" fmla="*/ 4917 h 1509906"/>
                  <a:gd name="connsiteX197" fmla="*/ 421569 w 1034979"/>
                  <a:gd name="connsiteY197" fmla="*/ 16347 h 1509906"/>
                  <a:gd name="connsiteX198" fmla="*/ 417759 w 1034979"/>
                  <a:gd name="connsiteY198" fmla="*/ 22062 h 1509906"/>
                  <a:gd name="connsiteX199" fmla="*/ 419664 w 1034979"/>
                  <a:gd name="connsiteY199" fmla="*/ 54447 h 1509906"/>
                  <a:gd name="connsiteX200" fmla="*/ 423474 w 1034979"/>
                  <a:gd name="connsiteY200" fmla="*/ 65877 h 1509906"/>
                  <a:gd name="connsiteX201" fmla="*/ 425379 w 1034979"/>
                  <a:gd name="connsiteY201" fmla="*/ 71592 h 1509906"/>
                  <a:gd name="connsiteX202" fmla="*/ 425379 w 1034979"/>
                  <a:gd name="connsiteY202" fmla="*/ 77307 h 1509906"/>
                  <a:gd name="connsiteX203" fmla="*/ 429189 w 1034979"/>
                  <a:gd name="connsiteY203" fmla="*/ 231612 h 1509906"/>
                  <a:gd name="connsiteX204" fmla="*/ 440619 w 1034979"/>
                  <a:gd name="connsiteY204" fmla="*/ 414492 h 1509906"/>
                  <a:gd name="connsiteX205" fmla="*/ 425379 w 1034979"/>
                  <a:gd name="connsiteY205" fmla="*/ 711672 h 1509906"/>
                  <a:gd name="connsiteX206" fmla="*/ 425173 w 1034979"/>
                  <a:gd name="connsiteY206" fmla="*/ 765165 h 1509906"/>
                  <a:gd name="connsiteX207" fmla="*/ 425379 w 1034979"/>
                  <a:gd name="connsiteY207" fmla="*/ 894552 h 1509906"/>
                  <a:gd name="connsiteX208" fmla="*/ 423474 w 1034979"/>
                  <a:gd name="connsiteY208" fmla="*/ 921222 h 1509906"/>
                  <a:gd name="connsiteX209" fmla="*/ 417759 w 1034979"/>
                  <a:gd name="connsiteY209" fmla="*/ 923127 h 1509906"/>
                  <a:gd name="connsiteX210" fmla="*/ 412044 w 1034979"/>
                  <a:gd name="connsiteY210" fmla="*/ 926937 h 1509906"/>
                  <a:gd name="connsiteX211" fmla="*/ 421569 w 1034979"/>
                  <a:gd name="connsiteY211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51109 w 1034979"/>
                  <a:gd name="connsiteY184" fmla="*/ 953607 h 1509906"/>
                  <a:gd name="connsiteX185" fmla="*/ 505389 w 1034979"/>
                  <a:gd name="connsiteY185" fmla="*/ 905982 h 1509906"/>
                  <a:gd name="connsiteX186" fmla="*/ 507294 w 1034979"/>
                  <a:gd name="connsiteY186" fmla="*/ 841212 h 1509906"/>
                  <a:gd name="connsiteX187" fmla="*/ 503484 w 1034979"/>
                  <a:gd name="connsiteY187" fmla="*/ 351627 h 1509906"/>
                  <a:gd name="connsiteX188" fmla="*/ 499674 w 1034979"/>
                  <a:gd name="connsiteY188" fmla="*/ 60162 h 1509906"/>
                  <a:gd name="connsiteX189" fmla="*/ 490149 w 1034979"/>
                  <a:gd name="connsiteY189" fmla="*/ 33492 h 1509906"/>
                  <a:gd name="connsiteX190" fmla="*/ 488244 w 1034979"/>
                  <a:gd name="connsiteY190" fmla="*/ 27777 h 1509906"/>
                  <a:gd name="connsiteX191" fmla="*/ 484434 w 1034979"/>
                  <a:gd name="connsiteY191" fmla="*/ 22062 h 1509906"/>
                  <a:gd name="connsiteX192" fmla="*/ 478719 w 1034979"/>
                  <a:gd name="connsiteY192" fmla="*/ 10632 h 1509906"/>
                  <a:gd name="connsiteX193" fmla="*/ 473004 w 1034979"/>
                  <a:gd name="connsiteY193" fmla="*/ 6822 h 1509906"/>
                  <a:gd name="connsiteX194" fmla="*/ 469194 w 1034979"/>
                  <a:gd name="connsiteY194" fmla="*/ 1107 h 1509906"/>
                  <a:gd name="connsiteX195" fmla="*/ 429189 w 1034979"/>
                  <a:gd name="connsiteY195" fmla="*/ 4917 h 1509906"/>
                  <a:gd name="connsiteX196" fmla="*/ 421569 w 1034979"/>
                  <a:gd name="connsiteY196" fmla="*/ 16347 h 1509906"/>
                  <a:gd name="connsiteX197" fmla="*/ 417759 w 1034979"/>
                  <a:gd name="connsiteY197" fmla="*/ 22062 h 1509906"/>
                  <a:gd name="connsiteX198" fmla="*/ 419664 w 1034979"/>
                  <a:gd name="connsiteY198" fmla="*/ 54447 h 1509906"/>
                  <a:gd name="connsiteX199" fmla="*/ 423474 w 1034979"/>
                  <a:gd name="connsiteY199" fmla="*/ 65877 h 1509906"/>
                  <a:gd name="connsiteX200" fmla="*/ 425379 w 1034979"/>
                  <a:gd name="connsiteY200" fmla="*/ 71592 h 1509906"/>
                  <a:gd name="connsiteX201" fmla="*/ 425379 w 1034979"/>
                  <a:gd name="connsiteY201" fmla="*/ 77307 h 1509906"/>
                  <a:gd name="connsiteX202" fmla="*/ 429189 w 1034979"/>
                  <a:gd name="connsiteY202" fmla="*/ 231612 h 1509906"/>
                  <a:gd name="connsiteX203" fmla="*/ 440619 w 1034979"/>
                  <a:gd name="connsiteY203" fmla="*/ 414492 h 1509906"/>
                  <a:gd name="connsiteX204" fmla="*/ 425379 w 1034979"/>
                  <a:gd name="connsiteY204" fmla="*/ 711672 h 1509906"/>
                  <a:gd name="connsiteX205" fmla="*/ 425173 w 1034979"/>
                  <a:gd name="connsiteY205" fmla="*/ 765165 h 1509906"/>
                  <a:gd name="connsiteX206" fmla="*/ 425379 w 1034979"/>
                  <a:gd name="connsiteY206" fmla="*/ 894552 h 1509906"/>
                  <a:gd name="connsiteX207" fmla="*/ 423474 w 1034979"/>
                  <a:gd name="connsiteY207" fmla="*/ 921222 h 1509906"/>
                  <a:gd name="connsiteX208" fmla="*/ 417759 w 1034979"/>
                  <a:gd name="connsiteY208" fmla="*/ 923127 h 1509906"/>
                  <a:gd name="connsiteX209" fmla="*/ 412044 w 1034979"/>
                  <a:gd name="connsiteY209" fmla="*/ 926937 h 1509906"/>
                  <a:gd name="connsiteX210" fmla="*/ 421569 w 1034979"/>
                  <a:gd name="connsiteY210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62539 w 1034979"/>
                  <a:gd name="connsiteY183" fmla="*/ 957417 h 1509906"/>
                  <a:gd name="connsiteX184" fmla="*/ 505389 w 1034979"/>
                  <a:gd name="connsiteY184" fmla="*/ 905982 h 1509906"/>
                  <a:gd name="connsiteX185" fmla="*/ 507294 w 1034979"/>
                  <a:gd name="connsiteY185" fmla="*/ 841212 h 1509906"/>
                  <a:gd name="connsiteX186" fmla="*/ 503484 w 1034979"/>
                  <a:gd name="connsiteY186" fmla="*/ 351627 h 1509906"/>
                  <a:gd name="connsiteX187" fmla="*/ 499674 w 1034979"/>
                  <a:gd name="connsiteY187" fmla="*/ 60162 h 1509906"/>
                  <a:gd name="connsiteX188" fmla="*/ 490149 w 1034979"/>
                  <a:gd name="connsiteY188" fmla="*/ 33492 h 1509906"/>
                  <a:gd name="connsiteX189" fmla="*/ 488244 w 1034979"/>
                  <a:gd name="connsiteY189" fmla="*/ 27777 h 1509906"/>
                  <a:gd name="connsiteX190" fmla="*/ 484434 w 1034979"/>
                  <a:gd name="connsiteY190" fmla="*/ 22062 h 1509906"/>
                  <a:gd name="connsiteX191" fmla="*/ 478719 w 1034979"/>
                  <a:gd name="connsiteY191" fmla="*/ 10632 h 1509906"/>
                  <a:gd name="connsiteX192" fmla="*/ 473004 w 1034979"/>
                  <a:gd name="connsiteY192" fmla="*/ 6822 h 1509906"/>
                  <a:gd name="connsiteX193" fmla="*/ 469194 w 1034979"/>
                  <a:gd name="connsiteY193" fmla="*/ 1107 h 1509906"/>
                  <a:gd name="connsiteX194" fmla="*/ 429189 w 1034979"/>
                  <a:gd name="connsiteY194" fmla="*/ 4917 h 1509906"/>
                  <a:gd name="connsiteX195" fmla="*/ 421569 w 1034979"/>
                  <a:gd name="connsiteY195" fmla="*/ 16347 h 1509906"/>
                  <a:gd name="connsiteX196" fmla="*/ 417759 w 1034979"/>
                  <a:gd name="connsiteY196" fmla="*/ 22062 h 1509906"/>
                  <a:gd name="connsiteX197" fmla="*/ 419664 w 1034979"/>
                  <a:gd name="connsiteY197" fmla="*/ 54447 h 1509906"/>
                  <a:gd name="connsiteX198" fmla="*/ 423474 w 1034979"/>
                  <a:gd name="connsiteY198" fmla="*/ 65877 h 1509906"/>
                  <a:gd name="connsiteX199" fmla="*/ 425379 w 1034979"/>
                  <a:gd name="connsiteY199" fmla="*/ 71592 h 1509906"/>
                  <a:gd name="connsiteX200" fmla="*/ 425379 w 1034979"/>
                  <a:gd name="connsiteY200" fmla="*/ 77307 h 1509906"/>
                  <a:gd name="connsiteX201" fmla="*/ 429189 w 1034979"/>
                  <a:gd name="connsiteY201" fmla="*/ 231612 h 1509906"/>
                  <a:gd name="connsiteX202" fmla="*/ 440619 w 1034979"/>
                  <a:gd name="connsiteY202" fmla="*/ 414492 h 1509906"/>
                  <a:gd name="connsiteX203" fmla="*/ 425379 w 1034979"/>
                  <a:gd name="connsiteY203" fmla="*/ 711672 h 1509906"/>
                  <a:gd name="connsiteX204" fmla="*/ 425173 w 1034979"/>
                  <a:gd name="connsiteY204" fmla="*/ 765165 h 1509906"/>
                  <a:gd name="connsiteX205" fmla="*/ 425379 w 1034979"/>
                  <a:gd name="connsiteY205" fmla="*/ 894552 h 1509906"/>
                  <a:gd name="connsiteX206" fmla="*/ 423474 w 1034979"/>
                  <a:gd name="connsiteY206" fmla="*/ 921222 h 1509906"/>
                  <a:gd name="connsiteX207" fmla="*/ 417759 w 1034979"/>
                  <a:gd name="connsiteY207" fmla="*/ 923127 h 1509906"/>
                  <a:gd name="connsiteX208" fmla="*/ 412044 w 1034979"/>
                  <a:gd name="connsiteY208" fmla="*/ 926937 h 1509906"/>
                  <a:gd name="connsiteX209" fmla="*/ 421569 w 1034979"/>
                  <a:gd name="connsiteY209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05389 w 1034979"/>
                  <a:gd name="connsiteY183" fmla="*/ 9059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0103 w 1034979"/>
                  <a:gd name="connsiteY183" fmla="*/ 923282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20218 w 1034979"/>
                  <a:gd name="connsiteY183" fmla="*/ 933167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20218 w 1034979"/>
                  <a:gd name="connsiteY183" fmla="*/ 933167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37518 w 1034979"/>
                  <a:gd name="connsiteY183" fmla="*/ 918339 h 1509906"/>
                  <a:gd name="connsiteX184" fmla="*/ 507294 w 1034979"/>
                  <a:gd name="connsiteY184" fmla="*/ 841212 h 1509906"/>
                  <a:gd name="connsiteX185" fmla="*/ 503484 w 1034979"/>
                  <a:gd name="connsiteY185" fmla="*/ 351627 h 1509906"/>
                  <a:gd name="connsiteX186" fmla="*/ 499674 w 1034979"/>
                  <a:gd name="connsiteY186" fmla="*/ 60162 h 1509906"/>
                  <a:gd name="connsiteX187" fmla="*/ 490149 w 1034979"/>
                  <a:gd name="connsiteY187" fmla="*/ 33492 h 1509906"/>
                  <a:gd name="connsiteX188" fmla="*/ 488244 w 1034979"/>
                  <a:gd name="connsiteY188" fmla="*/ 27777 h 1509906"/>
                  <a:gd name="connsiteX189" fmla="*/ 484434 w 1034979"/>
                  <a:gd name="connsiteY189" fmla="*/ 22062 h 1509906"/>
                  <a:gd name="connsiteX190" fmla="*/ 478719 w 1034979"/>
                  <a:gd name="connsiteY190" fmla="*/ 10632 h 1509906"/>
                  <a:gd name="connsiteX191" fmla="*/ 473004 w 1034979"/>
                  <a:gd name="connsiteY191" fmla="*/ 6822 h 1509906"/>
                  <a:gd name="connsiteX192" fmla="*/ 469194 w 1034979"/>
                  <a:gd name="connsiteY192" fmla="*/ 1107 h 1509906"/>
                  <a:gd name="connsiteX193" fmla="*/ 429189 w 1034979"/>
                  <a:gd name="connsiteY193" fmla="*/ 4917 h 1509906"/>
                  <a:gd name="connsiteX194" fmla="*/ 421569 w 1034979"/>
                  <a:gd name="connsiteY194" fmla="*/ 16347 h 1509906"/>
                  <a:gd name="connsiteX195" fmla="*/ 417759 w 1034979"/>
                  <a:gd name="connsiteY195" fmla="*/ 22062 h 1509906"/>
                  <a:gd name="connsiteX196" fmla="*/ 419664 w 1034979"/>
                  <a:gd name="connsiteY196" fmla="*/ 54447 h 1509906"/>
                  <a:gd name="connsiteX197" fmla="*/ 423474 w 1034979"/>
                  <a:gd name="connsiteY197" fmla="*/ 65877 h 1509906"/>
                  <a:gd name="connsiteX198" fmla="*/ 425379 w 1034979"/>
                  <a:gd name="connsiteY198" fmla="*/ 71592 h 1509906"/>
                  <a:gd name="connsiteX199" fmla="*/ 425379 w 1034979"/>
                  <a:gd name="connsiteY199" fmla="*/ 77307 h 1509906"/>
                  <a:gd name="connsiteX200" fmla="*/ 429189 w 1034979"/>
                  <a:gd name="connsiteY200" fmla="*/ 231612 h 1509906"/>
                  <a:gd name="connsiteX201" fmla="*/ 440619 w 1034979"/>
                  <a:gd name="connsiteY201" fmla="*/ 414492 h 1509906"/>
                  <a:gd name="connsiteX202" fmla="*/ 425379 w 1034979"/>
                  <a:gd name="connsiteY202" fmla="*/ 711672 h 1509906"/>
                  <a:gd name="connsiteX203" fmla="*/ 425173 w 1034979"/>
                  <a:gd name="connsiteY203" fmla="*/ 765165 h 1509906"/>
                  <a:gd name="connsiteX204" fmla="*/ 425379 w 1034979"/>
                  <a:gd name="connsiteY204" fmla="*/ 894552 h 1509906"/>
                  <a:gd name="connsiteX205" fmla="*/ 423474 w 1034979"/>
                  <a:gd name="connsiteY205" fmla="*/ 921222 h 1509906"/>
                  <a:gd name="connsiteX206" fmla="*/ 417759 w 1034979"/>
                  <a:gd name="connsiteY206" fmla="*/ 923127 h 1509906"/>
                  <a:gd name="connsiteX207" fmla="*/ 412044 w 1034979"/>
                  <a:gd name="connsiteY207" fmla="*/ 926937 h 1509906"/>
                  <a:gd name="connsiteX208" fmla="*/ 421569 w 1034979"/>
                  <a:gd name="connsiteY208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73969 w 1034979"/>
                  <a:gd name="connsiteY182" fmla="*/ 961227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206" fmla="*/ 412044 w 1034979"/>
                  <a:gd name="connsiteY206" fmla="*/ 926937 h 1509906"/>
                  <a:gd name="connsiteX207" fmla="*/ 421569 w 1034979"/>
                  <a:gd name="connsiteY207" fmla="*/ 923127 h 1509906"/>
                  <a:gd name="connsiteX0" fmla="*/ 42156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206" fmla="*/ 412044 w 1034979"/>
                  <a:gd name="connsiteY206" fmla="*/ 926937 h 1509906"/>
                  <a:gd name="connsiteX207" fmla="*/ 421569 w 1034979"/>
                  <a:gd name="connsiteY207" fmla="*/ 923127 h 1509906"/>
                  <a:gd name="connsiteX0" fmla="*/ 412044 w 1034979"/>
                  <a:gd name="connsiteY0" fmla="*/ 92693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206" fmla="*/ 412044 w 1034979"/>
                  <a:gd name="connsiteY206" fmla="*/ 926937 h 1509906"/>
                  <a:gd name="connsiteX0" fmla="*/ 417759 w 1034979"/>
                  <a:gd name="connsiteY0" fmla="*/ 923127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205" fmla="*/ 417759 w 1034979"/>
                  <a:gd name="connsiteY205" fmla="*/ 923127 h 1509906"/>
                  <a:gd name="connsiteX0" fmla="*/ 423474 w 1034979"/>
                  <a:gd name="connsiteY0" fmla="*/ 921222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204" fmla="*/ 423474 w 1034979"/>
                  <a:gd name="connsiteY204" fmla="*/ 921222 h 1509906"/>
                  <a:gd name="connsiteX0" fmla="*/ 425379 w 1034979"/>
                  <a:gd name="connsiteY0" fmla="*/ 894552 h 1509906"/>
                  <a:gd name="connsiteX1" fmla="*/ 421569 w 1034979"/>
                  <a:gd name="connsiteY1" fmla="*/ 923127 h 1509906"/>
                  <a:gd name="connsiteX2" fmla="*/ 394899 w 1034979"/>
                  <a:gd name="connsiteY2" fmla="*/ 932652 h 1509906"/>
                  <a:gd name="connsiteX3" fmla="*/ 387279 w 1034979"/>
                  <a:gd name="connsiteY3" fmla="*/ 934557 h 1509906"/>
                  <a:gd name="connsiteX4" fmla="*/ 339654 w 1034979"/>
                  <a:gd name="connsiteY4" fmla="*/ 949797 h 1509906"/>
                  <a:gd name="connsiteX5" fmla="*/ 328224 w 1034979"/>
                  <a:gd name="connsiteY5" fmla="*/ 953607 h 1509906"/>
                  <a:gd name="connsiteX6" fmla="*/ 312984 w 1034979"/>
                  <a:gd name="connsiteY6" fmla="*/ 959322 h 1509906"/>
                  <a:gd name="connsiteX7" fmla="*/ 265359 w 1034979"/>
                  <a:gd name="connsiteY7" fmla="*/ 955512 h 1509906"/>
                  <a:gd name="connsiteX8" fmla="*/ 253929 w 1034979"/>
                  <a:gd name="connsiteY8" fmla="*/ 951702 h 1509906"/>
                  <a:gd name="connsiteX9" fmla="*/ 242499 w 1034979"/>
                  <a:gd name="connsiteY9" fmla="*/ 947892 h 1509906"/>
                  <a:gd name="connsiteX10" fmla="*/ 236784 w 1034979"/>
                  <a:gd name="connsiteY10" fmla="*/ 945987 h 1509906"/>
                  <a:gd name="connsiteX11" fmla="*/ 231069 w 1034979"/>
                  <a:gd name="connsiteY11" fmla="*/ 944082 h 1509906"/>
                  <a:gd name="connsiteX12" fmla="*/ 219639 w 1034979"/>
                  <a:gd name="connsiteY12" fmla="*/ 942177 h 1509906"/>
                  <a:gd name="connsiteX13" fmla="*/ 213924 w 1034979"/>
                  <a:gd name="connsiteY13" fmla="*/ 940272 h 1509906"/>
                  <a:gd name="connsiteX14" fmla="*/ 206304 w 1034979"/>
                  <a:gd name="connsiteY14" fmla="*/ 938367 h 1509906"/>
                  <a:gd name="connsiteX15" fmla="*/ 194874 w 1034979"/>
                  <a:gd name="connsiteY15" fmla="*/ 934557 h 1509906"/>
                  <a:gd name="connsiteX16" fmla="*/ 189159 w 1034979"/>
                  <a:gd name="connsiteY16" fmla="*/ 932652 h 1509906"/>
                  <a:gd name="connsiteX17" fmla="*/ 181539 w 1034979"/>
                  <a:gd name="connsiteY17" fmla="*/ 930747 h 1509906"/>
                  <a:gd name="connsiteX18" fmla="*/ 170109 w 1034979"/>
                  <a:gd name="connsiteY18" fmla="*/ 925032 h 1509906"/>
                  <a:gd name="connsiteX19" fmla="*/ 164394 w 1034979"/>
                  <a:gd name="connsiteY19" fmla="*/ 921222 h 1509906"/>
                  <a:gd name="connsiteX20" fmla="*/ 116769 w 1034979"/>
                  <a:gd name="connsiteY20" fmla="*/ 896457 h 1509906"/>
                  <a:gd name="connsiteX21" fmla="*/ 111054 w 1034979"/>
                  <a:gd name="connsiteY21" fmla="*/ 890742 h 1509906"/>
                  <a:gd name="connsiteX22" fmla="*/ 84384 w 1034979"/>
                  <a:gd name="connsiteY22" fmla="*/ 865977 h 1509906"/>
                  <a:gd name="connsiteX23" fmla="*/ 78669 w 1034979"/>
                  <a:gd name="connsiteY23" fmla="*/ 864072 h 1509906"/>
                  <a:gd name="connsiteX24" fmla="*/ 59619 w 1034979"/>
                  <a:gd name="connsiteY24" fmla="*/ 867882 h 1509906"/>
                  <a:gd name="connsiteX25" fmla="*/ 53904 w 1034979"/>
                  <a:gd name="connsiteY25" fmla="*/ 871692 h 1509906"/>
                  <a:gd name="connsiteX26" fmla="*/ 50094 w 1034979"/>
                  <a:gd name="connsiteY26" fmla="*/ 877407 h 1509906"/>
                  <a:gd name="connsiteX27" fmla="*/ 46284 w 1034979"/>
                  <a:gd name="connsiteY27" fmla="*/ 888837 h 1509906"/>
                  <a:gd name="connsiteX28" fmla="*/ 50094 w 1034979"/>
                  <a:gd name="connsiteY28" fmla="*/ 926937 h 1509906"/>
                  <a:gd name="connsiteX29" fmla="*/ 53904 w 1034979"/>
                  <a:gd name="connsiteY29" fmla="*/ 932652 h 1509906"/>
                  <a:gd name="connsiteX30" fmla="*/ 59619 w 1034979"/>
                  <a:gd name="connsiteY30" fmla="*/ 936462 h 1509906"/>
                  <a:gd name="connsiteX31" fmla="*/ 63429 w 1034979"/>
                  <a:gd name="connsiteY31" fmla="*/ 942177 h 1509906"/>
                  <a:gd name="connsiteX32" fmla="*/ 80574 w 1034979"/>
                  <a:gd name="connsiteY32" fmla="*/ 951702 h 1509906"/>
                  <a:gd name="connsiteX33" fmla="*/ 166299 w 1034979"/>
                  <a:gd name="connsiteY33" fmla="*/ 972657 h 1509906"/>
                  <a:gd name="connsiteX34" fmla="*/ 191064 w 1034979"/>
                  <a:gd name="connsiteY34" fmla="*/ 978372 h 1509906"/>
                  <a:gd name="connsiteX35" fmla="*/ 208209 w 1034979"/>
                  <a:gd name="connsiteY35" fmla="*/ 984087 h 1509906"/>
                  <a:gd name="connsiteX36" fmla="*/ 213924 w 1034979"/>
                  <a:gd name="connsiteY36" fmla="*/ 985992 h 1509906"/>
                  <a:gd name="connsiteX37" fmla="*/ 229164 w 1034979"/>
                  <a:gd name="connsiteY37" fmla="*/ 989802 h 1509906"/>
                  <a:gd name="connsiteX38" fmla="*/ 248214 w 1034979"/>
                  <a:gd name="connsiteY38" fmla="*/ 995517 h 1509906"/>
                  <a:gd name="connsiteX39" fmla="*/ 253929 w 1034979"/>
                  <a:gd name="connsiteY39" fmla="*/ 999327 h 1509906"/>
                  <a:gd name="connsiteX40" fmla="*/ 267264 w 1034979"/>
                  <a:gd name="connsiteY40" fmla="*/ 1014567 h 1509906"/>
                  <a:gd name="connsiteX41" fmla="*/ 272979 w 1034979"/>
                  <a:gd name="connsiteY41" fmla="*/ 1033617 h 1509906"/>
                  <a:gd name="connsiteX42" fmla="*/ 274884 w 1034979"/>
                  <a:gd name="connsiteY42" fmla="*/ 1039332 h 1509906"/>
                  <a:gd name="connsiteX43" fmla="*/ 276789 w 1034979"/>
                  <a:gd name="connsiteY43" fmla="*/ 1045047 h 1509906"/>
                  <a:gd name="connsiteX44" fmla="*/ 278694 w 1034979"/>
                  <a:gd name="connsiteY44" fmla="*/ 1069812 h 1509906"/>
                  <a:gd name="connsiteX45" fmla="*/ 280599 w 1034979"/>
                  <a:gd name="connsiteY45" fmla="*/ 1075527 h 1509906"/>
                  <a:gd name="connsiteX46" fmla="*/ 278694 w 1034979"/>
                  <a:gd name="connsiteY46" fmla="*/ 1094577 h 1509906"/>
                  <a:gd name="connsiteX47" fmla="*/ 276789 w 1034979"/>
                  <a:gd name="connsiteY47" fmla="*/ 1104102 h 1509906"/>
                  <a:gd name="connsiteX48" fmla="*/ 263454 w 1034979"/>
                  <a:gd name="connsiteY48" fmla="*/ 1117437 h 1509906"/>
                  <a:gd name="connsiteX49" fmla="*/ 252024 w 1034979"/>
                  <a:gd name="connsiteY49" fmla="*/ 1125057 h 1509906"/>
                  <a:gd name="connsiteX50" fmla="*/ 240594 w 1034979"/>
                  <a:gd name="connsiteY50" fmla="*/ 1128867 h 1509906"/>
                  <a:gd name="connsiteX51" fmla="*/ 27234 w 1034979"/>
                  <a:gd name="connsiteY51" fmla="*/ 1147917 h 1509906"/>
                  <a:gd name="connsiteX52" fmla="*/ 15804 w 1034979"/>
                  <a:gd name="connsiteY52" fmla="*/ 1153632 h 1509906"/>
                  <a:gd name="connsiteX53" fmla="*/ 6279 w 1034979"/>
                  <a:gd name="connsiteY53" fmla="*/ 1163157 h 1509906"/>
                  <a:gd name="connsiteX54" fmla="*/ 4374 w 1034979"/>
                  <a:gd name="connsiteY54" fmla="*/ 1168872 h 1509906"/>
                  <a:gd name="connsiteX55" fmla="*/ 564 w 1034979"/>
                  <a:gd name="connsiteY55" fmla="*/ 1174587 h 1509906"/>
                  <a:gd name="connsiteX56" fmla="*/ 6279 w 1034979"/>
                  <a:gd name="connsiteY56" fmla="*/ 1206972 h 1509906"/>
                  <a:gd name="connsiteX57" fmla="*/ 11994 w 1034979"/>
                  <a:gd name="connsiteY57" fmla="*/ 1210782 h 1509906"/>
                  <a:gd name="connsiteX58" fmla="*/ 17709 w 1034979"/>
                  <a:gd name="connsiteY58" fmla="*/ 1212687 h 1509906"/>
                  <a:gd name="connsiteX59" fmla="*/ 145344 w 1034979"/>
                  <a:gd name="connsiteY59" fmla="*/ 1210782 h 1509906"/>
                  <a:gd name="connsiteX60" fmla="*/ 152964 w 1034979"/>
                  <a:gd name="connsiteY60" fmla="*/ 1208877 h 1509906"/>
                  <a:gd name="connsiteX61" fmla="*/ 303459 w 1034979"/>
                  <a:gd name="connsiteY61" fmla="*/ 1203162 h 1509906"/>
                  <a:gd name="connsiteX62" fmla="*/ 318699 w 1034979"/>
                  <a:gd name="connsiteY62" fmla="*/ 1210782 h 1509906"/>
                  <a:gd name="connsiteX63" fmla="*/ 330129 w 1034979"/>
                  <a:gd name="connsiteY63" fmla="*/ 1216497 h 1509906"/>
                  <a:gd name="connsiteX64" fmla="*/ 333939 w 1034979"/>
                  <a:gd name="connsiteY64" fmla="*/ 1222212 h 1509906"/>
                  <a:gd name="connsiteX65" fmla="*/ 339654 w 1034979"/>
                  <a:gd name="connsiteY65" fmla="*/ 1224117 h 1509906"/>
                  <a:gd name="connsiteX66" fmla="*/ 351084 w 1034979"/>
                  <a:gd name="connsiteY66" fmla="*/ 1231737 h 1509906"/>
                  <a:gd name="connsiteX67" fmla="*/ 356799 w 1034979"/>
                  <a:gd name="connsiteY67" fmla="*/ 1235547 h 1509906"/>
                  <a:gd name="connsiteX68" fmla="*/ 360609 w 1034979"/>
                  <a:gd name="connsiteY68" fmla="*/ 1241262 h 1509906"/>
                  <a:gd name="connsiteX69" fmla="*/ 366324 w 1034979"/>
                  <a:gd name="connsiteY69" fmla="*/ 1252692 h 1509906"/>
                  <a:gd name="connsiteX70" fmla="*/ 362514 w 1034979"/>
                  <a:gd name="connsiteY70" fmla="*/ 1279362 h 1509906"/>
                  <a:gd name="connsiteX71" fmla="*/ 358704 w 1034979"/>
                  <a:gd name="connsiteY71" fmla="*/ 1285077 h 1509906"/>
                  <a:gd name="connsiteX72" fmla="*/ 356799 w 1034979"/>
                  <a:gd name="connsiteY72" fmla="*/ 1290792 h 1509906"/>
                  <a:gd name="connsiteX73" fmla="*/ 352989 w 1034979"/>
                  <a:gd name="connsiteY73" fmla="*/ 1296507 h 1509906"/>
                  <a:gd name="connsiteX74" fmla="*/ 351084 w 1034979"/>
                  <a:gd name="connsiteY74" fmla="*/ 1302222 h 1509906"/>
                  <a:gd name="connsiteX75" fmla="*/ 347274 w 1034979"/>
                  <a:gd name="connsiteY75" fmla="*/ 1307937 h 1509906"/>
                  <a:gd name="connsiteX76" fmla="*/ 330129 w 1034979"/>
                  <a:gd name="connsiteY76" fmla="*/ 1374612 h 1509906"/>
                  <a:gd name="connsiteX77" fmla="*/ 328224 w 1034979"/>
                  <a:gd name="connsiteY77" fmla="*/ 1426047 h 1509906"/>
                  <a:gd name="connsiteX78" fmla="*/ 330129 w 1034979"/>
                  <a:gd name="connsiteY78" fmla="*/ 1450812 h 1509906"/>
                  <a:gd name="connsiteX79" fmla="*/ 332034 w 1034979"/>
                  <a:gd name="connsiteY79" fmla="*/ 1456527 h 1509906"/>
                  <a:gd name="connsiteX80" fmla="*/ 335844 w 1034979"/>
                  <a:gd name="connsiteY80" fmla="*/ 1460337 h 1509906"/>
                  <a:gd name="connsiteX81" fmla="*/ 364419 w 1034979"/>
                  <a:gd name="connsiteY81" fmla="*/ 1506057 h 1509906"/>
                  <a:gd name="connsiteX82" fmla="*/ 387279 w 1034979"/>
                  <a:gd name="connsiteY82" fmla="*/ 1507962 h 1509906"/>
                  <a:gd name="connsiteX83" fmla="*/ 392994 w 1034979"/>
                  <a:gd name="connsiteY83" fmla="*/ 1502247 h 1509906"/>
                  <a:gd name="connsiteX84" fmla="*/ 394899 w 1034979"/>
                  <a:gd name="connsiteY84" fmla="*/ 1490817 h 1509906"/>
                  <a:gd name="connsiteX85" fmla="*/ 396804 w 1034979"/>
                  <a:gd name="connsiteY85" fmla="*/ 1485102 h 1509906"/>
                  <a:gd name="connsiteX86" fmla="*/ 398709 w 1034979"/>
                  <a:gd name="connsiteY86" fmla="*/ 1467957 h 1509906"/>
                  <a:gd name="connsiteX87" fmla="*/ 400614 w 1034979"/>
                  <a:gd name="connsiteY87" fmla="*/ 1454622 h 1509906"/>
                  <a:gd name="connsiteX88" fmla="*/ 404424 w 1034979"/>
                  <a:gd name="connsiteY88" fmla="*/ 1397472 h 1509906"/>
                  <a:gd name="connsiteX89" fmla="*/ 410139 w 1034979"/>
                  <a:gd name="connsiteY89" fmla="*/ 1386042 h 1509906"/>
                  <a:gd name="connsiteX90" fmla="*/ 413949 w 1034979"/>
                  <a:gd name="connsiteY90" fmla="*/ 1372707 h 1509906"/>
                  <a:gd name="connsiteX91" fmla="*/ 415854 w 1034979"/>
                  <a:gd name="connsiteY91" fmla="*/ 1366992 h 1509906"/>
                  <a:gd name="connsiteX92" fmla="*/ 417759 w 1034979"/>
                  <a:gd name="connsiteY92" fmla="*/ 1353657 h 1509906"/>
                  <a:gd name="connsiteX93" fmla="*/ 421569 w 1034979"/>
                  <a:gd name="connsiteY93" fmla="*/ 1342227 h 1509906"/>
                  <a:gd name="connsiteX94" fmla="*/ 427284 w 1034979"/>
                  <a:gd name="connsiteY94" fmla="*/ 1328892 h 1509906"/>
                  <a:gd name="connsiteX95" fmla="*/ 467289 w 1034979"/>
                  <a:gd name="connsiteY95" fmla="*/ 1258407 h 1509906"/>
                  <a:gd name="connsiteX96" fmla="*/ 528455 w 1034979"/>
                  <a:gd name="connsiteY96" fmla="*/ 1245638 h 1509906"/>
                  <a:gd name="connsiteX97" fmla="*/ 573969 w 1034979"/>
                  <a:gd name="connsiteY97" fmla="*/ 1229832 h 1509906"/>
                  <a:gd name="connsiteX98" fmla="*/ 585399 w 1034979"/>
                  <a:gd name="connsiteY98" fmla="*/ 1226022 h 1509906"/>
                  <a:gd name="connsiteX99" fmla="*/ 720654 w 1034979"/>
                  <a:gd name="connsiteY99" fmla="*/ 1309842 h 1509906"/>
                  <a:gd name="connsiteX100" fmla="*/ 733989 w 1034979"/>
                  <a:gd name="connsiteY100" fmla="*/ 1319367 h 1509906"/>
                  <a:gd name="connsiteX101" fmla="*/ 743514 w 1034979"/>
                  <a:gd name="connsiteY101" fmla="*/ 1321272 h 1509906"/>
                  <a:gd name="connsiteX102" fmla="*/ 749229 w 1034979"/>
                  <a:gd name="connsiteY102" fmla="*/ 1323177 h 1509906"/>
                  <a:gd name="connsiteX103" fmla="*/ 762564 w 1034979"/>
                  <a:gd name="connsiteY103" fmla="*/ 1328892 h 1509906"/>
                  <a:gd name="connsiteX104" fmla="*/ 777804 w 1034979"/>
                  <a:gd name="connsiteY104" fmla="*/ 1326987 h 1509906"/>
                  <a:gd name="connsiteX105" fmla="*/ 789234 w 1034979"/>
                  <a:gd name="connsiteY105" fmla="*/ 1321272 h 1509906"/>
                  <a:gd name="connsiteX106" fmla="*/ 794949 w 1034979"/>
                  <a:gd name="connsiteY106" fmla="*/ 1319367 h 1509906"/>
                  <a:gd name="connsiteX107" fmla="*/ 802569 w 1034979"/>
                  <a:gd name="connsiteY107" fmla="*/ 1302222 h 1509906"/>
                  <a:gd name="connsiteX108" fmla="*/ 800664 w 1034979"/>
                  <a:gd name="connsiteY108" fmla="*/ 1277457 h 1509906"/>
                  <a:gd name="connsiteX109" fmla="*/ 798759 w 1034979"/>
                  <a:gd name="connsiteY109" fmla="*/ 1271742 h 1509906"/>
                  <a:gd name="connsiteX110" fmla="*/ 796854 w 1034979"/>
                  <a:gd name="connsiteY110" fmla="*/ 1264122 h 1509906"/>
                  <a:gd name="connsiteX111" fmla="*/ 783519 w 1034979"/>
                  <a:gd name="connsiteY111" fmla="*/ 1246977 h 1509906"/>
                  <a:gd name="connsiteX112" fmla="*/ 773994 w 1034979"/>
                  <a:gd name="connsiteY112" fmla="*/ 1241262 h 1509906"/>
                  <a:gd name="connsiteX113" fmla="*/ 648264 w 1034979"/>
                  <a:gd name="connsiteY113" fmla="*/ 1149822 h 1509906"/>
                  <a:gd name="connsiteX114" fmla="*/ 644454 w 1034979"/>
                  <a:gd name="connsiteY114" fmla="*/ 1132677 h 1509906"/>
                  <a:gd name="connsiteX115" fmla="*/ 646359 w 1034979"/>
                  <a:gd name="connsiteY115" fmla="*/ 1125057 h 1509906"/>
                  <a:gd name="connsiteX116" fmla="*/ 650169 w 1034979"/>
                  <a:gd name="connsiteY116" fmla="*/ 1107912 h 1509906"/>
                  <a:gd name="connsiteX117" fmla="*/ 653979 w 1034979"/>
                  <a:gd name="connsiteY117" fmla="*/ 1102197 h 1509906"/>
                  <a:gd name="connsiteX118" fmla="*/ 655884 w 1034979"/>
                  <a:gd name="connsiteY118" fmla="*/ 1096482 h 1509906"/>
                  <a:gd name="connsiteX119" fmla="*/ 661599 w 1034979"/>
                  <a:gd name="connsiteY119" fmla="*/ 1094577 h 1509906"/>
                  <a:gd name="connsiteX120" fmla="*/ 671124 w 1034979"/>
                  <a:gd name="connsiteY120" fmla="*/ 1083147 h 1509906"/>
                  <a:gd name="connsiteX121" fmla="*/ 724464 w 1034979"/>
                  <a:gd name="connsiteY121" fmla="*/ 1075527 h 1509906"/>
                  <a:gd name="connsiteX122" fmla="*/ 842574 w 1034979"/>
                  <a:gd name="connsiteY122" fmla="*/ 1077432 h 1509906"/>
                  <a:gd name="connsiteX123" fmla="*/ 871149 w 1034979"/>
                  <a:gd name="connsiteY123" fmla="*/ 1079337 h 1509906"/>
                  <a:gd name="connsiteX124" fmla="*/ 899724 w 1034979"/>
                  <a:gd name="connsiteY124" fmla="*/ 1085052 h 1509906"/>
                  <a:gd name="connsiteX125" fmla="*/ 922584 w 1034979"/>
                  <a:gd name="connsiteY125" fmla="*/ 1088862 h 1509906"/>
                  <a:gd name="connsiteX126" fmla="*/ 951159 w 1034979"/>
                  <a:gd name="connsiteY126" fmla="*/ 1094577 h 1509906"/>
                  <a:gd name="connsiteX127" fmla="*/ 956874 w 1034979"/>
                  <a:gd name="connsiteY127" fmla="*/ 1094577 h 1509906"/>
                  <a:gd name="connsiteX128" fmla="*/ 1002594 w 1034979"/>
                  <a:gd name="connsiteY128" fmla="*/ 1092672 h 1509906"/>
                  <a:gd name="connsiteX129" fmla="*/ 1031169 w 1034979"/>
                  <a:gd name="connsiteY129" fmla="*/ 1085052 h 1509906"/>
                  <a:gd name="connsiteX130" fmla="*/ 1034979 w 1034979"/>
                  <a:gd name="connsiteY130" fmla="*/ 1079337 h 1509906"/>
                  <a:gd name="connsiteX131" fmla="*/ 1033074 w 1034979"/>
                  <a:gd name="connsiteY131" fmla="*/ 1060287 h 1509906"/>
                  <a:gd name="connsiteX132" fmla="*/ 1027359 w 1034979"/>
                  <a:gd name="connsiteY132" fmla="*/ 1056477 h 1509906"/>
                  <a:gd name="connsiteX133" fmla="*/ 1012119 w 1034979"/>
                  <a:gd name="connsiteY133" fmla="*/ 1054572 h 1509906"/>
                  <a:gd name="connsiteX134" fmla="*/ 1006404 w 1034979"/>
                  <a:gd name="connsiteY134" fmla="*/ 1052667 h 1509906"/>
                  <a:gd name="connsiteX135" fmla="*/ 998784 w 1034979"/>
                  <a:gd name="connsiteY135" fmla="*/ 1050762 h 1509906"/>
                  <a:gd name="connsiteX136" fmla="*/ 987354 w 1034979"/>
                  <a:gd name="connsiteY136" fmla="*/ 1043142 h 1509906"/>
                  <a:gd name="connsiteX137" fmla="*/ 975924 w 1034979"/>
                  <a:gd name="connsiteY137" fmla="*/ 1039332 h 1509906"/>
                  <a:gd name="connsiteX138" fmla="*/ 970209 w 1034979"/>
                  <a:gd name="connsiteY138" fmla="*/ 1037427 h 1509906"/>
                  <a:gd name="connsiteX139" fmla="*/ 962589 w 1034979"/>
                  <a:gd name="connsiteY139" fmla="*/ 1035522 h 1509906"/>
                  <a:gd name="connsiteX140" fmla="*/ 956874 w 1034979"/>
                  <a:gd name="connsiteY140" fmla="*/ 1033617 h 1509906"/>
                  <a:gd name="connsiteX141" fmla="*/ 935919 w 1034979"/>
                  <a:gd name="connsiteY141" fmla="*/ 1027902 h 1509906"/>
                  <a:gd name="connsiteX142" fmla="*/ 930204 w 1034979"/>
                  <a:gd name="connsiteY142" fmla="*/ 1025997 h 1509906"/>
                  <a:gd name="connsiteX143" fmla="*/ 825429 w 1034979"/>
                  <a:gd name="connsiteY143" fmla="*/ 1027902 h 1509906"/>
                  <a:gd name="connsiteX144" fmla="*/ 819714 w 1034979"/>
                  <a:gd name="connsiteY144" fmla="*/ 1029807 h 1509906"/>
                  <a:gd name="connsiteX145" fmla="*/ 730179 w 1034979"/>
                  <a:gd name="connsiteY145" fmla="*/ 1031712 h 1509906"/>
                  <a:gd name="connsiteX146" fmla="*/ 716844 w 1034979"/>
                  <a:gd name="connsiteY146" fmla="*/ 1035522 h 1509906"/>
                  <a:gd name="connsiteX147" fmla="*/ 695889 w 1034979"/>
                  <a:gd name="connsiteY147" fmla="*/ 1037427 h 1509906"/>
                  <a:gd name="connsiteX148" fmla="*/ 669219 w 1034979"/>
                  <a:gd name="connsiteY148" fmla="*/ 1039332 h 1509906"/>
                  <a:gd name="connsiteX149" fmla="*/ 669219 w 1034979"/>
                  <a:gd name="connsiteY149" fmla="*/ 1039332 h 1509906"/>
                  <a:gd name="connsiteX150" fmla="*/ 646359 w 1034979"/>
                  <a:gd name="connsiteY150" fmla="*/ 1043142 h 1509906"/>
                  <a:gd name="connsiteX151" fmla="*/ 642549 w 1034979"/>
                  <a:gd name="connsiteY151" fmla="*/ 1031712 h 1509906"/>
                  <a:gd name="connsiteX152" fmla="*/ 640644 w 1034979"/>
                  <a:gd name="connsiteY152" fmla="*/ 1025997 h 1509906"/>
                  <a:gd name="connsiteX153" fmla="*/ 642549 w 1034979"/>
                  <a:gd name="connsiteY153" fmla="*/ 1008852 h 1509906"/>
                  <a:gd name="connsiteX154" fmla="*/ 644454 w 1034979"/>
                  <a:gd name="connsiteY154" fmla="*/ 1003137 h 1509906"/>
                  <a:gd name="connsiteX155" fmla="*/ 661599 w 1034979"/>
                  <a:gd name="connsiteY155" fmla="*/ 993612 h 1509906"/>
                  <a:gd name="connsiteX156" fmla="*/ 673029 w 1034979"/>
                  <a:gd name="connsiteY156" fmla="*/ 985992 h 1509906"/>
                  <a:gd name="connsiteX157" fmla="*/ 674934 w 1034979"/>
                  <a:gd name="connsiteY157" fmla="*/ 980277 h 1509906"/>
                  <a:gd name="connsiteX158" fmla="*/ 680649 w 1034979"/>
                  <a:gd name="connsiteY158" fmla="*/ 978372 h 1509906"/>
                  <a:gd name="connsiteX159" fmla="*/ 686364 w 1034979"/>
                  <a:gd name="connsiteY159" fmla="*/ 974562 h 1509906"/>
                  <a:gd name="connsiteX160" fmla="*/ 695889 w 1034979"/>
                  <a:gd name="connsiteY160" fmla="*/ 965037 h 1509906"/>
                  <a:gd name="connsiteX161" fmla="*/ 705414 w 1034979"/>
                  <a:gd name="connsiteY161" fmla="*/ 953607 h 1509906"/>
                  <a:gd name="connsiteX162" fmla="*/ 716844 w 1034979"/>
                  <a:gd name="connsiteY162" fmla="*/ 945987 h 1509906"/>
                  <a:gd name="connsiteX163" fmla="*/ 732084 w 1034979"/>
                  <a:gd name="connsiteY163" fmla="*/ 932652 h 1509906"/>
                  <a:gd name="connsiteX164" fmla="*/ 741609 w 1034979"/>
                  <a:gd name="connsiteY164" fmla="*/ 921222 h 1509906"/>
                  <a:gd name="connsiteX165" fmla="*/ 753039 w 1034979"/>
                  <a:gd name="connsiteY165" fmla="*/ 911697 h 1509906"/>
                  <a:gd name="connsiteX166" fmla="*/ 758754 w 1034979"/>
                  <a:gd name="connsiteY166" fmla="*/ 900267 h 1509906"/>
                  <a:gd name="connsiteX167" fmla="*/ 760659 w 1034979"/>
                  <a:gd name="connsiteY167" fmla="*/ 894552 h 1509906"/>
                  <a:gd name="connsiteX168" fmla="*/ 766374 w 1034979"/>
                  <a:gd name="connsiteY168" fmla="*/ 883122 h 1509906"/>
                  <a:gd name="connsiteX169" fmla="*/ 764469 w 1034979"/>
                  <a:gd name="connsiteY169" fmla="*/ 867882 h 1509906"/>
                  <a:gd name="connsiteX170" fmla="*/ 758754 w 1034979"/>
                  <a:gd name="connsiteY170" fmla="*/ 865977 h 1509906"/>
                  <a:gd name="connsiteX171" fmla="*/ 737799 w 1034979"/>
                  <a:gd name="connsiteY171" fmla="*/ 867882 h 1509906"/>
                  <a:gd name="connsiteX172" fmla="*/ 732084 w 1034979"/>
                  <a:gd name="connsiteY172" fmla="*/ 871692 h 1509906"/>
                  <a:gd name="connsiteX173" fmla="*/ 720654 w 1034979"/>
                  <a:gd name="connsiteY173" fmla="*/ 875502 h 1509906"/>
                  <a:gd name="connsiteX174" fmla="*/ 716844 w 1034979"/>
                  <a:gd name="connsiteY174" fmla="*/ 881217 h 1509906"/>
                  <a:gd name="connsiteX175" fmla="*/ 711129 w 1034979"/>
                  <a:gd name="connsiteY175" fmla="*/ 883122 h 1509906"/>
                  <a:gd name="connsiteX176" fmla="*/ 705414 w 1034979"/>
                  <a:gd name="connsiteY176" fmla="*/ 886932 h 1509906"/>
                  <a:gd name="connsiteX177" fmla="*/ 699699 w 1034979"/>
                  <a:gd name="connsiteY177" fmla="*/ 892647 h 1509906"/>
                  <a:gd name="connsiteX178" fmla="*/ 692079 w 1034979"/>
                  <a:gd name="connsiteY178" fmla="*/ 896457 h 1509906"/>
                  <a:gd name="connsiteX179" fmla="*/ 627309 w 1034979"/>
                  <a:gd name="connsiteY179" fmla="*/ 953607 h 1509906"/>
                  <a:gd name="connsiteX180" fmla="*/ 602544 w 1034979"/>
                  <a:gd name="connsiteY180" fmla="*/ 959322 h 1509906"/>
                  <a:gd name="connsiteX181" fmla="*/ 589209 w 1034979"/>
                  <a:gd name="connsiteY181" fmla="*/ 963132 h 1509906"/>
                  <a:gd name="connsiteX182" fmla="*/ 569026 w 1034979"/>
                  <a:gd name="connsiteY182" fmla="*/ 948870 h 1509906"/>
                  <a:gd name="connsiteX183" fmla="*/ 507294 w 1034979"/>
                  <a:gd name="connsiteY183" fmla="*/ 841212 h 1509906"/>
                  <a:gd name="connsiteX184" fmla="*/ 503484 w 1034979"/>
                  <a:gd name="connsiteY184" fmla="*/ 351627 h 1509906"/>
                  <a:gd name="connsiteX185" fmla="*/ 499674 w 1034979"/>
                  <a:gd name="connsiteY185" fmla="*/ 60162 h 1509906"/>
                  <a:gd name="connsiteX186" fmla="*/ 490149 w 1034979"/>
                  <a:gd name="connsiteY186" fmla="*/ 33492 h 1509906"/>
                  <a:gd name="connsiteX187" fmla="*/ 488244 w 1034979"/>
                  <a:gd name="connsiteY187" fmla="*/ 27777 h 1509906"/>
                  <a:gd name="connsiteX188" fmla="*/ 484434 w 1034979"/>
                  <a:gd name="connsiteY188" fmla="*/ 22062 h 1509906"/>
                  <a:gd name="connsiteX189" fmla="*/ 478719 w 1034979"/>
                  <a:gd name="connsiteY189" fmla="*/ 10632 h 1509906"/>
                  <a:gd name="connsiteX190" fmla="*/ 473004 w 1034979"/>
                  <a:gd name="connsiteY190" fmla="*/ 6822 h 1509906"/>
                  <a:gd name="connsiteX191" fmla="*/ 469194 w 1034979"/>
                  <a:gd name="connsiteY191" fmla="*/ 1107 h 1509906"/>
                  <a:gd name="connsiteX192" fmla="*/ 429189 w 1034979"/>
                  <a:gd name="connsiteY192" fmla="*/ 4917 h 1509906"/>
                  <a:gd name="connsiteX193" fmla="*/ 421569 w 1034979"/>
                  <a:gd name="connsiteY193" fmla="*/ 16347 h 1509906"/>
                  <a:gd name="connsiteX194" fmla="*/ 417759 w 1034979"/>
                  <a:gd name="connsiteY194" fmla="*/ 22062 h 1509906"/>
                  <a:gd name="connsiteX195" fmla="*/ 419664 w 1034979"/>
                  <a:gd name="connsiteY195" fmla="*/ 54447 h 1509906"/>
                  <a:gd name="connsiteX196" fmla="*/ 423474 w 1034979"/>
                  <a:gd name="connsiteY196" fmla="*/ 65877 h 1509906"/>
                  <a:gd name="connsiteX197" fmla="*/ 425379 w 1034979"/>
                  <a:gd name="connsiteY197" fmla="*/ 71592 h 1509906"/>
                  <a:gd name="connsiteX198" fmla="*/ 425379 w 1034979"/>
                  <a:gd name="connsiteY198" fmla="*/ 77307 h 1509906"/>
                  <a:gd name="connsiteX199" fmla="*/ 429189 w 1034979"/>
                  <a:gd name="connsiteY199" fmla="*/ 231612 h 1509906"/>
                  <a:gd name="connsiteX200" fmla="*/ 440619 w 1034979"/>
                  <a:gd name="connsiteY200" fmla="*/ 414492 h 1509906"/>
                  <a:gd name="connsiteX201" fmla="*/ 425379 w 1034979"/>
                  <a:gd name="connsiteY201" fmla="*/ 711672 h 1509906"/>
                  <a:gd name="connsiteX202" fmla="*/ 425173 w 1034979"/>
                  <a:gd name="connsiteY202" fmla="*/ 765165 h 1509906"/>
                  <a:gd name="connsiteX203" fmla="*/ 425379 w 1034979"/>
                  <a:gd name="connsiteY203" fmla="*/ 894552 h 1509906"/>
                  <a:gd name="connsiteX0" fmla="*/ 425379 w 1034979"/>
                  <a:gd name="connsiteY0" fmla="*/ 894552 h 1509906"/>
                  <a:gd name="connsiteX1" fmla="*/ 394899 w 1034979"/>
                  <a:gd name="connsiteY1" fmla="*/ 932652 h 1509906"/>
                  <a:gd name="connsiteX2" fmla="*/ 387279 w 1034979"/>
                  <a:gd name="connsiteY2" fmla="*/ 934557 h 1509906"/>
                  <a:gd name="connsiteX3" fmla="*/ 339654 w 1034979"/>
                  <a:gd name="connsiteY3" fmla="*/ 949797 h 1509906"/>
                  <a:gd name="connsiteX4" fmla="*/ 328224 w 1034979"/>
                  <a:gd name="connsiteY4" fmla="*/ 953607 h 1509906"/>
                  <a:gd name="connsiteX5" fmla="*/ 312984 w 1034979"/>
                  <a:gd name="connsiteY5" fmla="*/ 959322 h 1509906"/>
                  <a:gd name="connsiteX6" fmla="*/ 265359 w 1034979"/>
                  <a:gd name="connsiteY6" fmla="*/ 955512 h 1509906"/>
                  <a:gd name="connsiteX7" fmla="*/ 253929 w 1034979"/>
                  <a:gd name="connsiteY7" fmla="*/ 951702 h 1509906"/>
                  <a:gd name="connsiteX8" fmla="*/ 242499 w 1034979"/>
                  <a:gd name="connsiteY8" fmla="*/ 947892 h 1509906"/>
                  <a:gd name="connsiteX9" fmla="*/ 236784 w 1034979"/>
                  <a:gd name="connsiteY9" fmla="*/ 945987 h 1509906"/>
                  <a:gd name="connsiteX10" fmla="*/ 231069 w 1034979"/>
                  <a:gd name="connsiteY10" fmla="*/ 944082 h 1509906"/>
                  <a:gd name="connsiteX11" fmla="*/ 219639 w 1034979"/>
                  <a:gd name="connsiteY11" fmla="*/ 942177 h 1509906"/>
                  <a:gd name="connsiteX12" fmla="*/ 213924 w 1034979"/>
                  <a:gd name="connsiteY12" fmla="*/ 940272 h 1509906"/>
                  <a:gd name="connsiteX13" fmla="*/ 206304 w 1034979"/>
                  <a:gd name="connsiteY13" fmla="*/ 938367 h 1509906"/>
                  <a:gd name="connsiteX14" fmla="*/ 194874 w 1034979"/>
                  <a:gd name="connsiteY14" fmla="*/ 934557 h 1509906"/>
                  <a:gd name="connsiteX15" fmla="*/ 189159 w 1034979"/>
                  <a:gd name="connsiteY15" fmla="*/ 932652 h 1509906"/>
                  <a:gd name="connsiteX16" fmla="*/ 181539 w 1034979"/>
                  <a:gd name="connsiteY16" fmla="*/ 930747 h 1509906"/>
                  <a:gd name="connsiteX17" fmla="*/ 170109 w 1034979"/>
                  <a:gd name="connsiteY17" fmla="*/ 925032 h 1509906"/>
                  <a:gd name="connsiteX18" fmla="*/ 164394 w 1034979"/>
                  <a:gd name="connsiteY18" fmla="*/ 921222 h 1509906"/>
                  <a:gd name="connsiteX19" fmla="*/ 116769 w 1034979"/>
                  <a:gd name="connsiteY19" fmla="*/ 896457 h 1509906"/>
                  <a:gd name="connsiteX20" fmla="*/ 111054 w 1034979"/>
                  <a:gd name="connsiteY20" fmla="*/ 890742 h 1509906"/>
                  <a:gd name="connsiteX21" fmla="*/ 84384 w 1034979"/>
                  <a:gd name="connsiteY21" fmla="*/ 865977 h 1509906"/>
                  <a:gd name="connsiteX22" fmla="*/ 78669 w 1034979"/>
                  <a:gd name="connsiteY22" fmla="*/ 864072 h 1509906"/>
                  <a:gd name="connsiteX23" fmla="*/ 59619 w 1034979"/>
                  <a:gd name="connsiteY23" fmla="*/ 867882 h 1509906"/>
                  <a:gd name="connsiteX24" fmla="*/ 53904 w 1034979"/>
                  <a:gd name="connsiteY24" fmla="*/ 871692 h 1509906"/>
                  <a:gd name="connsiteX25" fmla="*/ 50094 w 1034979"/>
                  <a:gd name="connsiteY25" fmla="*/ 877407 h 1509906"/>
                  <a:gd name="connsiteX26" fmla="*/ 46284 w 1034979"/>
                  <a:gd name="connsiteY26" fmla="*/ 888837 h 1509906"/>
                  <a:gd name="connsiteX27" fmla="*/ 50094 w 1034979"/>
                  <a:gd name="connsiteY27" fmla="*/ 926937 h 1509906"/>
                  <a:gd name="connsiteX28" fmla="*/ 53904 w 1034979"/>
                  <a:gd name="connsiteY28" fmla="*/ 932652 h 1509906"/>
                  <a:gd name="connsiteX29" fmla="*/ 59619 w 1034979"/>
                  <a:gd name="connsiteY29" fmla="*/ 936462 h 1509906"/>
                  <a:gd name="connsiteX30" fmla="*/ 63429 w 1034979"/>
                  <a:gd name="connsiteY30" fmla="*/ 942177 h 1509906"/>
                  <a:gd name="connsiteX31" fmla="*/ 80574 w 1034979"/>
                  <a:gd name="connsiteY31" fmla="*/ 951702 h 1509906"/>
                  <a:gd name="connsiteX32" fmla="*/ 166299 w 1034979"/>
                  <a:gd name="connsiteY32" fmla="*/ 972657 h 1509906"/>
                  <a:gd name="connsiteX33" fmla="*/ 191064 w 1034979"/>
                  <a:gd name="connsiteY33" fmla="*/ 978372 h 1509906"/>
                  <a:gd name="connsiteX34" fmla="*/ 208209 w 1034979"/>
                  <a:gd name="connsiteY34" fmla="*/ 984087 h 1509906"/>
                  <a:gd name="connsiteX35" fmla="*/ 213924 w 1034979"/>
                  <a:gd name="connsiteY35" fmla="*/ 985992 h 1509906"/>
                  <a:gd name="connsiteX36" fmla="*/ 229164 w 1034979"/>
                  <a:gd name="connsiteY36" fmla="*/ 989802 h 1509906"/>
                  <a:gd name="connsiteX37" fmla="*/ 248214 w 1034979"/>
                  <a:gd name="connsiteY37" fmla="*/ 995517 h 1509906"/>
                  <a:gd name="connsiteX38" fmla="*/ 253929 w 1034979"/>
                  <a:gd name="connsiteY38" fmla="*/ 999327 h 1509906"/>
                  <a:gd name="connsiteX39" fmla="*/ 267264 w 1034979"/>
                  <a:gd name="connsiteY39" fmla="*/ 1014567 h 1509906"/>
                  <a:gd name="connsiteX40" fmla="*/ 272979 w 1034979"/>
                  <a:gd name="connsiteY40" fmla="*/ 1033617 h 1509906"/>
                  <a:gd name="connsiteX41" fmla="*/ 274884 w 1034979"/>
                  <a:gd name="connsiteY41" fmla="*/ 1039332 h 1509906"/>
                  <a:gd name="connsiteX42" fmla="*/ 276789 w 1034979"/>
                  <a:gd name="connsiteY42" fmla="*/ 1045047 h 1509906"/>
                  <a:gd name="connsiteX43" fmla="*/ 278694 w 1034979"/>
                  <a:gd name="connsiteY43" fmla="*/ 1069812 h 1509906"/>
                  <a:gd name="connsiteX44" fmla="*/ 280599 w 1034979"/>
                  <a:gd name="connsiteY44" fmla="*/ 1075527 h 1509906"/>
                  <a:gd name="connsiteX45" fmla="*/ 278694 w 1034979"/>
                  <a:gd name="connsiteY45" fmla="*/ 1094577 h 1509906"/>
                  <a:gd name="connsiteX46" fmla="*/ 276789 w 1034979"/>
                  <a:gd name="connsiteY46" fmla="*/ 1104102 h 1509906"/>
                  <a:gd name="connsiteX47" fmla="*/ 263454 w 1034979"/>
                  <a:gd name="connsiteY47" fmla="*/ 1117437 h 1509906"/>
                  <a:gd name="connsiteX48" fmla="*/ 252024 w 1034979"/>
                  <a:gd name="connsiteY48" fmla="*/ 1125057 h 1509906"/>
                  <a:gd name="connsiteX49" fmla="*/ 240594 w 1034979"/>
                  <a:gd name="connsiteY49" fmla="*/ 1128867 h 1509906"/>
                  <a:gd name="connsiteX50" fmla="*/ 27234 w 1034979"/>
                  <a:gd name="connsiteY50" fmla="*/ 1147917 h 1509906"/>
                  <a:gd name="connsiteX51" fmla="*/ 15804 w 1034979"/>
                  <a:gd name="connsiteY51" fmla="*/ 1153632 h 1509906"/>
                  <a:gd name="connsiteX52" fmla="*/ 6279 w 1034979"/>
                  <a:gd name="connsiteY52" fmla="*/ 1163157 h 1509906"/>
                  <a:gd name="connsiteX53" fmla="*/ 4374 w 1034979"/>
                  <a:gd name="connsiteY53" fmla="*/ 1168872 h 1509906"/>
                  <a:gd name="connsiteX54" fmla="*/ 564 w 1034979"/>
                  <a:gd name="connsiteY54" fmla="*/ 1174587 h 1509906"/>
                  <a:gd name="connsiteX55" fmla="*/ 6279 w 1034979"/>
                  <a:gd name="connsiteY55" fmla="*/ 1206972 h 1509906"/>
                  <a:gd name="connsiteX56" fmla="*/ 11994 w 1034979"/>
                  <a:gd name="connsiteY56" fmla="*/ 1210782 h 1509906"/>
                  <a:gd name="connsiteX57" fmla="*/ 17709 w 1034979"/>
                  <a:gd name="connsiteY57" fmla="*/ 1212687 h 1509906"/>
                  <a:gd name="connsiteX58" fmla="*/ 145344 w 1034979"/>
                  <a:gd name="connsiteY58" fmla="*/ 1210782 h 1509906"/>
                  <a:gd name="connsiteX59" fmla="*/ 152964 w 1034979"/>
                  <a:gd name="connsiteY59" fmla="*/ 1208877 h 1509906"/>
                  <a:gd name="connsiteX60" fmla="*/ 303459 w 1034979"/>
                  <a:gd name="connsiteY60" fmla="*/ 1203162 h 1509906"/>
                  <a:gd name="connsiteX61" fmla="*/ 318699 w 1034979"/>
                  <a:gd name="connsiteY61" fmla="*/ 1210782 h 1509906"/>
                  <a:gd name="connsiteX62" fmla="*/ 330129 w 1034979"/>
                  <a:gd name="connsiteY62" fmla="*/ 1216497 h 1509906"/>
                  <a:gd name="connsiteX63" fmla="*/ 333939 w 1034979"/>
                  <a:gd name="connsiteY63" fmla="*/ 1222212 h 1509906"/>
                  <a:gd name="connsiteX64" fmla="*/ 339654 w 1034979"/>
                  <a:gd name="connsiteY64" fmla="*/ 1224117 h 1509906"/>
                  <a:gd name="connsiteX65" fmla="*/ 351084 w 1034979"/>
                  <a:gd name="connsiteY65" fmla="*/ 1231737 h 1509906"/>
                  <a:gd name="connsiteX66" fmla="*/ 356799 w 1034979"/>
                  <a:gd name="connsiteY66" fmla="*/ 1235547 h 1509906"/>
                  <a:gd name="connsiteX67" fmla="*/ 360609 w 1034979"/>
                  <a:gd name="connsiteY67" fmla="*/ 1241262 h 1509906"/>
                  <a:gd name="connsiteX68" fmla="*/ 366324 w 1034979"/>
                  <a:gd name="connsiteY68" fmla="*/ 1252692 h 1509906"/>
                  <a:gd name="connsiteX69" fmla="*/ 362514 w 1034979"/>
                  <a:gd name="connsiteY69" fmla="*/ 1279362 h 1509906"/>
                  <a:gd name="connsiteX70" fmla="*/ 358704 w 1034979"/>
                  <a:gd name="connsiteY70" fmla="*/ 1285077 h 1509906"/>
                  <a:gd name="connsiteX71" fmla="*/ 356799 w 1034979"/>
                  <a:gd name="connsiteY71" fmla="*/ 1290792 h 1509906"/>
                  <a:gd name="connsiteX72" fmla="*/ 352989 w 1034979"/>
                  <a:gd name="connsiteY72" fmla="*/ 1296507 h 1509906"/>
                  <a:gd name="connsiteX73" fmla="*/ 351084 w 1034979"/>
                  <a:gd name="connsiteY73" fmla="*/ 1302222 h 1509906"/>
                  <a:gd name="connsiteX74" fmla="*/ 347274 w 1034979"/>
                  <a:gd name="connsiteY74" fmla="*/ 1307937 h 1509906"/>
                  <a:gd name="connsiteX75" fmla="*/ 330129 w 1034979"/>
                  <a:gd name="connsiteY75" fmla="*/ 1374612 h 1509906"/>
                  <a:gd name="connsiteX76" fmla="*/ 328224 w 1034979"/>
                  <a:gd name="connsiteY76" fmla="*/ 1426047 h 1509906"/>
                  <a:gd name="connsiteX77" fmla="*/ 330129 w 1034979"/>
                  <a:gd name="connsiteY77" fmla="*/ 1450812 h 1509906"/>
                  <a:gd name="connsiteX78" fmla="*/ 332034 w 1034979"/>
                  <a:gd name="connsiteY78" fmla="*/ 1456527 h 1509906"/>
                  <a:gd name="connsiteX79" fmla="*/ 335844 w 1034979"/>
                  <a:gd name="connsiteY79" fmla="*/ 1460337 h 1509906"/>
                  <a:gd name="connsiteX80" fmla="*/ 364419 w 1034979"/>
                  <a:gd name="connsiteY80" fmla="*/ 1506057 h 1509906"/>
                  <a:gd name="connsiteX81" fmla="*/ 387279 w 1034979"/>
                  <a:gd name="connsiteY81" fmla="*/ 1507962 h 1509906"/>
                  <a:gd name="connsiteX82" fmla="*/ 392994 w 1034979"/>
                  <a:gd name="connsiteY82" fmla="*/ 1502247 h 1509906"/>
                  <a:gd name="connsiteX83" fmla="*/ 394899 w 1034979"/>
                  <a:gd name="connsiteY83" fmla="*/ 1490817 h 1509906"/>
                  <a:gd name="connsiteX84" fmla="*/ 396804 w 1034979"/>
                  <a:gd name="connsiteY84" fmla="*/ 1485102 h 1509906"/>
                  <a:gd name="connsiteX85" fmla="*/ 398709 w 1034979"/>
                  <a:gd name="connsiteY85" fmla="*/ 1467957 h 1509906"/>
                  <a:gd name="connsiteX86" fmla="*/ 400614 w 1034979"/>
                  <a:gd name="connsiteY86" fmla="*/ 1454622 h 1509906"/>
                  <a:gd name="connsiteX87" fmla="*/ 404424 w 1034979"/>
                  <a:gd name="connsiteY87" fmla="*/ 1397472 h 1509906"/>
                  <a:gd name="connsiteX88" fmla="*/ 410139 w 1034979"/>
                  <a:gd name="connsiteY88" fmla="*/ 1386042 h 1509906"/>
                  <a:gd name="connsiteX89" fmla="*/ 413949 w 1034979"/>
                  <a:gd name="connsiteY89" fmla="*/ 1372707 h 1509906"/>
                  <a:gd name="connsiteX90" fmla="*/ 415854 w 1034979"/>
                  <a:gd name="connsiteY90" fmla="*/ 1366992 h 1509906"/>
                  <a:gd name="connsiteX91" fmla="*/ 417759 w 1034979"/>
                  <a:gd name="connsiteY91" fmla="*/ 1353657 h 1509906"/>
                  <a:gd name="connsiteX92" fmla="*/ 421569 w 1034979"/>
                  <a:gd name="connsiteY92" fmla="*/ 1342227 h 1509906"/>
                  <a:gd name="connsiteX93" fmla="*/ 427284 w 1034979"/>
                  <a:gd name="connsiteY93" fmla="*/ 1328892 h 1509906"/>
                  <a:gd name="connsiteX94" fmla="*/ 467289 w 1034979"/>
                  <a:gd name="connsiteY94" fmla="*/ 1258407 h 1509906"/>
                  <a:gd name="connsiteX95" fmla="*/ 528455 w 1034979"/>
                  <a:gd name="connsiteY95" fmla="*/ 1245638 h 1509906"/>
                  <a:gd name="connsiteX96" fmla="*/ 573969 w 1034979"/>
                  <a:gd name="connsiteY96" fmla="*/ 1229832 h 1509906"/>
                  <a:gd name="connsiteX97" fmla="*/ 585399 w 1034979"/>
                  <a:gd name="connsiteY97" fmla="*/ 1226022 h 1509906"/>
                  <a:gd name="connsiteX98" fmla="*/ 720654 w 1034979"/>
                  <a:gd name="connsiteY98" fmla="*/ 1309842 h 1509906"/>
                  <a:gd name="connsiteX99" fmla="*/ 733989 w 1034979"/>
                  <a:gd name="connsiteY99" fmla="*/ 1319367 h 1509906"/>
                  <a:gd name="connsiteX100" fmla="*/ 743514 w 1034979"/>
                  <a:gd name="connsiteY100" fmla="*/ 1321272 h 1509906"/>
                  <a:gd name="connsiteX101" fmla="*/ 749229 w 1034979"/>
                  <a:gd name="connsiteY101" fmla="*/ 1323177 h 1509906"/>
                  <a:gd name="connsiteX102" fmla="*/ 762564 w 1034979"/>
                  <a:gd name="connsiteY102" fmla="*/ 1328892 h 1509906"/>
                  <a:gd name="connsiteX103" fmla="*/ 777804 w 1034979"/>
                  <a:gd name="connsiteY103" fmla="*/ 1326987 h 1509906"/>
                  <a:gd name="connsiteX104" fmla="*/ 789234 w 1034979"/>
                  <a:gd name="connsiteY104" fmla="*/ 1321272 h 1509906"/>
                  <a:gd name="connsiteX105" fmla="*/ 794949 w 1034979"/>
                  <a:gd name="connsiteY105" fmla="*/ 1319367 h 1509906"/>
                  <a:gd name="connsiteX106" fmla="*/ 802569 w 1034979"/>
                  <a:gd name="connsiteY106" fmla="*/ 1302222 h 1509906"/>
                  <a:gd name="connsiteX107" fmla="*/ 800664 w 1034979"/>
                  <a:gd name="connsiteY107" fmla="*/ 1277457 h 1509906"/>
                  <a:gd name="connsiteX108" fmla="*/ 798759 w 1034979"/>
                  <a:gd name="connsiteY108" fmla="*/ 1271742 h 1509906"/>
                  <a:gd name="connsiteX109" fmla="*/ 796854 w 1034979"/>
                  <a:gd name="connsiteY109" fmla="*/ 1264122 h 1509906"/>
                  <a:gd name="connsiteX110" fmla="*/ 783519 w 1034979"/>
                  <a:gd name="connsiteY110" fmla="*/ 1246977 h 1509906"/>
                  <a:gd name="connsiteX111" fmla="*/ 773994 w 1034979"/>
                  <a:gd name="connsiteY111" fmla="*/ 1241262 h 1509906"/>
                  <a:gd name="connsiteX112" fmla="*/ 648264 w 1034979"/>
                  <a:gd name="connsiteY112" fmla="*/ 1149822 h 1509906"/>
                  <a:gd name="connsiteX113" fmla="*/ 644454 w 1034979"/>
                  <a:gd name="connsiteY113" fmla="*/ 1132677 h 1509906"/>
                  <a:gd name="connsiteX114" fmla="*/ 646359 w 1034979"/>
                  <a:gd name="connsiteY114" fmla="*/ 1125057 h 1509906"/>
                  <a:gd name="connsiteX115" fmla="*/ 650169 w 1034979"/>
                  <a:gd name="connsiteY115" fmla="*/ 1107912 h 1509906"/>
                  <a:gd name="connsiteX116" fmla="*/ 653979 w 1034979"/>
                  <a:gd name="connsiteY116" fmla="*/ 1102197 h 1509906"/>
                  <a:gd name="connsiteX117" fmla="*/ 655884 w 1034979"/>
                  <a:gd name="connsiteY117" fmla="*/ 1096482 h 1509906"/>
                  <a:gd name="connsiteX118" fmla="*/ 661599 w 1034979"/>
                  <a:gd name="connsiteY118" fmla="*/ 1094577 h 1509906"/>
                  <a:gd name="connsiteX119" fmla="*/ 671124 w 1034979"/>
                  <a:gd name="connsiteY119" fmla="*/ 1083147 h 1509906"/>
                  <a:gd name="connsiteX120" fmla="*/ 724464 w 1034979"/>
                  <a:gd name="connsiteY120" fmla="*/ 1075527 h 1509906"/>
                  <a:gd name="connsiteX121" fmla="*/ 842574 w 1034979"/>
                  <a:gd name="connsiteY121" fmla="*/ 1077432 h 1509906"/>
                  <a:gd name="connsiteX122" fmla="*/ 871149 w 1034979"/>
                  <a:gd name="connsiteY122" fmla="*/ 1079337 h 1509906"/>
                  <a:gd name="connsiteX123" fmla="*/ 899724 w 1034979"/>
                  <a:gd name="connsiteY123" fmla="*/ 1085052 h 1509906"/>
                  <a:gd name="connsiteX124" fmla="*/ 922584 w 1034979"/>
                  <a:gd name="connsiteY124" fmla="*/ 1088862 h 1509906"/>
                  <a:gd name="connsiteX125" fmla="*/ 951159 w 1034979"/>
                  <a:gd name="connsiteY125" fmla="*/ 1094577 h 1509906"/>
                  <a:gd name="connsiteX126" fmla="*/ 956874 w 1034979"/>
                  <a:gd name="connsiteY126" fmla="*/ 1094577 h 1509906"/>
                  <a:gd name="connsiteX127" fmla="*/ 1002594 w 1034979"/>
                  <a:gd name="connsiteY127" fmla="*/ 1092672 h 1509906"/>
                  <a:gd name="connsiteX128" fmla="*/ 1031169 w 1034979"/>
                  <a:gd name="connsiteY128" fmla="*/ 1085052 h 1509906"/>
                  <a:gd name="connsiteX129" fmla="*/ 1034979 w 1034979"/>
                  <a:gd name="connsiteY129" fmla="*/ 1079337 h 1509906"/>
                  <a:gd name="connsiteX130" fmla="*/ 1033074 w 1034979"/>
                  <a:gd name="connsiteY130" fmla="*/ 1060287 h 1509906"/>
                  <a:gd name="connsiteX131" fmla="*/ 1027359 w 1034979"/>
                  <a:gd name="connsiteY131" fmla="*/ 1056477 h 1509906"/>
                  <a:gd name="connsiteX132" fmla="*/ 1012119 w 1034979"/>
                  <a:gd name="connsiteY132" fmla="*/ 1054572 h 1509906"/>
                  <a:gd name="connsiteX133" fmla="*/ 1006404 w 1034979"/>
                  <a:gd name="connsiteY133" fmla="*/ 1052667 h 1509906"/>
                  <a:gd name="connsiteX134" fmla="*/ 998784 w 1034979"/>
                  <a:gd name="connsiteY134" fmla="*/ 1050762 h 1509906"/>
                  <a:gd name="connsiteX135" fmla="*/ 987354 w 1034979"/>
                  <a:gd name="connsiteY135" fmla="*/ 1043142 h 1509906"/>
                  <a:gd name="connsiteX136" fmla="*/ 975924 w 1034979"/>
                  <a:gd name="connsiteY136" fmla="*/ 1039332 h 1509906"/>
                  <a:gd name="connsiteX137" fmla="*/ 970209 w 1034979"/>
                  <a:gd name="connsiteY137" fmla="*/ 1037427 h 1509906"/>
                  <a:gd name="connsiteX138" fmla="*/ 962589 w 1034979"/>
                  <a:gd name="connsiteY138" fmla="*/ 1035522 h 1509906"/>
                  <a:gd name="connsiteX139" fmla="*/ 956874 w 1034979"/>
                  <a:gd name="connsiteY139" fmla="*/ 1033617 h 1509906"/>
                  <a:gd name="connsiteX140" fmla="*/ 935919 w 1034979"/>
                  <a:gd name="connsiteY140" fmla="*/ 1027902 h 1509906"/>
                  <a:gd name="connsiteX141" fmla="*/ 930204 w 1034979"/>
                  <a:gd name="connsiteY141" fmla="*/ 1025997 h 1509906"/>
                  <a:gd name="connsiteX142" fmla="*/ 825429 w 1034979"/>
                  <a:gd name="connsiteY142" fmla="*/ 1027902 h 1509906"/>
                  <a:gd name="connsiteX143" fmla="*/ 819714 w 1034979"/>
                  <a:gd name="connsiteY143" fmla="*/ 1029807 h 1509906"/>
                  <a:gd name="connsiteX144" fmla="*/ 730179 w 1034979"/>
                  <a:gd name="connsiteY144" fmla="*/ 1031712 h 1509906"/>
                  <a:gd name="connsiteX145" fmla="*/ 716844 w 1034979"/>
                  <a:gd name="connsiteY145" fmla="*/ 1035522 h 1509906"/>
                  <a:gd name="connsiteX146" fmla="*/ 695889 w 1034979"/>
                  <a:gd name="connsiteY146" fmla="*/ 1037427 h 1509906"/>
                  <a:gd name="connsiteX147" fmla="*/ 669219 w 1034979"/>
                  <a:gd name="connsiteY147" fmla="*/ 1039332 h 1509906"/>
                  <a:gd name="connsiteX148" fmla="*/ 669219 w 1034979"/>
                  <a:gd name="connsiteY148" fmla="*/ 1039332 h 1509906"/>
                  <a:gd name="connsiteX149" fmla="*/ 646359 w 1034979"/>
                  <a:gd name="connsiteY149" fmla="*/ 1043142 h 1509906"/>
                  <a:gd name="connsiteX150" fmla="*/ 642549 w 1034979"/>
                  <a:gd name="connsiteY150" fmla="*/ 1031712 h 1509906"/>
                  <a:gd name="connsiteX151" fmla="*/ 640644 w 1034979"/>
                  <a:gd name="connsiteY151" fmla="*/ 1025997 h 1509906"/>
                  <a:gd name="connsiteX152" fmla="*/ 642549 w 1034979"/>
                  <a:gd name="connsiteY152" fmla="*/ 1008852 h 1509906"/>
                  <a:gd name="connsiteX153" fmla="*/ 644454 w 1034979"/>
                  <a:gd name="connsiteY153" fmla="*/ 1003137 h 1509906"/>
                  <a:gd name="connsiteX154" fmla="*/ 661599 w 1034979"/>
                  <a:gd name="connsiteY154" fmla="*/ 993612 h 1509906"/>
                  <a:gd name="connsiteX155" fmla="*/ 673029 w 1034979"/>
                  <a:gd name="connsiteY155" fmla="*/ 985992 h 1509906"/>
                  <a:gd name="connsiteX156" fmla="*/ 674934 w 1034979"/>
                  <a:gd name="connsiteY156" fmla="*/ 980277 h 1509906"/>
                  <a:gd name="connsiteX157" fmla="*/ 680649 w 1034979"/>
                  <a:gd name="connsiteY157" fmla="*/ 978372 h 1509906"/>
                  <a:gd name="connsiteX158" fmla="*/ 686364 w 1034979"/>
                  <a:gd name="connsiteY158" fmla="*/ 974562 h 1509906"/>
                  <a:gd name="connsiteX159" fmla="*/ 695889 w 1034979"/>
                  <a:gd name="connsiteY159" fmla="*/ 965037 h 1509906"/>
                  <a:gd name="connsiteX160" fmla="*/ 705414 w 1034979"/>
                  <a:gd name="connsiteY160" fmla="*/ 953607 h 1509906"/>
                  <a:gd name="connsiteX161" fmla="*/ 716844 w 1034979"/>
                  <a:gd name="connsiteY161" fmla="*/ 945987 h 1509906"/>
                  <a:gd name="connsiteX162" fmla="*/ 732084 w 1034979"/>
                  <a:gd name="connsiteY162" fmla="*/ 932652 h 1509906"/>
                  <a:gd name="connsiteX163" fmla="*/ 741609 w 1034979"/>
                  <a:gd name="connsiteY163" fmla="*/ 921222 h 1509906"/>
                  <a:gd name="connsiteX164" fmla="*/ 753039 w 1034979"/>
                  <a:gd name="connsiteY164" fmla="*/ 911697 h 1509906"/>
                  <a:gd name="connsiteX165" fmla="*/ 758754 w 1034979"/>
                  <a:gd name="connsiteY165" fmla="*/ 900267 h 1509906"/>
                  <a:gd name="connsiteX166" fmla="*/ 760659 w 1034979"/>
                  <a:gd name="connsiteY166" fmla="*/ 894552 h 1509906"/>
                  <a:gd name="connsiteX167" fmla="*/ 766374 w 1034979"/>
                  <a:gd name="connsiteY167" fmla="*/ 883122 h 1509906"/>
                  <a:gd name="connsiteX168" fmla="*/ 764469 w 1034979"/>
                  <a:gd name="connsiteY168" fmla="*/ 867882 h 1509906"/>
                  <a:gd name="connsiteX169" fmla="*/ 758754 w 1034979"/>
                  <a:gd name="connsiteY169" fmla="*/ 865977 h 1509906"/>
                  <a:gd name="connsiteX170" fmla="*/ 737799 w 1034979"/>
                  <a:gd name="connsiteY170" fmla="*/ 867882 h 1509906"/>
                  <a:gd name="connsiteX171" fmla="*/ 732084 w 1034979"/>
                  <a:gd name="connsiteY171" fmla="*/ 871692 h 1509906"/>
                  <a:gd name="connsiteX172" fmla="*/ 720654 w 1034979"/>
                  <a:gd name="connsiteY172" fmla="*/ 875502 h 1509906"/>
                  <a:gd name="connsiteX173" fmla="*/ 716844 w 1034979"/>
                  <a:gd name="connsiteY173" fmla="*/ 881217 h 1509906"/>
                  <a:gd name="connsiteX174" fmla="*/ 711129 w 1034979"/>
                  <a:gd name="connsiteY174" fmla="*/ 883122 h 1509906"/>
                  <a:gd name="connsiteX175" fmla="*/ 705414 w 1034979"/>
                  <a:gd name="connsiteY175" fmla="*/ 886932 h 1509906"/>
                  <a:gd name="connsiteX176" fmla="*/ 699699 w 1034979"/>
                  <a:gd name="connsiteY176" fmla="*/ 892647 h 1509906"/>
                  <a:gd name="connsiteX177" fmla="*/ 692079 w 1034979"/>
                  <a:gd name="connsiteY177" fmla="*/ 896457 h 1509906"/>
                  <a:gd name="connsiteX178" fmla="*/ 627309 w 1034979"/>
                  <a:gd name="connsiteY178" fmla="*/ 953607 h 1509906"/>
                  <a:gd name="connsiteX179" fmla="*/ 602544 w 1034979"/>
                  <a:gd name="connsiteY179" fmla="*/ 959322 h 1509906"/>
                  <a:gd name="connsiteX180" fmla="*/ 589209 w 1034979"/>
                  <a:gd name="connsiteY180" fmla="*/ 963132 h 1509906"/>
                  <a:gd name="connsiteX181" fmla="*/ 569026 w 1034979"/>
                  <a:gd name="connsiteY181" fmla="*/ 948870 h 1509906"/>
                  <a:gd name="connsiteX182" fmla="*/ 507294 w 1034979"/>
                  <a:gd name="connsiteY182" fmla="*/ 841212 h 1509906"/>
                  <a:gd name="connsiteX183" fmla="*/ 503484 w 1034979"/>
                  <a:gd name="connsiteY183" fmla="*/ 351627 h 1509906"/>
                  <a:gd name="connsiteX184" fmla="*/ 499674 w 1034979"/>
                  <a:gd name="connsiteY184" fmla="*/ 60162 h 1509906"/>
                  <a:gd name="connsiteX185" fmla="*/ 490149 w 1034979"/>
                  <a:gd name="connsiteY185" fmla="*/ 33492 h 1509906"/>
                  <a:gd name="connsiteX186" fmla="*/ 488244 w 1034979"/>
                  <a:gd name="connsiteY186" fmla="*/ 27777 h 1509906"/>
                  <a:gd name="connsiteX187" fmla="*/ 484434 w 1034979"/>
                  <a:gd name="connsiteY187" fmla="*/ 22062 h 1509906"/>
                  <a:gd name="connsiteX188" fmla="*/ 478719 w 1034979"/>
                  <a:gd name="connsiteY188" fmla="*/ 10632 h 1509906"/>
                  <a:gd name="connsiteX189" fmla="*/ 473004 w 1034979"/>
                  <a:gd name="connsiteY189" fmla="*/ 6822 h 1509906"/>
                  <a:gd name="connsiteX190" fmla="*/ 469194 w 1034979"/>
                  <a:gd name="connsiteY190" fmla="*/ 1107 h 1509906"/>
                  <a:gd name="connsiteX191" fmla="*/ 429189 w 1034979"/>
                  <a:gd name="connsiteY191" fmla="*/ 4917 h 1509906"/>
                  <a:gd name="connsiteX192" fmla="*/ 421569 w 1034979"/>
                  <a:gd name="connsiteY192" fmla="*/ 16347 h 1509906"/>
                  <a:gd name="connsiteX193" fmla="*/ 417759 w 1034979"/>
                  <a:gd name="connsiteY193" fmla="*/ 22062 h 1509906"/>
                  <a:gd name="connsiteX194" fmla="*/ 419664 w 1034979"/>
                  <a:gd name="connsiteY194" fmla="*/ 54447 h 1509906"/>
                  <a:gd name="connsiteX195" fmla="*/ 423474 w 1034979"/>
                  <a:gd name="connsiteY195" fmla="*/ 65877 h 1509906"/>
                  <a:gd name="connsiteX196" fmla="*/ 425379 w 1034979"/>
                  <a:gd name="connsiteY196" fmla="*/ 71592 h 1509906"/>
                  <a:gd name="connsiteX197" fmla="*/ 425379 w 1034979"/>
                  <a:gd name="connsiteY197" fmla="*/ 77307 h 1509906"/>
                  <a:gd name="connsiteX198" fmla="*/ 429189 w 1034979"/>
                  <a:gd name="connsiteY198" fmla="*/ 231612 h 1509906"/>
                  <a:gd name="connsiteX199" fmla="*/ 440619 w 1034979"/>
                  <a:gd name="connsiteY199" fmla="*/ 414492 h 1509906"/>
                  <a:gd name="connsiteX200" fmla="*/ 425379 w 1034979"/>
                  <a:gd name="connsiteY200" fmla="*/ 711672 h 1509906"/>
                  <a:gd name="connsiteX201" fmla="*/ 425173 w 1034979"/>
                  <a:gd name="connsiteY201" fmla="*/ 765165 h 1509906"/>
                  <a:gd name="connsiteX202" fmla="*/ 425379 w 1034979"/>
                  <a:gd name="connsiteY202" fmla="*/ 894552 h 1509906"/>
                  <a:gd name="connsiteX0" fmla="*/ 425379 w 1034979"/>
                  <a:gd name="connsiteY0" fmla="*/ 894552 h 1509906"/>
                  <a:gd name="connsiteX1" fmla="*/ 394899 w 1034979"/>
                  <a:gd name="connsiteY1" fmla="*/ 932652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25379 w 1034979"/>
                  <a:gd name="connsiteY201" fmla="*/ 894552 h 1509906"/>
                  <a:gd name="connsiteX0" fmla="*/ 425379 w 1034979"/>
                  <a:gd name="connsiteY0" fmla="*/ 894553 h 1509906"/>
                  <a:gd name="connsiteX1" fmla="*/ 394899 w 1034979"/>
                  <a:gd name="connsiteY1" fmla="*/ 932652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25379 w 1034979"/>
                  <a:gd name="connsiteY201" fmla="*/ 894553 h 1509906"/>
                  <a:gd name="connsiteX0" fmla="*/ 430322 w 1034979"/>
                  <a:gd name="connsiteY0" fmla="*/ 872310 h 1509906"/>
                  <a:gd name="connsiteX1" fmla="*/ 394899 w 1034979"/>
                  <a:gd name="connsiteY1" fmla="*/ 932652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25173 w 1034979"/>
                  <a:gd name="connsiteY200" fmla="*/ 765165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25379 w 1034979"/>
                  <a:gd name="connsiteY199" fmla="*/ 711672 h 1509906"/>
                  <a:gd name="connsiteX200" fmla="*/ 430116 w 1034979"/>
                  <a:gd name="connsiteY200" fmla="*/ 762694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35265 w 1034979"/>
                  <a:gd name="connsiteY199" fmla="*/ 711672 h 1509906"/>
                  <a:gd name="connsiteX200" fmla="*/ 430116 w 1034979"/>
                  <a:gd name="connsiteY200" fmla="*/ 762694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35265 w 1034979"/>
                  <a:gd name="connsiteY199" fmla="*/ 711672 h 1509906"/>
                  <a:gd name="connsiteX200" fmla="*/ 430116 w 1034979"/>
                  <a:gd name="connsiteY200" fmla="*/ 762694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69026 w 1034979"/>
                  <a:gd name="connsiteY180" fmla="*/ 948870 h 1509906"/>
                  <a:gd name="connsiteX181" fmla="*/ 507294 w 1034979"/>
                  <a:gd name="connsiteY181" fmla="*/ 841212 h 1509906"/>
                  <a:gd name="connsiteX182" fmla="*/ 503484 w 1034979"/>
                  <a:gd name="connsiteY182" fmla="*/ 351627 h 1509906"/>
                  <a:gd name="connsiteX183" fmla="*/ 499674 w 1034979"/>
                  <a:gd name="connsiteY183" fmla="*/ 60162 h 1509906"/>
                  <a:gd name="connsiteX184" fmla="*/ 490149 w 1034979"/>
                  <a:gd name="connsiteY184" fmla="*/ 33492 h 1509906"/>
                  <a:gd name="connsiteX185" fmla="*/ 488244 w 1034979"/>
                  <a:gd name="connsiteY185" fmla="*/ 27777 h 1509906"/>
                  <a:gd name="connsiteX186" fmla="*/ 484434 w 1034979"/>
                  <a:gd name="connsiteY186" fmla="*/ 22062 h 1509906"/>
                  <a:gd name="connsiteX187" fmla="*/ 478719 w 1034979"/>
                  <a:gd name="connsiteY187" fmla="*/ 10632 h 1509906"/>
                  <a:gd name="connsiteX188" fmla="*/ 473004 w 1034979"/>
                  <a:gd name="connsiteY188" fmla="*/ 6822 h 1509906"/>
                  <a:gd name="connsiteX189" fmla="*/ 469194 w 1034979"/>
                  <a:gd name="connsiteY189" fmla="*/ 1107 h 1509906"/>
                  <a:gd name="connsiteX190" fmla="*/ 429189 w 1034979"/>
                  <a:gd name="connsiteY190" fmla="*/ 4917 h 1509906"/>
                  <a:gd name="connsiteX191" fmla="*/ 421569 w 1034979"/>
                  <a:gd name="connsiteY191" fmla="*/ 16347 h 1509906"/>
                  <a:gd name="connsiteX192" fmla="*/ 417759 w 1034979"/>
                  <a:gd name="connsiteY192" fmla="*/ 22062 h 1509906"/>
                  <a:gd name="connsiteX193" fmla="*/ 419664 w 1034979"/>
                  <a:gd name="connsiteY193" fmla="*/ 54447 h 1509906"/>
                  <a:gd name="connsiteX194" fmla="*/ 423474 w 1034979"/>
                  <a:gd name="connsiteY194" fmla="*/ 65877 h 1509906"/>
                  <a:gd name="connsiteX195" fmla="*/ 425379 w 1034979"/>
                  <a:gd name="connsiteY195" fmla="*/ 71592 h 1509906"/>
                  <a:gd name="connsiteX196" fmla="*/ 425379 w 1034979"/>
                  <a:gd name="connsiteY196" fmla="*/ 77307 h 1509906"/>
                  <a:gd name="connsiteX197" fmla="*/ 429189 w 1034979"/>
                  <a:gd name="connsiteY197" fmla="*/ 231612 h 1509906"/>
                  <a:gd name="connsiteX198" fmla="*/ 440619 w 1034979"/>
                  <a:gd name="connsiteY198" fmla="*/ 414492 h 1509906"/>
                  <a:gd name="connsiteX199" fmla="*/ 435265 w 1034979"/>
                  <a:gd name="connsiteY199" fmla="*/ 711672 h 1509906"/>
                  <a:gd name="connsiteX200" fmla="*/ 435059 w 1034979"/>
                  <a:gd name="connsiteY200" fmla="*/ 792350 h 1509906"/>
                  <a:gd name="connsiteX201" fmla="*/ 430322 w 1034979"/>
                  <a:gd name="connsiteY20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89209 w 1034979"/>
                  <a:gd name="connsiteY179" fmla="*/ 963132 h 1509906"/>
                  <a:gd name="connsiteX180" fmla="*/ 507294 w 1034979"/>
                  <a:gd name="connsiteY180" fmla="*/ 841212 h 1509906"/>
                  <a:gd name="connsiteX181" fmla="*/ 503484 w 1034979"/>
                  <a:gd name="connsiteY181" fmla="*/ 351627 h 1509906"/>
                  <a:gd name="connsiteX182" fmla="*/ 499674 w 1034979"/>
                  <a:gd name="connsiteY182" fmla="*/ 60162 h 1509906"/>
                  <a:gd name="connsiteX183" fmla="*/ 490149 w 1034979"/>
                  <a:gd name="connsiteY183" fmla="*/ 33492 h 1509906"/>
                  <a:gd name="connsiteX184" fmla="*/ 488244 w 1034979"/>
                  <a:gd name="connsiteY184" fmla="*/ 27777 h 1509906"/>
                  <a:gd name="connsiteX185" fmla="*/ 484434 w 1034979"/>
                  <a:gd name="connsiteY185" fmla="*/ 22062 h 1509906"/>
                  <a:gd name="connsiteX186" fmla="*/ 478719 w 1034979"/>
                  <a:gd name="connsiteY186" fmla="*/ 10632 h 1509906"/>
                  <a:gd name="connsiteX187" fmla="*/ 473004 w 1034979"/>
                  <a:gd name="connsiteY187" fmla="*/ 6822 h 1509906"/>
                  <a:gd name="connsiteX188" fmla="*/ 469194 w 1034979"/>
                  <a:gd name="connsiteY188" fmla="*/ 1107 h 1509906"/>
                  <a:gd name="connsiteX189" fmla="*/ 429189 w 1034979"/>
                  <a:gd name="connsiteY189" fmla="*/ 4917 h 1509906"/>
                  <a:gd name="connsiteX190" fmla="*/ 421569 w 1034979"/>
                  <a:gd name="connsiteY190" fmla="*/ 16347 h 1509906"/>
                  <a:gd name="connsiteX191" fmla="*/ 417759 w 1034979"/>
                  <a:gd name="connsiteY191" fmla="*/ 22062 h 1509906"/>
                  <a:gd name="connsiteX192" fmla="*/ 419664 w 1034979"/>
                  <a:gd name="connsiteY192" fmla="*/ 54447 h 1509906"/>
                  <a:gd name="connsiteX193" fmla="*/ 423474 w 1034979"/>
                  <a:gd name="connsiteY193" fmla="*/ 65877 h 1509906"/>
                  <a:gd name="connsiteX194" fmla="*/ 425379 w 1034979"/>
                  <a:gd name="connsiteY194" fmla="*/ 71592 h 1509906"/>
                  <a:gd name="connsiteX195" fmla="*/ 425379 w 1034979"/>
                  <a:gd name="connsiteY195" fmla="*/ 77307 h 1509906"/>
                  <a:gd name="connsiteX196" fmla="*/ 429189 w 1034979"/>
                  <a:gd name="connsiteY196" fmla="*/ 231612 h 1509906"/>
                  <a:gd name="connsiteX197" fmla="*/ 440619 w 1034979"/>
                  <a:gd name="connsiteY197" fmla="*/ 414492 h 1509906"/>
                  <a:gd name="connsiteX198" fmla="*/ 435265 w 1034979"/>
                  <a:gd name="connsiteY198" fmla="*/ 711672 h 1509906"/>
                  <a:gd name="connsiteX199" fmla="*/ 435059 w 1034979"/>
                  <a:gd name="connsiteY199" fmla="*/ 792350 h 1509906"/>
                  <a:gd name="connsiteX200" fmla="*/ 430322 w 1034979"/>
                  <a:gd name="connsiteY200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602544 w 1034979"/>
                  <a:gd name="connsiteY178" fmla="*/ 959322 h 1509906"/>
                  <a:gd name="connsiteX179" fmla="*/ 507294 w 1034979"/>
                  <a:gd name="connsiteY179" fmla="*/ 841212 h 1509906"/>
                  <a:gd name="connsiteX180" fmla="*/ 503484 w 1034979"/>
                  <a:gd name="connsiteY180" fmla="*/ 351627 h 1509906"/>
                  <a:gd name="connsiteX181" fmla="*/ 499674 w 1034979"/>
                  <a:gd name="connsiteY181" fmla="*/ 60162 h 1509906"/>
                  <a:gd name="connsiteX182" fmla="*/ 490149 w 1034979"/>
                  <a:gd name="connsiteY182" fmla="*/ 33492 h 1509906"/>
                  <a:gd name="connsiteX183" fmla="*/ 488244 w 1034979"/>
                  <a:gd name="connsiteY183" fmla="*/ 27777 h 1509906"/>
                  <a:gd name="connsiteX184" fmla="*/ 484434 w 1034979"/>
                  <a:gd name="connsiteY184" fmla="*/ 22062 h 1509906"/>
                  <a:gd name="connsiteX185" fmla="*/ 478719 w 1034979"/>
                  <a:gd name="connsiteY185" fmla="*/ 10632 h 1509906"/>
                  <a:gd name="connsiteX186" fmla="*/ 473004 w 1034979"/>
                  <a:gd name="connsiteY186" fmla="*/ 6822 h 1509906"/>
                  <a:gd name="connsiteX187" fmla="*/ 469194 w 1034979"/>
                  <a:gd name="connsiteY187" fmla="*/ 1107 h 1509906"/>
                  <a:gd name="connsiteX188" fmla="*/ 429189 w 1034979"/>
                  <a:gd name="connsiteY188" fmla="*/ 4917 h 1509906"/>
                  <a:gd name="connsiteX189" fmla="*/ 421569 w 1034979"/>
                  <a:gd name="connsiteY189" fmla="*/ 16347 h 1509906"/>
                  <a:gd name="connsiteX190" fmla="*/ 417759 w 1034979"/>
                  <a:gd name="connsiteY190" fmla="*/ 22062 h 1509906"/>
                  <a:gd name="connsiteX191" fmla="*/ 419664 w 1034979"/>
                  <a:gd name="connsiteY191" fmla="*/ 54447 h 1509906"/>
                  <a:gd name="connsiteX192" fmla="*/ 423474 w 1034979"/>
                  <a:gd name="connsiteY192" fmla="*/ 65877 h 1509906"/>
                  <a:gd name="connsiteX193" fmla="*/ 425379 w 1034979"/>
                  <a:gd name="connsiteY193" fmla="*/ 71592 h 1509906"/>
                  <a:gd name="connsiteX194" fmla="*/ 425379 w 1034979"/>
                  <a:gd name="connsiteY194" fmla="*/ 77307 h 1509906"/>
                  <a:gd name="connsiteX195" fmla="*/ 429189 w 1034979"/>
                  <a:gd name="connsiteY195" fmla="*/ 231612 h 1509906"/>
                  <a:gd name="connsiteX196" fmla="*/ 440619 w 1034979"/>
                  <a:gd name="connsiteY196" fmla="*/ 414492 h 1509906"/>
                  <a:gd name="connsiteX197" fmla="*/ 435265 w 1034979"/>
                  <a:gd name="connsiteY197" fmla="*/ 711672 h 1509906"/>
                  <a:gd name="connsiteX198" fmla="*/ 435059 w 1034979"/>
                  <a:gd name="connsiteY198" fmla="*/ 792350 h 1509906"/>
                  <a:gd name="connsiteX199" fmla="*/ 430322 w 1034979"/>
                  <a:gd name="connsiteY199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627309 w 1034979"/>
                  <a:gd name="connsiteY177" fmla="*/ 953607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78669 w 1034979"/>
                  <a:gd name="connsiteY21" fmla="*/ 864072 h 1509906"/>
                  <a:gd name="connsiteX22" fmla="*/ 59619 w 1034979"/>
                  <a:gd name="connsiteY22" fmla="*/ 867882 h 1509906"/>
                  <a:gd name="connsiteX23" fmla="*/ 53904 w 1034979"/>
                  <a:gd name="connsiteY23" fmla="*/ 871692 h 1509906"/>
                  <a:gd name="connsiteX24" fmla="*/ 50094 w 1034979"/>
                  <a:gd name="connsiteY24" fmla="*/ 877407 h 1509906"/>
                  <a:gd name="connsiteX25" fmla="*/ 46284 w 1034979"/>
                  <a:gd name="connsiteY25" fmla="*/ 888837 h 1509906"/>
                  <a:gd name="connsiteX26" fmla="*/ 50094 w 1034979"/>
                  <a:gd name="connsiteY26" fmla="*/ 926937 h 1509906"/>
                  <a:gd name="connsiteX27" fmla="*/ 53904 w 1034979"/>
                  <a:gd name="connsiteY27" fmla="*/ 932652 h 1509906"/>
                  <a:gd name="connsiteX28" fmla="*/ 59619 w 1034979"/>
                  <a:gd name="connsiteY28" fmla="*/ 936462 h 1509906"/>
                  <a:gd name="connsiteX29" fmla="*/ 63429 w 1034979"/>
                  <a:gd name="connsiteY29" fmla="*/ 942177 h 1509906"/>
                  <a:gd name="connsiteX30" fmla="*/ 80574 w 1034979"/>
                  <a:gd name="connsiteY30" fmla="*/ 951702 h 1509906"/>
                  <a:gd name="connsiteX31" fmla="*/ 166299 w 1034979"/>
                  <a:gd name="connsiteY31" fmla="*/ 972657 h 1509906"/>
                  <a:gd name="connsiteX32" fmla="*/ 191064 w 1034979"/>
                  <a:gd name="connsiteY32" fmla="*/ 978372 h 1509906"/>
                  <a:gd name="connsiteX33" fmla="*/ 208209 w 1034979"/>
                  <a:gd name="connsiteY33" fmla="*/ 984087 h 1509906"/>
                  <a:gd name="connsiteX34" fmla="*/ 213924 w 1034979"/>
                  <a:gd name="connsiteY34" fmla="*/ 985992 h 1509906"/>
                  <a:gd name="connsiteX35" fmla="*/ 229164 w 1034979"/>
                  <a:gd name="connsiteY35" fmla="*/ 989802 h 1509906"/>
                  <a:gd name="connsiteX36" fmla="*/ 248214 w 1034979"/>
                  <a:gd name="connsiteY36" fmla="*/ 995517 h 1509906"/>
                  <a:gd name="connsiteX37" fmla="*/ 253929 w 1034979"/>
                  <a:gd name="connsiteY37" fmla="*/ 999327 h 1509906"/>
                  <a:gd name="connsiteX38" fmla="*/ 267264 w 1034979"/>
                  <a:gd name="connsiteY38" fmla="*/ 1014567 h 1509906"/>
                  <a:gd name="connsiteX39" fmla="*/ 272979 w 1034979"/>
                  <a:gd name="connsiteY39" fmla="*/ 1033617 h 1509906"/>
                  <a:gd name="connsiteX40" fmla="*/ 274884 w 1034979"/>
                  <a:gd name="connsiteY40" fmla="*/ 1039332 h 1509906"/>
                  <a:gd name="connsiteX41" fmla="*/ 276789 w 1034979"/>
                  <a:gd name="connsiteY41" fmla="*/ 1045047 h 1509906"/>
                  <a:gd name="connsiteX42" fmla="*/ 278694 w 1034979"/>
                  <a:gd name="connsiteY42" fmla="*/ 1069812 h 1509906"/>
                  <a:gd name="connsiteX43" fmla="*/ 280599 w 1034979"/>
                  <a:gd name="connsiteY43" fmla="*/ 1075527 h 1509906"/>
                  <a:gd name="connsiteX44" fmla="*/ 278694 w 1034979"/>
                  <a:gd name="connsiteY44" fmla="*/ 1094577 h 1509906"/>
                  <a:gd name="connsiteX45" fmla="*/ 276789 w 1034979"/>
                  <a:gd name="connsiteY45" fmla="*/ 1104102 h 1509906"/>
                  <a:gd name="connsiteX46" fmla="*/ 263454 w 1034979"/>
                  <a:gd name="connsiteY46" fmla="*/ 1117437 h 1509906"/>
                  <a:gd name="connsiteX47" fmla="*/ 252024 w 1034979"/>
                  <a:gd name="connsiteY47" fmla="*/ 1125057 h 1509906"/>
                  <a:gd name="connsiteX48" fmla="*/ 240594 w 1034979"/>
                  <a:gd name="connsiteY48" fmla="*/ 1128867 h 1509906"/>
                  <a:gd name="connsiteX49" fmla="*/ 27234 w 1034979"/>
                  <a:gd name="connsiteY49" fmla="*/ 1147917 h 1509906"/>
                  <a:gd name="connsiteX50" fmla="*/ 15804 w 1034979"/>
                  <a:gd name="connsiteY50" fmla="*/ 1153632 h 1509906"/>
                  <a:gd name="connsiteX51" fmla="*/ 6279 w 1034979"/>
                  <a:gd name="connsiteY51" fmla="*/ 1163157 h 1509906"/>
                  <a:gd name="connsiteX52" fmla="*/ 4374 w 1034979"/>
                  <a:gd name="connsiteY52" fmla="*/ 1168872 h 1509906"/>
                  <a:gd name="connsiteX53" fmla="*/ 564 w 1034979"/>
                  <a:gd name="connsiteY53" fmla="*/ 1174587 h 1509906"/>
                  <a:gd name="connsiteX54" fmla="*/ 6279 w 1034979"/>
                  <a:gd name="connsiteY54" fmla="*/ 1206972 h 1509906"/>
                  <a:gd name="connsiteX55" fmla="*/ 11994 w 1034979"/>
                  <a:gd name="connsiteY55" fmla="*/ 1210782 h 1509906"/>
                  <a:gd name="connsiteX56" fmla="*/ 17709 w 1034979"/>
                  <a:gd name="connsiteY56" fmla="*/ 1212687 h 1509906"/>
                  <a:gd name="connsiteX57" fmla="*/ 145344 w 1034979"/>
                  <a:gd name="connsiteY57" fmla="*/ 1210782 h 1509906"/>
                  <a:gd name="connsiteX58" fmla="*/ 152964 w 1034979"/>
                  <a:gd name="connsiteY58" fmla="*/ 1208877 h 1509906"/>
                  <a:gd name="connsiteX59" fmla="*/ 303459 w 1034979"/>
                  <a:gd name="connsiteY59" fmla="*/ 1203162 h 1509906"/>
                  <a:gd name="connsiteX60" fmla="*/ 318699 w 1034979"/>
                  <a:gd name="connsiteY60" fmla="*/ 1210782 h 1509906"/>
                  <a:gd name="connsiteX61" fmla="*/ 330129 w 1034979"/>
                  <a:gd name="connsiteY61" fmla="*/ 1216497 h 1509906"/>
                  <a:gd name="connsiteX62" fmla="*/ 333939 w 1034979"/>
                  <a:gd name="connsiteY62" fmla="*/ 1222212 h 1509906"/>
                  <a:gd name="connsiteX63" fmla="*/ 339654 w 1034979"/>
                  <a:gd name="connsiteY63" fmla="*/ 1224117 h 1509906"/>
                  <a:gd name="connsiteX64" fmla="*/ 351084 w 1034979"/>
                  <a:gd name="connsiteY64" fmla="*/ 1231737 h 1509906"/>
                  <a:gd name="connsiteX65" fmla="*/ 356799 w 1034979"/>
                  <a:gd name="connsiteY65" fmla="*/ 1235547 h 1509906"/>
                  <a:gd name="connsiteX66" fmla="*/ 360609 w 1034979"/>
                  <a:gd name="connsiteY66" fmla="*/ 1241262 h 1509906"/>
                  <a:gd name="connsiteX67" fmla="*/ 366324 w 1034979"/>
                  <a:gd name="connsiteY67" fmla="*/ 1252692 h 1509906"/>
                  <a:gd name="connsiteX68" fmla="*/ 362514 w 1034979"/>
                  <a:gd name="connsiteY68" fmla="*/ 1279362 h 1509906"/>
                  <a:gd name="connsiteX69" fmla="*/ 358704 w 1034979"/>
                  <a:gd name="connsiteY69" fmla="*/ 1285077 h 1509906"/>
                  <a:gd name="connsiteX70" fmla="*/ 356799 w 1034979"/>
                  <a:gd name="connsiteY70" fmla="*/ 1290792 h 1509906"/>
                  <a:gd name="connsiteX71" fmla="*/ 352989 w 1034979"/>
                  <a:gd name="connsiteY71" fmla="*/ 1296507 h 1509906"/>
                  <a:gd name="connsiteX72" fmla="*/ 351084 w 1034979"/>
                  <a:gd name="connsiteY72" fmla="*/ 1302222 h 1509906"/>
                  <a:gd name="connsiteX73" fmla="*/ 347274 w 1034979"/>
                  <a:gd name="connsiteY73" fmla="*/ 1307937 h 1509906"/>
                  <a:gd name="connsiteX74" fmla="*/ 330129 w 1034979"/>
                  <a:gd name="connsiteY74" fmla="*/ 1374612 h 1509906"/>
                  <a:gd name="connsiteX75" fmla="*/ 328224 w 1034979"/>
                  <a:gd name="connsiteY75" fmla="*/ 1426047 h 1509906"/>
                  <a:gd name="connsiteX76" fmla="*/ 330129 w 1034979"/>
                  <a:gd name="connsiteY76" fmla="*/ 1450812 h 1509906"/>
                  <a:gd name="connsiteX77" fmla="*/ 332034 w 1034979"/>
                  <a:gd name="connsiteY77" fmla="*/ 1456527 h 1509906"/>
                  <a:gd name="connsiteX78" fmla="*/ 335844 w 1034979"/>
                  <a:gd name="connsiteY78" fmla="*/ 1460337 h 1509906"/>
                  <a:gd name="connsiteX79" fmla="*/ 364419 w 1034979"/>
                  <a:gd name="connsiteY79" fmla="*/ 1506057 h 1509906"/>
                  <a:gd name="connsiteX80" fmla="*/ 387279 w 1034979"/>
                  <a:gd name="connsiteY80" fmla="*/ 1507962 h 1509906"/>
                  <a:gd name="connsiteX81" fmla="*/ 392994 w 1034979"/>
                  <a:gd name="connsiteY81" fmla="*/ 1502247 h 1509906"/>
                  <a:gd name="connsiteX82" fmla="*/ 394899 w 1034979"/>
                  <a:gd name="connsiteY82" fmla="*/ 1490817 h 1509906"/>
                  <a:gd name="connsiteX83" fmla="*/ 396804 w 1034979"/>
                  <a:gd name="connsiteY83" fmla="*/ 1485102 h 1509906"/>
                  <a:gd name="connsiteX84" fmla="*/ 398709 w 1034979"/>
                  <a:gd name="connsiteY84" fmla="*/ 1467957 h 1509906"/>
                  <a:gd name="connsiteX85" fmla="*/ 400614 w 1034979"/>
                  <a:gd name="connsiteY85" fmla="*/ 1454622 h 1509906"/>
                  <a:gd name="connsiteX86" fmla="*/ 404424 w 1034979"/>
                  <a:gd name="connsiteY86" fmla="*/ 1397472 h 1509906"/>
                  <a:gd name="connsiteX87" fmla="*/ 410139 w 1034979"/>
                  <a:gd name="connsiteY87" fmla="*/ 1386042 h 1509906"/>
                  <a:gd name="connsiteX88" fmla="*/ 413949 w 1034979"/>
                  <a:gd name="connsiteY88" fmla="*/ 1372707 h 1509906"/>
                  <a:gd name="connsiteX89" fmla="*/ 415854 w 1034979"/>
                  <a:gd name="connsiteY89" fmla="*/ 1366992 h 1509906"/>
                  <a:gd name="connsiteX90" fmla="*/ 417759 w 1034979"/>
                  <a:gd name="connsiteY90" fmla="*/ 1353657 h 1509906"/>
                  <a:gd name="connsiteX91" fmla="*/ 421569 w 1034979"/>
                  <a:gd name="connsiteY91" fmla="*/ 1342227 h 1509906"/>
                  <a:gd name="connsiteX92" fmla="*/ 427284 w 1034979"/>
                  <a:gd name="connsiteY92" fmla="*/ 1328892 h 1509906"/>
                  <a:gd name="connsiteX93" fmla="*/ 467289 w 1034979"/>
                  <a:gd name="connsiteY93" fmla="*/ 1258407 h 1509906"/>
                  <a:gd name="connsiteX94" fmla="*/ 528455 w 1034979"/>
                  <a:gd name="connsiteY94" fmla="*/ 1245638 h 1509906"/>
                  <a:gd name="connsiteX95" fmla="*/ 573969 w 1034979"/>
                  <a:gd name="connsiteY95" fmla="*/ 1229832 h 1509906"/>
                  <a:gd name="connsiteX96" fmla="*/ 585399 w 1034979"/>
                  <a:gd name="connsiteY96" fmla="*/ 1226022 h 1509906"/>
                  <a:gd name="connsiteX97" fmla="*/ 720654 w 1034979"/>
                  <a:gd name="connsiteY97" fmla="*/ 1309842 h 1509906"/>
                  <a:gd name="connsiteX98" fmla="*/ 733989 w 1034979"/>
                  <a:gd name="connsiteY98" fmla="*/ 1319367 h 1509906"/>
                  <a:gd name="connsiteX99" fmla="*/ 743514 w 1034979"/>
                  <a:gd name="connsiteY99" fmla="*/ 1321272 h 1509906"/>
                  <a:gd name="connsiteX100" fmla="*/ 749229 w 1034979"/>
                  <a:gd name="connsiteY100" fmla="*/ 1323177 h 1509906"/>
                  <a:gd name="connsiteX101" fmla="*/ 762564 w 1034979"/>
                  <a:gd name="connsiteY101" fmla="*/ 1328892 h 1509906"/>
                  <a:gd name="connsiteX102" fmla="*/ 777804 w 1034979"/>
                  <a:gd name="connsiteY102" fmla="*/ 1326987 h 1509906"/>
                  <a:gd name="connsiteX103" fmla="*/ 789234 w 1034979"/>
                  <a:gd name="connsiteY103" fmla="*/ 1321272 h 1509906"/>
                  <a:gd name="connsiteX104" fmla="*/ 794949 w 1034979"/>
                  <a:gd name="connsiteY104" fmla="*/ 1319367 h 1509906"/>
                  <a:gd name="connsiteX105" fmla="*/ 802569 w 1034979"/>
                  <a:gd name="connsiteY105" fmla="*/ 1302222 h 1509906"/>
                  <a:gd name="connsiteX106" fmla="*/ 800664 w 1034979"/>
                  <a:gd name="connsiteY106" fmla="*/ 1277457 h 1509906"/>
                  <a:gd name="connsiteX107" fmla="*/ 798759 w 1034979"/>
                  <a:gd name="connsiteY107" fmla="*/ 1271742 h 1509906"/>
                  <a:gd name="connsiteX108" fmla="*/ 796854 w 1034979"/>
                  <a:gd name="connsiteY108" fmla="*/ 1264122 h 1509906"/>
                  <a:gd name="connsiteX109" fmla="*/ 783519 w 1034979"/>
                  <a:gd name="connsiteY109" fmla="*/ 1246977 h 1509906"/>
                  <a:gd name="connsiteX110" fmla="*/ 773994 w 1034979"/>
                  <a:gd name="connsiteY110" fmla="*/ 1241262 h 1509906"/>
                  <a:gd name="connsiteX111" fmla="*/ 648264 w 1034979"/>
                  <a:gd name="connsiteY111" fmla="*/ 1149822 h 1509906"/>
                  <a:gd name="connsiteX112" fmla="*/ 644454 w 1034979"/>
                  <a:gd name="connsiteY112" fmla="*/ 1132677 h 1509906"/>
                  <a:gd name="connsiteX113" fmla="*/ 646359 w 1034979"/>
                  <a:gd name="connsiteY113" fmla="*/ 1125057 h 1509906"/>
                  <a:gd name="connsiteX114" fmla="*/ 650169 w 1034979"/>
                  <a:gd name="connsiteY114" fmla="*/ 1107912 h 1509906"/>
                  <a:gd name="connsiteX115" fmla="*/ 653979 w 1034979"/>
                  <a:gd name="connsiteY115" fmla="*/ 1102197 h 1509906"/>
                  <a:gd name="connsiteX116" fmla="*/ 655884 w 1034979"/>
                  <a:gd name="connsiteY116" fmla="*/ 1096482 h 1509906"/>
                  <a:gd name="connsiteX117" fmla="*/ 661599 w 1034979"/>
                  <a:gd name="connsiteY117" fmla="*/ 1094577 h 1509906"/>
                  <a:gd name="connsiteX118" fmla="*/ 671124 w 1034979"/>
                  <a:gd name="connsiteY118" fmla="*/ 1083147 h 1509906"/>
                  <a:gd name="connsiteX119" fmla="*/ 724464 w 1034979"/>
                  <a:gd name="connsiteY119" fmla="*/ 1075527 h 1509906"/>
                  <a:gd name="connsiteX120" fmla="*/ 842574 w 1034979"/>
                  <a:gd name="connsiteY120" fmla="*/ 1077432 h 1509906"/>
                  <a:gd name="connsiteX121" fmla="*/ 871149 w 1034979"/>
                  <a:gd name="connsiteY121" fmla="*/ 1079337 h 1509906"/>
                  <a:gd name="connsiteX122" fmla="*/ 899724 w 1034979"/>
                  <a:gd name="connsiteY122" fmla="*/ 1085052 h 1509906"/>
                  <a:gd name="connsiteX123" fmla="*/ 922584 w 1034979"/>
                  <a:gd name="connsiteY123" fmla="*/ 1088862 h 1509906"/>
                  <a:gd name="connsiteX124" fmla="*/ 951159 w 1034979"/>
                  <a:gd name="connsiteY124" fmla="*/ 1094577 h 1509906"/>
                  <a:gd name="connsiteX125" fmla="*/ 956874 w 1034979"/>
                  <a:gd name="connsiteY125" fmla="*/ 1094577 h 1509906"/>
                  <a:gd name="connsiteX126" fmla="*/ 1002594 w 1034979"/>
                  <a:gd name="connsiteY126" fmla="*/ 1092672 h 1509906"/>
                  <a:gd name="connsiteX127" fmla="*/ 1031169 w 1034979"/>
                  <a:gd name="connsiteY127" fmla="*/ 1085052 h 1509906"/>
                  <a:gd name="connsiteX128" fmla="*/ 1034979 w 1034979"/>
                  <a:gd name="connsiteY128" fmla="*/ 1079337 h 1509906"/>
                  <a:gd name="connsiteX129" fmla="*/ 1033074 w 1034979"/>
                  <a:gd name="connsiteY129" fmla="*/ 1060287 h 1509906"/>
                  <a:gd name="connsiteX130" fmla="*/ 1027359 w 1034979"/>
                  <a:gd name="connsiteY130" fmla="*/ 1056477 h 1509906"/>
                  <a:gd name="connsiteX131" fmla="*/ 1012119 w 1034979"/>
                  <a:gd name="connsiteY131" fmla="*/ 1054572 h 1509906"/>
                  <a:gd name="connsiteX132" fmla="*/ 1006404 w 1034979"/>
                  <a:gd name="connsiteY132" fmla="*/ 1052667 h 1509906"/>
                  <a:gd name="connsiteX133" fmla="*/ 998784 w 1034979"/>
                  <a:gd name="connsiteY133" fmla="*/ 1050762 h 1509906"/>
                  <a:gd name="connsiteX134" fmla="*/ 987354 w 1034979"/>
                  <a:gd name="connsiteY134" fmla="*/ 1043142 h 1509906"/>
                  <a:gd name="connsiteX135" fmla="*/ 975924 w 1034979"/>
                  <a:gd name="connsiteY135" fmla="*/ 1039332 h 1509906"/>
                  <a:gd name="connsiteX136" fmla="*/ 970209 w 1034979"/>
                  <a:gd name="connsiteY136" fmla="*/ 1037427 h 1509906"/>
                  <a:gd name="connsiteX137" fmla="*/ 962589 w 1034979"/>
                  <a:gd name="connsiteY137" fmla="*/ 1035522 h 1509906"/>
                  <a:gd name="connsiteX138" fmla="*/ 956874 w 1034979"/>
                  <a:gd name="connsiteY138" fmla="*/ 1033617 h 1509906"/>
                  <a:gd name="connsiteX139" fmla="*/ 935919 w 1034979"/>
                  <a:gd name="connsiteY139" fmla="*/ 1027902 h 1509906"/>
                  <a:gd name="connsiteX140" fmla="*/ 930204 w 1034979"/>
                  <a:gd name="connsiteY140" fmla="*/ 1025997 h 1509906"/>
                  <a:gd name="connsiteX141" fmla="*/ 825429 w 1034979"/>
                  <a:gd name="connsiteY141" fmla="*/ 1027902 h 1509906"/>
                  <a:gd name="connsiteX142" fmla="*/ 819714 w 1034979"/>
                  <a:gd name="connsiteY142" fmla="*/ 1029807 h 1509906"/>
                  <a:gd name="connsiteX143" fmla="*/ 730179 w 1034979"/>
                  <a:gd name="connsiteY143" fmla="*/ 1031712 h 1509906"/>
                  <a:gd name="connsiteX144" fmla="*/ 716844 w 1034979"/>
                  <a:gd name="connsiteY144" fmla="*/ 1035522 h 1509906"/>
                  <a:gd name="connsiteX145" fmla="*/ 695889 w 1034979"/>
                  <a:gd name="connsiteY145" fmla="*/ 1037427 h 1509906"/>
                  <a:gd name="connsiteX146" fmla="*/ 669219 w 1034979"/>
                  <a:gd name="connsiteY146" fmla="*/ 1039332 h 1509906"/>
                  <a:gd name="connsiteX147" fmla="*/ 669219 w 1034979"/>
                  <a:gd name="connsiteY147" fmla="*/ 1039332 h 1509906"/>
                  <a:gd name="connsiteX148" fmla="*/ 646359 w 1034979"/>
                  <a:gd name="connsiteY148" fmla="*/ 1043142 h 1509906"/>
                  <a:gd name="connsiteX149" fmla="*/ 642549 w 1034979"/>
                  <a:gd name="connsiteY149" fmla="*/ 1031712 h 1509906"/>
                  <a:gd name="connsiteX150" fmla="*/ 640644 w 1034979"/>
                  <a:gd name="connsiteY150" fmla="*/ 1025997 h 1509906"/>
                  <a:gd name="connsiteX151" fmla="*/ 642549 w 1034979"/>
                  <a:gd name="connsiteY151" fmla="*/ 1008852 h 1509906"/>
                  <a:gd name="connsiteX152" fmla="*/ 644454 w 1034979"/>
                  <a:gd name="connsiteY152" fmla="*/ 1003137 h 1509906"/>
                  <a:gd name="connsiteX153" fmla="*/ 661599 w 1034979"/>
                  <a:gd name="connsiteY153" fmla="*/ 993612 h 1509906"/>
                  <a:gd name="connsiteX154" fmla="*/ 673029 w 1034979"/>
                  <a:gd name="connsiteY154" fmla="*/ 985992 h 1509906"/>
                  <a:gd name="connsiteX155" fmla="*/ 674934 w 1034979"/>
                  <a:gd name="connsiteY155" fmla="*/ 980277 h 1509906"/>
                  <a:gd name="connsiteX156" fmla="*/ 680649 w 1034979"/>
                  <a:gd name="connsiteY156" fmla="*/ 978372 h 1509906"/>
                  <a:gd name="connsiteX157" fmla="*/ 686364 w 1034979"/>
                  <a:gd name="connsiteY157" fmla="*/ 974562 h 1509906"/>
                  <a:gd name="connsiteX158" fmla="*/ 695889 w 1034979"/>
                  <a:gd name="connsiteY158" fmla="*/ 965037 h 1509906"/>
                  <a:gd name="connsiteX159" fmla="*/ 705414 w 1034979"/>
                  <a:gd name="connsiteY159" fmla="*/ 953607 h 1509906"/>
                  <a:gd name="connsiteX160" fmla="*/ 716844 w 1034979"/>
                  <a:gd name="connsiteY160" fmla="*/ 945987 h 1509906"/>
                  <a:gd name="connsiteX161" fmla="*/ 732084 w 1034979"/>
                  <a:gd name="connsiteY161" fmla="*/ 932652 h 1509906"/>
                  <a:gd name="connsiteX162" fmla="*/ 741609 w 1034979"/>
                  <a:gd name="connsiteY162" fmla="*/ 921222 h 1509906"/>
                  <a:gd name="connsiteX163" fmla="*/ 753039 w 1034979"/>
                  <a:gd name="connsiteY163" fmla="*/ 911697 h 1509906"/>
                  <a:gd name="connsiteX164" fmla="*/ 758754 w 1034979"/>
                  <a:gd name="connsiteY164" fmla="*/ 900267 h 1509906"/>
                  <a:gd name="connsiteX165" fmla="*/ 760659 w 1034979"/>
                  <a:gd name="connsiteY165" fmla="*/ 894552 h 1509906"/>
                  <a:gd name="connsiteX166" fmla="*/ 766374 w 1034979"/>
                  <a:gd name="connsiteY166" fmla="*/ 883122 h 1509906"/>
                  <a:gd name="connsiteX167" fmla="*/ 764469 w 1034979"/>
                  <a:gd name="connsiteY167" fmla="*/ 867882 h 1509906"/>
                  <a:gd name="connsiteX168" fmla="*/ 758754 w 1034979"/>
                  <a:gd name="connsiteY168" fmla="*/ 865977 h 1509906"/>
                  <a:gd name="connsiteX169" fmla="*/ 737799 w 1034979"/>
                  <a:gd name="connsiteY169" fmla="*/ 867882 h 1509906"/>
                  <a:gd name="connsiteX170" fmla="*/ 732084 w 1034979"/>
                  <a:gd name="connsiteY170" fmla="*/ 871692 h 1509906"/>
                  <a:gd name="connsiteX171" fmla="*/ 720654 w 1034979"/>
                  <a:gd name="connsiteY171" fmla="*/ 875502 h 1509906"/>
                  <a:gd name="connsiteX172" fmla="*/ 716844 w 1034979"/>
                  <a:gd name="connsiteY172" fmla="*/ 881217 h 1509906"/>
                  <a:gd name="connsiteX173" fmla="*/ 711129 w 1034979"/>
                  <a:gd name="connsiteY173" fmla="*/ 883122 h 1509906"/>
                  <a:gd name="connsiteX174" fmla="*/ 705414 w 1034979"/>
                  <a:gd name="connsiteY174" fmla="*/ 886932 h 1509906"/>
                  <a:gd name="connsiteX175" fmla="*/ 699699 w 1034979"/>
                  <a:gd name="connsiteY175" fmla="*/ 892647 h 1509906"/>
                  <a:gd name="connsiteX176" fmla="*/ 692079 w 1034979"/>
                  <a:gd name="connsiteY176" fmla="*/ 896457 h 1509906"/>
                  <a:gd name="connsiteX177" fmla="*/ 595181 w 1034979"/>
                  <a:gd name="connsiteY177" fmla="*/ 951135 h 1509906"/>
                  <a:gd name="connsiteX178" fmla="*/ 507294 w 1034979"/>
                  <a:gd name="connsiteY178" fmla="*/ 841212 h 1509906"/>
                  <a:gd name="connsiteX179" fmla="*/ 503484 w 1034979"/>
                  <a:gd name="connsiteY179" fmla="*/ 351627 h 1509906"/>
                  <a:gd name="connsiteX180" fmla="*/ 499674 w 1034979"/>
                  <a:gd name="connsiteY180" fmla="*/ 60162 h 1509906"/>
                  <a:gd name="connsiteX181" fmla="*/ 490149 w 1034979"/>
                  <a:gd name="connsiteY181" fmla="*/ 33492 h 1509906"/>
                  <a:gd name="connsiteX182" fmla="*/ 488244 w 1034979"/>
                  <a:gd name="connsiteY182" fmla="*/ 27777 h 1509906"/>
                  <a:gd name="connsiteX183" fmla="*/ 484434 w 1034979"/>
                  <a:gd name="connsiteY183" fmla="*/ 22062 h 1509906"/>
                  <a:gd name="connsiteX184" fmla="*/ 478719 w 1034979"/>
                  <a:gd name="connsiteY184" fmla="*/ 10632 h 1509906"/>
                  <a:gd name="connsiteX185" fmla="*/ 473004 w 1034979"/>
                  <a:gd name="connsiteY185" fmla="*/ 6822 h 1509906"/>
                  <a:gd name="connsiteX186" fmla="*/ 469194 w 1034979"/>
                  <a:gd name="connsiteY186" fmla="*/ 1107 h 1509906"/>
                  <a:gd name="connsiteX187" fmla="*/ 429189 w 1034979"/>
                  <a:gd name="connsiteY187" fmla="*/ 4917 h 1509906"/>
                  <a:gd name="connsiteX188" fmla="*/ 421569 w 1034979"/>
                  <a:gd name="connsiteY188" fmla="*/ 16347 h 1509906"/>
                  <a:gd name="connsiteX189" fmla="*/ 417759 w 1034979"/>
                  <a:gd name="connsiteY189" fmla="*/ 22062 h 1509906"/>
                  <a:gd name="connsiteX190" fmla="*/ 419664 w 1034979"/>
                  <a:gd name="connsiteY190" fmla="*/ 54447 h 1509906"/>
                  <a:gd name="connsiteX191" fmla="*/ 423474 w 1034979"/>
                  <a:gd name="connsiteY191" fmla="*/ 65877 h 1509906"/>
                  <a:gd name="connsiteX192" fmla="*/ 425379 w 1034979"/>
                  <a:gd name="connsiteY192" fmla="*/ 71592 h 1509906"/>
                  <a:gd name="connsiteX193" fmla="*/ 425379 w 1034979"/>
                  <a:gd name="connsiteY193" fmla="*/ 77307 h 1509906"/>
                  <a:gd name="connsiteX194" fmla="*/ 429189 w 1034979"/>
                  <a:gd name="connsiteY194" fmla="*/ 231612 h 1509906"/>
                  <a:gd name="connsiteX195" fmla="*/ 440619 w 1034979"/>
                  <a:gd name="connsiteY195" fmla="*/ 414492 h 1509906"/>
                  <a:gd name="connsiteX196" fmla="*/ 435265 w 1034979"/>
                  <a:gd name="connsiteY196" fmla="*/ 711672 h 1509906"/>
                  <a:gd name="connsiteX197" fmla="*/ 435059 w 1034979"/>
                  <a:gd name="connsiteY197" fmla="*/ 792350 h 1509906"/>
                  <a:gd name="connsiteX198" fmla="*/ 430322 w 1034979"/>
                  <a:gd name="connsiteY19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84384 w 1034979"/>
                  <a:gd name="connsiteY20" fmla="*/ 865977 h 1509906"/>
                  <a:gd name="connsiteX21" fmla="*/ 59619 w 1034979"/>
                  <a:gd name="connsiteY21" fmla="*/ 867882 h 1509906"/>
                  <a:gd name="connsiteX22" fmla="*/ 53904 w 1034979"/>
                  <a:gd name="connsiteY22" fmla="*/ 871692 h 1509906"/>
                  <a:gd name="connsiteX23" fmla="*/ 50094 w 1034979"/>
                  <a:gd name="connsiteY23" fmla="*/ 877407 h 1509906"/>
                  <a:gd name="connsiteX24" fmla="*/ 46284 w 1034979"/>
                  <a:gd name="connsiteY24" fmla="*/ 888837 h 1509906"/>
                  <a:gd name="connsiteX25" fmla="*/ 50094 w 1034979"/>
                  <a:gd name="connsiteY25" fmla="*/ 926937 h 1509906"/>
                  <a:gd name="connsiteX26" fmla="*/ 53904 w 1034979"/>
                  <a:gd name="connsiteY26" fmla="*/ 932652 h 1509906"/>
                  <a:gd name="connsiteX27" fmla="*/ 59619 w 1034979"/>
                  <a:gd name="connsiteY27" fmla="*/ 936462 h 1509906"/>
                  <a:gd name="connsiteX28" fmla="*/ 63429 w 1034979"/>
                  <a:gd name="connsiteY28" fmla="*/ 942177 h 1509906"/>
                  <a:gd name="connsiteX29" fmla="*/ 80574 w 1034979"/>
                  <a:gd name="connsiteY29" fmla="*/ 951702 h 1509906"/>
                  <a:gd name="connsiteX30" fmla="*/ 166299 w 1034979"/>
                  <a:gd name="connsiteY30" fmla="*/ 972657 h 1509906"/>
                  <a:gd name="connsiteX31" fmla="*/ 191064 w 1034979"/>
                  <a:gd name="connsiteY31" fmla="*/ 978372 h 1509906"/>
                  <a:gd name="connsiteX32" fmla="*/ 208209 w 1034979"/>
                  <a:gd name="connsiteY32" fmla="*/ 984087 h 1509906"/>
                  <a:gd name="connsiteX33" fmla="*/ 213924 w 1034979"/>
                  <a:gd name="connsiteY33" fmla="*/ 985992 h 1509906"/>
                  <a:gd name="connsiteX34" fmla="*/ 229164 w 1034979"/>
                  <a:gd name="connsiteY34" fmla="*/ 989802 h 1509906"/>
                  <a:gd name="connsiteX35" fmla="*/ 248214 w 1034979"/>
                  <a:gd name="connsiteY35" fmla="*/ 995517 h 1509906"/>
                  <a:gd name="connsiteX36" fmla="*/ 253929 w 1034979"/>
                  <a:gd name="connsiteY36" fmla="*/ 999327 h 1509906"/>
                  <a:gd name="connsiteX37" fmla="*/ 267264 w 1034979"/>
                  <a:gd name="connsiteY37" fmla="*/ 1014567 h 1509906"/>
                  <a:gd name="connsiteX38" fmla="*/ 272979 w 1034979"/>
                  <a:gd name="connsiteY38" fmla="*/ 1033617 h 1509906"/>
                  <a:gd name="connsiteX39" fmla="*/ 274884 w 1034979"/>
                  <a:gd name="connsiteY39" fmla="*/ 1039332 h 1509906"/>
                  <a:gd name="connsiteX40" fmla="*/ 276789 w 1034979"/>
                  <a:gd name="connsiteY40" fmla="*/ 1045047 h 1509906"/>
                  <a:gd name="connsiteX41" fmla="*/ 278694 w 1034979"/>
                  <a:gd name="connsiteY41" fmla="*/ 1069812 h 1509906"/>
                  <a:gd name="connsiteX42" fmla="*/ 280599 w 1034979"/>
                  <a:gd name="connsiteY42" fmla="*/ 1075527 h 1509906"/>
                  <a:gd name="connsiteX43" fmla="*/ 278694 w 1034979"/>
                  <a:gd name="connsiteY43" fmla="*/ 1094577 h 1509906"/>
                  <a:gd name="connsiteX44" fmla="*/ 276789 w 1034979"/>
                  <a:gd name="connsiteY44" fmla="*/ 1104102 h 1509906"/>
                  <a:gd name="connsiteX45" fmla="*/ 263454 w 1034979"/>
                  <a:gd name="connsiteY45" fmla="*/ 1117437 h 1509906"/>
                  <a:gd name="connsiteX46" fmla="*/ 252024 w 1034979"/>
                  <a:gd name="connsiteY46" fmla="*/ 1125057 h 1509906"/>
                  <a:gd name="connsiteX47" fmla="*/ 240594 w 1034979"/>
                  <a:gd name="connsiteY47" fmla="*/ 1128867 h 1509906"/>
                  <a:gd name="connsiteX48" fmla="*/ 27234 w 1034979"/>
                  <a:gd name="connsiteY48" fmla="*/ 1147917 h 1509906"/>
                  <a:gd name="connsiteX49" fmla="*/ 15804 w 1034979"/>
                  <a:gd name="connsiteY49" fmla="*/ 1153632 h 1509906"/>
                  <a:gd name="connsiteX50" fmla="*/ 6279 w 1034979"/>
                  <a:gd name="connsiteY50" fmla="*/ 1163157 h 1509906"/>
                  <a:gd name="connsiteX51" fmla="*/ 4374 w 1034979"/>
                  <a:gd name="connsiteY51" fmla="*/ 1168872 h 1509906"/>
                  <a:gd name="connsiteX52" fmla="*/ 564 w 1034979"/>
                  <a:gd name="connsiteY52" fmla="*/ 1174587 h 1509906"/>
                  <a:gd name="connsiteX53" fmla="*/ 6279 w 1034979"/>
                  <a:gd name="connsiteY53" fmla="*/ 1206972 h 1509906"/>
                  <a:gd name="connsiteX54" fmla="*/ 11994 w 1034979"/>
                  <a:gd name="connsiteY54" fmla="*/ 1210782 h 1509906"/>
                  <a:gd name="connsiteX55" fmla="*/ 17709 w 1034979"/>
                  <a:gd name="connsiteY55" fmla="*/ 1212687 h 1509906"/>
                  <a:gd name="connsiteX56" fmla="*/ 145344 w 1034979"/>
                  <a:gd name="connsiteY56" fmla="*/ 1210782 h 1509906"/>
                  <a:gd name="connsiteX57" fmla="*/ 152964 w 1034979"/>
                  <a:gd name="connsiteY57" fmla="*/ 1208877 h 1509906"/>
                  <a:gd name="connsiteX58" fmla="*/ 303459 w 1034979"/>
                  <a:gd name="connsiteY58" fmla="*/ 1203162 h 1509906"/>
                  <a:gd name="connsiteX59" fmla="*/ 318699 w 1034979"/>
                  <a:gd name="connsiteY59" fmla="*/ 1210782 h 1509906"/>
                  <a:gd name="connsiteX60" fmla="*/ 330129 w 1034979"/>
                  <a:gd name="connsiteY60" fmla="*/ 1216497 h 1509906"/>
                  <a:gd name="connsiteX61" fmla="*/ 333939 w 1034979"/>
                  <a:gd name="connsiteY61" fmla="*/ 1222212 h 1509906"/>
                  <a:gd name="connsiteX62" fmla="*/ 339654 w 1034979"/>
                  <a:gd name="connsiteY62" fmla="*/ 1224117 h 1509906"/>
                  <a:gd name="connsiteX63" fmla="*/ 351084 w 1034979"/>
                  <a:gd name="connsiteY63" fmla="*/ 1231737 h 1509906"/>
                  <a:gd name="connsiteX64" fmla="*/ 356799 w 1034979"/>
                  <a:gd name="connsiteY64" fmla="*/ 1235547 h 1509906"/>
                  <a:gd name="connsiteX65" fmla="*/ 360609 w 1034979"/>
                  <a:gd name="connsiteY65" fmla="*/ 1241262 h 1509906"/>
                  <a:gd name="connsiteX66" fmla="*/ 366324 w 1034979"/>
                  <a:gd name="connsiteY66" fmla="*/ 1252692 h 1509906"/>
                  <a:gd name="connsiteX67" fmla="*/ 362514 w 1034979"/>
                  <a:gd name="connsiteY67" fmla="*/ 1279362 h 1509906"/>
                  <a:gd name="connsiteX68" fmla="*/ 358704 w 1034979"/>
                  <a:gd name="connsiteY68" fmla="*/ 1285077 h 1509906"/>
                  <a:gd name="connsiteX69" fmla="*/ 356799 w 1034979"/>
                  <a:gd name="connsiteY69" fmla="*/ 1290792 h 1509906"/>
                  <a:gd name="connsiteX70" fmla="*/ 352989 w 1034979"/>
                  <a:gd name="connsiteY70" fmla="*/ 1296507 h 1509906"/>
                  <a:gd name="connsiteX71" fmla="*/ 351084 w 1034979"/>
                  <a:gd name="connsiteY71" fmla="*/ 1302222 h 1509906"/>
                  <a:gd name="connsiteX72" fmla="*/ 347274 w 1034979"/>
                  <a:gd name="connsiteY72" fmla="*/ 1307937 h 1509906"/>
                  <a:gd name="connsiteX73" fmla="*/ 330129 w 1034979"/>
                  <a:gd name="connsiteY73" fmla="*/ 1374612 h 1509906"/>
                  <a:gd name="connsiteX74" fmla="*/ 328224 w 1034979"/>
                  <a:gd name="connsiteY74" fmla="*/ 1426047 h 1509906"/>
                  <a:gd name="connsiteX75" fmla="*/ 330129 w 1034979"/>
                  <a:gd name="connsiteY75" fmla="*/ 1450812 h 1509906"/>
                  <a:gd name="connsiteX76" fmla="*/ 332034 w 1034979"/>
                  <a:gd name="connsiteY76" fmla="*/ 1456527 h 1509906"/>
                  <a:gd name="connsiteX77" fmla="*/ 335844 w 1034979"/>
                  <a:gd name="connsiteY77" fmla="*/ 1460337 h 1509906"/>
                  <a:gd name="connsiteX78" fmla="*/ 364419 w 1034979"/>
                  <a:gd name="connsiteY78" fmla="*/ 1506057 h 1509906"/>
                  <a:gd name="connsiteX79" fmla="*/ 387279 w 1034979"/>
                  <a:gd name="connsiteY79" fmla="*/ 1507962 h 1509906"/>
                  <a:gd name="connsiteX80" fmla="*/ 392994 w 1034979"/>
                  <a:gd name="connsiteY80" fmla="*/ 1502247 h 1509906"/>
                  <a:gd name="connsiteX81" fmla="*/ 394899 w 1034979"/>
                  <a:gd name="connsiteY81" fmla="*/ 1490817 h 1509906"/>
                  <a:gd name="connsiteX82" fmla="*/ 396804 w 1034979"/>
                  <a:gd name="connsiteY82" fmla="*/ 1485102 h 1509906"/>
                  <a:gd name="connsiteX83" fmla="*/ 398709 w 1034979"/>
                  <a:gd name="connsiteY83" fmla="*/ 1467957 h 1509906"/>
                  <a:gd name="connsiteX84" fmla="*/ 400614 w 1034979"/>
                  <a:gd name="connsiteY84" fmla="*/ 1454622 h 1509906"/>
                  <a:gd name="connsiteX85" fmla="*/ 404424 w 1034979"/>
                  <a:gd name="connsiteY85" fmla="*/ 1397472 h 1509906"/>
                  <a:gd name="connsiteX86" fmla="*/ 410139 w 1034979"/>
                  <a:gd name="connsiteY86" fmla="*/ 1386042 h 1509906"/>
                  <a:gd name="connsiteX87" fmla="*/ 413949 w 1034979"/>
                  <a:gd name="connsiteY87" fmla="*/ 1372707 h 1509906"/>
                  <a:gd name="connsiteX88" fmla="*/ 415854 w 1034979"/>
                  <a:gd name="connsiteY88" fmla="*/ 1366992 h 1509906"/>
                  <a:gd name="connsiteX89" fmla="*/ 417759 w 1034979"/>
                  <a:gd name="connsiteY89" fmla="*/ 1353657 h 1509906"/>
                  <a:gd name="connsiteX90" fmla="*/ 421569 w 1034979"/>
                  <a:gd name="connsiteY90" fmla="*/ 1342227 h 1509906"/>
                  <a:gd name="connsiteX91" fmla="*/ 427284 w 1034979"/>
                  <a:gd name="connsiteY91" fmla="*/ 1328892 h 1509906"/>
                  <a:gd name="connsiteX92" fmla="*/ 467289 w 1034979"/>
                  <a:gd name="connsiteY92" fmla="*/ 1258407 h 1509906"/>
                  <a:gd name="connsiteX93" fmla="*/ 528455 w 1034979"/>
                  <a:gd name="connsiteY93" fmla="*/ 1245638 h 1509906"/>
                  <a:gd name="connsiteX94" fmla="*/ 573969 w 1034979"/>
                  <a:gd name="connsiteY94" fmla="*/ 1229832 h 1509906"/>
                  <a:gd name="connsiteX95" fmla="*/ 585399 w 1034979"/>
                  <a:gd name="connsiteY95" fmla="*/ 1226022 h 1509906"/>
                  <a:gd name="connsiteX96" fmla="*/ 720654 w 1034979"/>
                  <a:gd name="connsiteY96" fmla="*/ 1309842 h 1509906"/>
                  <a:gd name="connsiteX97" fmla="*/ 733989 w 1034979"/>
                  <a:gd name="connsiteY97" fmla="*/ 1319367 h 1509906"/>
                  <a:gd name="connsiteX98" fmla="*/ 743514 w 1034979"/>
                  <a:gd name="connsiteY98" fmla="*/ 1321272 h 1509906"/>
                  <a:gd name="connsiteX99" fmla="*/ 749229 w 1034979"/>
                  <a:gd name="connsiteY99" fmla="*/ 1323177 h 1509906"/>
                  <a:gd name="connsiteX100" fmla="*/ 762564 w 1034979"/>
                  <a:gd name="connsiteY100" fmla="*/ 1328892 h 1509906"/>
                  <a:gd name="connsiteX101" fmla="*/ 777804 w 1034979"/>
                  <a:gd name="connsiteY101" fmla="*/ 1326987 h 1509906"/>
                  <a:gd name="connsiteX102" fmla="*/ 789234 w 1034979"/>
                  <a:gd name="connsiteY102" fmla="*/ 1321272 h 1509906"/>
                  <a:gd name="connsiteX103" fmla="*/ 794949 w 1034979"/>
                  <a:gd name="connsiteY103" fmla="*/ 1319367 h 1509906"/>
                  <a:gd name="connsiteX104" fmla="*/ 802569 w 1034979"/>
                  <a:gd name="connsiteY104" fmla="*/ 1302222 h 1509906"/>
                  <a:gd name="connsiteX105" fmla="*/ 800664 w 1034979"/>
                  <a:gd name="connsiteY105" fmla="*/ 1277457 h 1509906"/>
                  <a:gd name="connsiteX106" fmla="*/ 798759 w 1034979"/>
                  <a:gd name="connsiteY106" fmla="*/ 1271742 h 1509906"/>
                  <a:gd name="connsiteX107" fmla="*/ 796854 w 1034979"/>
                  <a:gd name="connsiteY107" fmla="*/ 1264122 h 1509906"/>
                  <a:gd name="connsiteX108" fmla="*/ 783519 w 1034979"/>
                  <a:gd name="connsiteY108" fmla="*/ 1246977 h 1509906"/>
                  <a:gd name="connsiteX109" fmla="*/ 773994 w 1034979"/>
                  <a:gd name="connsiteY109" fmla="*/ 1241262 h 1509906"/>
                  <a:gd name="connsiteX110" fmla="*/ 648264 w 1034979"/>
                  <a:gd name="connsiteY110" fmla="*/ 1149822 h 1509906"/>
                  <a:gd name="connsiteX111" fmla="*/ 644454 w 1034979"/>
                  <a:gd name="connsiteY111" fmla="*/ 1132677 h 1509906"/>
                  <a:gd name="connsiteX112" fmla="*/ 646359 w 1034979"/>
                  <a:gd name="connsiteY112" fmla="*/ 1125057 h 1509906"/>
                  <a:gd name="connsiteX113" fmla="*/ 650169 w 1034979"/>
                  <a:gd name="connsiteY113" fmla="*/ 1107912 h 1509906"/>
                  <a:gd name="connsiteX114" fmla="*/ 653979 w 1034979"/>
                  <a:gd name="connsiteY114" fmla="*/ 1102197 h 1509906"/>
                  <a:gd name="connsiteX115" fmla="*/ 655884 w 1034979"/>
                  <a:gd name="connsiteY115" fmla="*/ 1096482 h 1509906"/>
                  <a:gd name="connsiteX116" fmla="*/ 661599 w 1034979"/>
                  <a:gd name="connsiteY116" fmla="*/ 1094577 h 1509906"/>
                  <a:gd name="connsiteX117" fmla="*/ 671124 w 1034979"/>
                  <a:gd name="connsiteY117" fmla="*/ 1083147 h 1509906"/>
                  <a:gd name="connsiteX118" fmla="*/ 724464 w 1034979"/>
                  <a:gd name="connsiteY118" fmla="*/ 1075527 h 1509906"/>
                  <a:gd name="connsiteX119" fmla="*/ 842574 w 1034979"/>
                  <a:gd name="connsiteY119" fmla="*/ 1077432 h 1509906"/>
                  <a:gd name="connsiteX120" fmla="*/ 871149 w 1034979"/>
                  <a:gd name="connsiteY120" fmla="*/ 1079337 h 1509906"/>
                  <a:gd name="connsiteX121" fmla="*/ 899724 w 1034979"/>
                  <a:gd name="connsiteY121" fmla="*/ 1085052 h 1509906"/>
                  <a:gd name="connsiteX122" fmla="*/ 922584 w 1034979"/>
                  <a:gd name="connsiteY122" fmla="*/ 1088862 h 1509906"/>
                  <a:gd name="connsiteX123" fmla="*/ 951159 w 1034979"/>
                  <a:gd name="connsiteY123" fmla="*/ 1094577 h 1509906"/>
                  <a:gd name="connsiteX124" fmla="*/ 956874 w 1034979"/>
                  <a:gd name="connsiteY124" fmla="*/ 1094577 h 1509906"/>
                  <a:gd name="connsiteX125" fmla="*/ 1002594 w 1034979"/>
                  <a:gd name="connsiteY125" fmla="*/ 1092672 h 1509906"/>
                  <a:gd name="connsiteX126" fmla="*/ 1031169 w 1034979"/>
                  <a:gd name="connsiteY126" fmla="*/ 1085052 h 1509906"/>
                  <a:gd name="connsiteX127" fmla="*/ 1034979 w 1034979"/>
                  <a:gd name="connsiteY127" fmla="*/ 1079337 h 1509906"/>
                  <a:gd name="connsiteX128" fmla="*/ 1033074 w 1034979"/>
                  <a:gd name="connsiteY128" fmla="*/ 1060287 h 1509906"/>
                  <a:gd name="connsiteX129" fmla="*/ 1027359 w 1034979"/>
                  <a:gd name="connsiteY129" fmla="*/ 1056477 h 1509906"/>
                  <a:gd name="connsiteX130" fmla="*/ 1012119 w 1034979"/>
                  <a:gd name="connsiteY130" fmla="*/ 1054572 h 1509906"/>
                  <a:gd name="connsiteX131" fmla="*/ 1006404 w 1034979"/>
                  <a:gd name="connsiteY131" fmla="*/ 1052667 h 1509906"/>
                  <a:gd name="connsiteX132" fmla="*/ 998784 w 1034979"/>
                  <a:gd name="connsiteY132" fmla="*/ 1050762 h 1509906"/>
                  <a:gd name="connsiteX133" fmla="*/ 987354 w 1034979"/>
                  <a:gd name="connsiteY133" fmla="*/ 1043142 h 1509906"/>
                  <a:gd name="connsiteX134" fmla="*/ 975924 w 1034979"/>
                  <a:gd name="connsiteY134" fmla="*/ 1039332 h 1509906"/>
                  <a:gd name="connsiteX135" fmla="*/ 970209 w 1034979"/>
                  <a:gd name="connsiteY135" fmla="*/ 1037427 h 1509906"/>
                  <a:gd name="connsiteX136" fmla="*/ 962589 w 1034979"/>
                  <a:gd name="connsiteY136" fmla="*/ 1035522 h 1509906"/>
                  <a:gd name="connsiteX137" fmla="*/ 956874 w 1034979"/>
                  <a:gd name="connsiteY137" fmla="*/ 1033617 h 1509906"/>
                  <a:gd name="connsiteX138" fmla="*/ 935919 w 1034979"/>
                  <a:gd name="connsiteY138" fmla="*/ 1027902 h 1509906"/>
                  <a:gd name="connsiteX139" fmla="*/ 930204 w 1034979"/>
                  <a:gd name="connsiteY139" fmla="*/ 1025997 h 1509906"/>
                  <a:gd name="connsiteX140" fmla="*/ 825429 w 1034979"/>
                  <a:gd name="connsiteY140" fmla="*/ 1027902 h 1509906"/>
                  <a:gd name="connsiteX141" fmla="*/ 819714 w 1034979"/>
                  <a:gd name="connsiteY141" fmla="*/ 1029807 h 1509906"/>
                  <a:gd name="connsiteX142" fmla="*/ 730179 w 1034979"/>
                  <a:gd name="connsiteY142" fmla="*/ 1031712 h 1509906"/>
                  <a:gd name="connsiteX143" fmla="*/ 716844 w 1034979"/>
                  <a:gd name="connsiteY143" fmla="*/ 1035522 h 1509906"/>
                  <a:gd name="connsiteX144" fmla="*/ 695889 w 1034979"/>
                  <a:gd name="connsiteY144" fmla="*/ 1037427 h 1509906"/>
                  <a:gd name="connsiteX145" fmla="*/ 669219 w 1034979"/>
                  <a:gd name="connsiteY145" fmla="*/ 1039332 h 1509906"/>
                  <a:gd name="connsiteX146" fmla="*/ 669219 w 1034979"/>
                  <a:gd name="connsiteY146" fmla="*/ 1039332 h 1509906"/>
                  <a:gd name="connsiteX147" fmla="*/ 646359 w 1034979"/>
                  <a:gd name="connsiteY147" fmla="*/ 1043142 h 1509906"/>
                  <a:gd name="connsiteX148" fmla="*/ 642549 w 1034979"/>
                  <a:gd name="connsiteY148" fmla="*/ 1031712 h 1509906"/>
                  <a:gd name="connsiteX149" fmla="*/ 640644 w 1034979"/>
                  <a:gd name="connsiteY149" fmla="*/ 1025997 h 1509906"/>
                  <a:gd name="connsiteX150" fmla="*/ 642549 w 1034979"/>
                  <a:gd name="connsiteY150" fmla="*/ 1008852 h 1509906"/>
                  <a:gd name="connsiteX151" fmla="*/ 644454 w 1034979"/>
                  <a:gd name="connsiteY151" fmla="*/ 1003137 h 1509906"/>
                  <a:gd name="connsiteX152" fmla="*/ 661599 w 1034979"/>
                  <a:gd name="connsiteY152" fmla="*/ 993612 h 1509906"/>
                  <a:gd name="connsiteX153" fmla="*/ 673029 w 1034979"/>
                  <a:gd name="connsiteY153" fmla="*/ 985992 h 1509906"/>
                  <a:gd name="connsiteX154" fmla="*/ 674934 w 1034979"/>
                  <a:gd name="connsiteY154" fmla="*/ 980277 h 1509906"/>
                  <a:gd name="connsiteX155" fmla="*/ 680649 w 1034979"/>
                  <a:gd name="connsiteY155" fmla="*/ 978372 h 1509906"/>
                  <a:gd name="connsiteX156" fmla="*/ 686364 w 1034979"/>
                  <a:gd name="connsiteY156" fmla="*/ 974562 h 1509906"/>
                  <a:gd name="connsiteX157" fmla="*/ 695889 w 1034979"/>
                  <a:gd name="connsiteY157" fmla="*/ 965037 h 1509906"/>
                  <a:gd name="connsiteX158" fmla="*/ 705414 w 1034979"/>
                  <a:gd name="connsiteY158" fmla="*/ 953607 h 1509906"/>
                  <a:gd name="connsiteX159" fmla="*/ 716844 w 1034979"/>
                  <a:gd name="connsiteY159" fmla="*/ 945987 h 1509906"/>
                  <a:gd name="connsiteX160" fmla="*/ 732084 w 1034979"/>
                  <a:gd name="connsiteY160" fmla="*/ 932652 h 1509906"/>
                  <a:gd name="connsiteX161" fmla="*/ 741609 w 1034979"/>
                  <a:gd name="connsiteY161" fmla="*/ 921222 h 1509906"/>
                  <a:gd name="connsiteX162" fmla="*/ 753039 w 1034979"/>
                  <a:gd name="connsiteY162" fmla="*/ 911697 h 1509906"/>
                  <a:gd name="connsiteX163" fmla="*/ 758754 w 1034979"/>
                  <a:gd name="connsiteY163" fmla="*/ 900267 h 1509906"/>
                  <a:gd name="connsiteX164" fmla="*/ 760659 w 1034979"/>
                  <a:gd name="connsiteY164" fmla="*/ 894552 h 1509906"/>
                  <a:gd name="connsiteX165" fmla="*/ 766374 w 1034979"/>
                  <a:gd name="connsiteY165" fmla="*/ 883122 h 1509906"/>
                  <a:gd name="connsiteX166" fmla="*/ 764469 w 1034979"/>
                  <a:gd name="connsiteY166" fmla="*/ 867882 h 1509906"/>
                  <a:gd name="connsiteX167" fmla="*/ 758754 w 1034979"/>
                  <a:gd name="connsiteY167" fmla="*/ 865977 h 1509906"/>
                  <a:gd name="connsiteX168" fmla="*/ 737799 w 1034979"/>
                  <a:gd name="connsiteY168" fmla="*/ 867882 h 1509906"/>
                  <a:gd name="connsiteX169" fmla="*/ 732084 w 1034979"/>
                  <a:gd name="connsiteY169" fmla="*/ 871692 h 1509906"/>
                  <a:gd name="connsiteX170" fmla="*/ 720654 w 1034979"/>
                  <a:gd name="connsiteY170" fmla="*/ 875502 h 1509906"/>
                  <a:gd name="connsiteX171" fmla="*/ 716844 w 1034979"/>
                  <a:gd name="connsiteY171" fmla="*/ 881217 h 1509906"/>
                  <a:gd name="connsiteX172" fmla="*/ 711129 w 1034979"/>
                  <a:gd name="connsiteY172" fmla="*/ 883122 h 1509906"/>
                  <a:gd name="connsiteX173" fmla="*/ 705414 w 1034979"/>
                  <a:gd name="connsiteY173" fmla="*/ 886932 h 1509906"/>
                  <a:gd name="connsiteX174" fmla="*/ 699699 w 1034979"/>
                  <a:gd name="connsiteY174" fmla="*/ 892647 h 1509906"/>
                  <a:gd name="connsiteX175" fmla="*/ 692079 w 1034979"/>
                  <a:gd name="connsiteY175" fmla="*/ 896457 h 1509906"/>
                  <a:gd name="connsiteX176" fmla="*/ 595181 w 1034979"/>
                  <a:gd name="connsiteY176" fmla="*/ 951135 h 1509906"/>
                  <a:gd name="connsiteX177" fmla="*/ 507294 w 1034979"/>
                  <a:gd name="connsiteY177" fmla="*/ 841212 h 1509906"/>
                  <a:gd name="connsiteX178" fmla="*/ 503484 w 1034979"/>
                  <a:gd name="connsiteY178" fmla="*/ 351627 h 1509906"/>
                  <a:gd name="connsiteX179" fmla="*/ 499674 w 1034979"/>
                  <a:gd name="connsiteY179" fmla="*/ 60162 h 1509906"/>
                  <a:gd name="connsiteX180" fmla="*/ 490149 w 1034979"/>
                  <a:gd name="connsiteY180" fmla="*/ 33492 h 1509906"/>
                  <a:gd name="connsiteX181" fmla="*/ 488244 w 1034979"/>
                  <a:gd name="connsiteY181" fmla="*/ 27777 h 1509906"/>
                  <a:gd name="connsiteX182" fmla="*/ 484434 w 1034979"/>
                  <a:gd name="connsiteY182" fmla="*/ 22062 h 1509906"/>
                  <a:gd name="connsiteX183" fmla="*/ 478719 w 1034979"/>
                  <a:gd name="connsiteY183" fmla="*/ 10632 h 1509906"/>
                  <a:gd name="connsiteX184" fmla="*/ 473004 w 1034979"/>
                  <a:gd name="connsiteY184" fmla="*/ 6822 h 1509906"/>
                  <a:gd name="connsiteX185" fmla="*/ 469194 w 1034979"/>
                  <a:gd name="connsiteY185" fmla="*/ 1107 h 1509906"/>
                  <a:gd name="connsiteX186" fmla="*/ 429189 w 1034979"/>
                  <a:gd name="connsiteY186" fmla="*/ 4917 h 1509906"/>
                  <a:gd name="connsiteX187" fmla="*/ 421569 w 1034979"/>
                  <a:gd name="connsiteY187" fmla="*/ 16347 h 1509906"/>
                  <a:gd name="connsiteX188" fmla="*/ 417759 w 1034979"/>
                  <a:gd name="connsiteY188" fmla="*/ 22062 h 1509906"/>
                  <a:gd name="connsiteX189" fmla="*/ 419664 w 1034979"/>
                  <a:gd name="connsiteY189" fmla="*/ 54447 h 1509906"/>
                  <a:gd name="connsiteX190" fmla="*/ 423474 w 1034979"/>
                  <a:gd name="connsiteY190" fmla="*/ 65877 h 1509906"/>
                  <a:gd name="connsiteX191" fmla="*/ 425379 w 1034979"/>
                  <a:gd name="connsiteY191" fmla="*/ 71592 h 1509906"/>
                  <a:gd name="connsiteX192" fmla="*/ 425379 w 1034979"/>
                  <a:gd name="connsiteY192" fmla="*/ 77307 h 1509906"/>
                  <a:gd name="connsiteX193" fmla="*/ 429189 w 1034979"/>
                  <a:gd name="connsiteY193" fmla="*/ 231612 h 1509906"/>
                  <a:gd name="connsiteX194" fmla="*/ 440619 w 1034979"/>
                  <a:gd name="connsiteY194" fmla="*/ 414492 h 1509906"/>
                  <a:gd name="connsiteX195" fmla="*/ 435265 w 1034979"/>
                  <a:gd name="connsiteY195" fmla="*/ 711672 h 1509906"/>
                  <a:gd name="connsiteX196" fmla="*/ 435059 w 1034979"/>
                  <a:gd name="connsiteY196" fmla="*/ 792350 h 1509906"/>
                  <a:gd name="connsiteX197" fmla="*/ 430322 w 1034979"/>
                  <a:gd name="connsiteY197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53904 w 1034979"/>
                  <a:gd name="connsiteY21" fmla="*/ 871692 h 1509906"/>
                  <a:gd name="connsiteX22" fmla="*/ 50094 w 1034979"/>
                  <a:gd name="connsiteY22" fmla="*/ 877407 h 1509906"/>
                  <a:gd name="connsiteX23" fmla="*/ 46284 w 1034979"/>
                  <a:gd name="connsiteY23" fmla="*/ 888837 h 1509906"/>
                  <a:gd name="connsiteX24" fmla="*/ 50094 w 1034979"/>
                  <a:gd name="connsiteY24" fmla="*/ 926937 h 1509906"/>
                  <a:gd name="connsiteX25" fmla="*/ 53904 w 1034979"/>
                  <a:gd name="connsiteY25" fmla="*/ 932652 h 1509906"/>
                  <a:gd name="connsiteX26" fmla="*/ 59619 w 1034979"/>
                  <a:gd name="connsiteY26" fmla="*/ 936462 h 1509906"/>
                  <a:gd name="connsiteX27" fmla="*/ 63429 w 1034979"/>
                  <a:gd name="connsiteY27" fmla="*/ 942177 h 1509906"/>
                  <a:gd name="connsiteX28" fmla="*/ 80574 w 1034979"/>
                  <a:gd name="connsiteY28" fmla="*/ 951702 h 1509906"/>
                  <a:gd name="connsiteX29" fmla="*/ 166299 w 1034979"/>
                  <a:gd name="connsiteY29" fmla="*/ 972657 h 1509906"/>
                  <a:gd name="connsiteX30" fmla="*/ 191064 w 1034979"/>
                  <a:gd name="connsiteY30" fmla="*/ 978372 h 1509906"/>
                  <a:gd name="connsiteX31" fmla="*/ 208209 w 1034979"/>
                  <a:gd name="connsiteY31" fmla="*/ 984087 h 1509906"/>
                  <a:gd name="connsiteX32" fmla="*/ 213924 w 1034979"/>
                  <a:gd name="connsiteY32" fmla="*/ 985992 h 1509906"/>
                  <a:gd name="connsiteX33" fmla="*/ 229164 w 1034979"/>
                  <a:gd name="connsiteY33" fmla="*/ 989802 h 1509906"/>
                  <a:gd name="connsiteX34" fmla="*/ 248214 w 1034979"/>
                  <a:gd name="connsiteY34" fmla="*/ 995517 h 1509906"/>
                  <a:gd name="connsiteX35" fmla="*/ 253929 w 1034979"/>
                  <a:gd name="connsiteY35" fmla="*/ 999327 h 1509906"/>
                  <a:gd name="connsiteX36" fmla="*/ 267264 w 1034979"/>
                  <a:gd name="connsiteY36" fmla="*/ 1014567 h 1509906"/>
                  <a:gd name="connsiteX37" fmla="*/ 272979 w 1034979"/>
                  <a:gd name="connsiteY37" fmla="*/ 1033617 h 1509906"/>
                  <a:gd name="connsiteX38" fmla="*/ 274884 w 1034979"/>
                  <a:gd name="connsiteY38" fmla="*/ 1039332 h 1509906"/>
                  <a:gd name="connsiteX39" fmla="*/ 276789 w 1034979"/>
                  <a:gd name="connsiteY39" fmla="*/ 1045047 h 1509906"/>
                  <a:gd name="connsiteX40" fmla="*/ 278694 w 1034979"/>
                  <a:gd name="connsiteY40" fmla="*/ 1069812 h 1509906"/>
                  <a:gd name="connsiteX41" fmla="*/ 280599 w 1034979"/>
                  <a:gd name="connsiteY41" fmla="*/ 1075527 h 1509906"/>
                  <a:gd name="connsiteX42" fmla="*/ 278694 w 1034979"/>
                  <a:gd name="connsiteY42" fmla="*/ 1094577 h 1509906"/>
                  <a:gd name="connsiteX43" fmla="*/ 276789 w 1034979"/>
                  <a:gd name="connsiteY43" fmla="*/ 1104102 h 1509906"/>
                  <a:gd name="connsiteX44" fmla="*/ 263454 w 1034979"/>
                  <a:gd name="connsiteY44" fmla="*/ 1117437 h 1509906"/>
                  <a:gd name="connsiteX45" fmla="*/ 252024 w 1034979"/>
                  <a:gd name="connsiteY45" fmla="*/ 1125057 h 1509906"/>
                  <a:gd name="connsiteX46" fmla="*/ 240594 w 1034979"/>
                  <a:gd name="connsiteY46" fmla="*/ 1128867 h 1509906"/>
                  <a:gd name="connsiteX47" fmla="*/ 27234 w 1034979"/>
                  <a:gd name="connsiteY47" fmla="*/ 1147917 h 1509906"/>
                  <a:gd name="connsiteX48" fmla="*/ 15804 w 1034979"/>
                  <a:gd name="connsiteY48" fmla="*/ 1153632 h 1509906"/>
                  <a:gd name="connsiteX49" fmla="*/ 6279 w 1034979"/>
                  <a:gd name="connsiteY49" fmla="*/ 1163157 h 1509906"/>
                  <a:gd name="connsiteX50" fmla="*/ 4374 w 1034979"/>
                  <a:gd name="connsiteY50" fmla="*/ 1168872 h 1509906"/>
                  <a:gd name="connsiteX51" fmla="*/ 564 w 1034979"/>
                  <a:gd name="connsiteY51" fmla="*/ 1174587 h 1509906"/>
                  <a:gd name="connsiteX52" fmla="*/ 6279 w 1034979"/>
                  <a:gd name="connsiteY52" fmla="*/ 1206972 h 1509906"/>
                  <a:gd name="connsiteX53" fmla="*/ 11994 w 1034979"/>
                  <a:gd name="connsiteY53" fmla="*/ 1210782 h 1509906"/>
                  <a:gd name="connsiteX54" fmla="*/ 17709 w 1034979"/>
                  <a:gd name="connsiteY54" fmla="*/ 1212687 h 1509906"/>
                  <a:gd name="connsiteX55" fmla="*/ 145344 w 1034979"/>
                  <a:gd name="connsiteY55" fmla="*/ 1210782 h 1509906"/>
                  <a:gd name="connsiteX56" fmla="*/ 152964 w 1034979"/>
                  <a:gd name="connsiteY56" fmla="*/ 1208877 h 1509906"/>
                  <a:gd name="connsiteX57" fmla="*/ 303459 w 1034979"/>
                  <a:gd name="connsiteY57" fmla="*/ 1203162 h 1509906"/>
                  <a:gd name="connsiteX58" fmla="*/ 318699 w 1034979"/>
                  <a:gd name="connsiteY58" fmla="*/ 1210782 h 1509906"/>
                  <a:gd name="connsiteX59" fmla="*/ 330129 w 1034979"/>
                  <a:gd name="connsiteY59" fmla="*/ 1216497 h 1509906"/>
                  <a:gd name="connsiteX60" fmla="*/ 333939 w 1034979"/>
                  <a:gd name="connsiteY60" fmla="*/ 1222212 h 1509906"/>
                  <a:gd name="connsiteX61" fmla="*/ 339654 w 1034979"/>
                  <a:gd name="connsiteY61" fmla="*/ 1224117 h 1509906"/>
                  <a:gd name="connsiteX62" fmla="*/ 351084 w 1034979"/>
                  <a:gd name="connsiteY62" fmla="*/ 1231737 h 1509906"/>
                  <a:gd name="connsiteX63" fmla="*/ 356799 w 1034979"/>
                  <a:gd name="connsiteY63" fmla="*/ 1235547 h 1509906"/>
                  <a:gd name="connsiteX64" fmla="*/ 360609 w 1034979"/>
                  <a:gd name="connsiteY64" fmla="*/ 1241262 h 1509906"/>
                  <a:gd name="connsiteX65" fmla="*/ 366324 w 1034979"/>
                  <a:gd name="connsiteY65" fmla="*/ 1252692 h 1509906"/>
                  <a:gd name="connsiteX66" fmla="*/ 362514 w 1034979"/>
                  <a:gd name="connsiteY66" fmla="*/ 1279362 h 1509906"/>
                  <a:gd name="connsiteX67" fmla="*/ 358704 w 1034979"/>
                  <a:gd name="connsiteY67" fmla="*/ 1285077 h 1509906"/>
                  <a:gd name="connsiteX68" fmla="*/ 356799 w 1034979"/>
                  <a:gd name="connsiteY68" fmla="*/ 1290792 h 1509906"/>
                  <a:gd name="connsiteX69" fmla="*/ 352989 w 1034979"/>
                  <a:gd name="connsiteY69" fmla="*/ 1296507 h 1509906"/>
                  <a:gd name="connsiteX70" fmla="*/ 351084 w 1034979"/>
                  <a:gd name="connsiteY70" fmla="*/ 1302222 h 1509906"/>
                  <a:gd name="connsiteX71" fmla="*/ 347274 w 1034979"/>
                  <a:gd name="connsiteY71" fmla="*/ 1307937 h 1509906"/>
                  <a:gd name="connsiteX72" fmla="*/ 330129 w 1034979"/>
                  <a:gd name="connsiteY72" fmla="*/ 1374612 h 1509906"/>
                  <a:gd name="connsiteX73" fmla="*/ 328224 w 1034979"/>
                  <a:gd name="connsiteY73" fmla="*/ 1426047 h 1509906"/>
                  <a:gd name="connsiteX74" fmla="*/ 330129 w 1034979"/>
                  <a:gd name="connsiteY74" fmla="*/ 1450812 h 1509906"/>
                  <a:gd name="connsiteX75" fmla="*/ 332034 w 1034979"/>
                  <a:gd name="connsiteY75" fmla="*/ 1456527 h 1509906"/>
                  <a:gd name="connsiteX76" fmla="*/ 335844 w 1034979"/>
                  <a:gd name="connsiteY76" fmla="*/ 1460337 h 1509906"/>
                  <a:gd name="connsiteX77" fmla="*/ 364419 w 1034979"/>
                  <a:gd name="connsiteY77" fmla="*/ 1506057 h 1509906"/>
                  <a:gd name="connsiteX78" fmla="*/ 387279 w 1034979"/>
                  <a:gd name="connsiteY78" fmla="*/ 1507962 h 1509906"/>
                  <a:gd name="connsiteX79" fmla="*/ 392994 w 1034979"/>
                  <a:gd name="connsiteY79" fmla="*/ 1502247 h 1509906"/>
                  <a:gd name="connsiteX80" fmla="*/ 394899 w 1034979"/>
                  <a:gd name="connsiteY80" fmla="*/ 1490817 h 1509906"/>
                  <a:gd name="connsiteX81" fmla="*/ 396804 w 1034979"/>
                  <a:gd name="connsiteY81" fmla="*/ 1485102 h 1509906"/>
                  <a:gd name="connsiteX82" fmla="*/ 398709 w 1034979"/>
                  <a:gd name="connsiteY82" fmla="*/ 1467957 h 1509906"/>
                  <a:gd name="connsiteX83" fmla="*/ 400614 w 1034979"/>
                  <a:gd name="connsiteY83" fmla="*/ 1454622 h 1509906"/>
                  <a:gd name="connsiteX84" fmla="*/ 404424 w 1034979"/>
                  <a:gd name="connsiteY84" fmla="*/ 1397472 h 1509906"/>
                  <a:gd name="connsiteX85" fmla="*/ 410139 w 1034979"/>
                  <a:gd name="connsiteY85" fmla="*/ 1386042 h 1509906"/>
                  <a:gd name="connsiteX86" fmla="*/ 413949 w 1034979"/>
                  <a:gd name="connsiteY86" fmla="*/ 1372707 h 1509906"/>
                  <a:gd name="connsiteX87" fmla="*/ 415854 w 1034979"/>
                  <a:gd name="connsiteY87" fmla="*/ 1366992 h 1509906"/>
                  <a:gd name="connsiteX88" fmla="*/ 417759 w 1034979"/>
                  <a:gd name="connsiteY88" fmla="*/ 1353657 h 1509906"/>
                  <a:gd name="connsiteX89" fmla="*/ 421569 w 1034979"/>
                  <a:gd name="connsiteY89" fmla="*/ 1342227 h 1509906"/>
                  <a:gd name="connsiteX90" fmla="*/ 427284 w 1034979"/>
                  <a:gd name="connsiteY90" fmla="*/ 1328892 h 1509906"/>
                  <a:gd name="connsiteX91" fmla="*/ 467289 w 1034979"/>
                  <a:gd name="connsiteY91" fmla="*/ 1258407 h 1509906"/>
                  <a:gd name="connsiteX92" fmla="*/ 528455 w 1034979"/>
                  <a:gd name="connsiteY92" fmla="*/ 1245638 h 1509906"/>
                  <a:gd name="connsiteX93" fmla="*/ 573969 w 1034979"/>
                  <a:gd name="connsiteY93" fmla="*/ 1229832 h 1509906"/>
                  <a:gd name="connsiteX94" fmla="*/ 585399 w 1034979"/>
                  <a:gd name="connsiteY94" fmla="*/ 1226022 h 1509906"/>
                  <a:gd name="connsiteX95" fmla="*/ 720654 w 1034979"/>
                  <a:gd name="connsiteY95" fmla="*/ 1309842 h 1509906"/>
                  <a:gd name="connsiteX96" fmla="*/ 733989 w 1034979"/>
                  <a:gd name="connsiteY96" fmla="*/ 1319367 h 1509906"/>
                  <a:gd name="connsiteX97" fmla="*/ 743514 w 1034979"/>
                  <a:gd name="connsiteY97" fmla="*/ 1321272 h 1509906"/>
                  <a:gd name="connsiteX98" fmla="*/ 749229 w 1034979"/>
                  <a:gd name="connsiteY98" fmla="*/ 1323177 h 1509906"/>
                  <a:gd name="connsiteX99" fmla="*/ 762564 w 1034979"/>
                  <a:gd name="connsiteY99" fmla="*/ 1328892 h 1509906"/>
                  <a:gd name="connsiteX100" fmla="*/ 777804 w 1034979"/>
                  <a:gd name="connsiteY100" fmla="*/ 1326987 h 1509906"/>
                  <a:gd name="connsiteX101" fmla="*/ 789234 w 1034979"/>
                  <a:gd name="connsiteY101" fmla="*/ 1321272 h 1509906"/>
                  <a:gd name="connsiteX102" fmla="*/ 794949 w 1034979"/>
                  <a:gd name="connsiteY102" fmla="*/ 1319367 h 1509906"/>
                  <a:gd name="connsiteX103" fmla="*/ 802569 w 1034979"/>
                  <a:gd name="connsiteY103" fmla="*/ 1302222 h 1509906"/>
                  <a:gd name="connsiteX104" fmla="*/ 800664 w 1034979"/>
                  <a:gd name="connsiteY104" fmla="*/ 1277457 h 1509906"/>
                  <a:gd name="connsiteX105" fmla="*/ 798759 w 1034979"/>
                  <a:gd name="connsiteY105" fmla="*/ 1271742 h 1509906"/>
                  <a:gd name="connsiteX106" fmla="*/ 796854 w 1034979"/>
                  <a:gd name="connsiteY106" fmla="*/ 1264122 h 1509906"/>
                  <a:gd name="connsiteX107" fmla="*/ 783519 w 1034979"/>
                  <a:gd name="connsiteY107" fmla="*/ 1246977 h 1509906"/>
                  <a:gd name="connsiteX108" fmla="*/ 773994 w 1034979"/>
                  <a:gd name="connsiteY108" fmla="*/ 1241262 h 1509906"/>
                  <a:gd name="connsiteX109" fmla="*/ 648264 w 1034979"/>
                  <a:gd name="connsiteY109" fmla="*/ 1149822 h 1509906"/>
                  <a:gd name="connsiteX110" fmla="*/ 644454 w 1034979"/>
                  <a:gd name="connsiteY110" fmla="*/ 1132677 h 1509906"/>
                  <a:gd name="connsiteX111" fmla="*/ 646359 w 1034979"/>
                  <a:gd name="connsiteY111" fmla="*/ 1125057 h 1509906"/>
                  <a:gd name="connsiteX112" fmla="*/ 650169 w 1034979"/>
                  <a:gd name="connsiteY112" fmla="*/ 1107912 h 1509906"/>
                  <a:gd name="connsiteX113" fmla="*/ 653979 w 1034979"/>
                  <a:gd name="connsiteY113" fmla="*/ 1102197 h 1509906"/>
                  <a:gd name="connsiteX114" fmla="*/ 655884 w 1034979"/>
                  <a:gd name="connsiteY114" fmla="*/ 1096482 h 1509906"/>
                  <a:gd name="connsiteX115" fmla="*/ 661599 w 1034979"/>
                  <a:gd name="connsiteY115" fmla="*/ 1094577 h 1509906"/>
                  <a:gd name="connsiteX116" fmla="*/ 671124 w 1034979"/>
                  <a:gd name="connsiteY116" fmla="*/ 1083147 h 1509906"/>
                  <a:gd name="connsiteX117" fmla="*/ 724464 w 1034979"/>
                  <a:gd name="connsiteY117" fmla="*/ 1075527 h 1509906"/>
                  <a:gd name="connsiteX118" fmla="*/ 842574 w 1034979"/>
                  <a:gd name="connsiteY118" fmla="*/ 1077432 h 1509906"/>
                  <a:gd name="connsiteX119" fmla="*/ 871149 w 1034979"/>
                  <a:gd name="connsiteY119" fmla="*/ 1079337 h 1509906"/>
                  <a:gd name="connsiteX120" fmla="*/ 899724 w 1034979"/>
                  <a:gd name="connsiteY120" fmla="*/ 1085052 h 1509906"/>
                  <a:gd name="connsiteX121" fmla="*/ 922584 w 1034979"/>
                  <a:gd name="connsiteY121" fmla="*/ 1088862 h 1509906"/>
                  <a:gd name="connsiteX122" fmla="*/ 951159 w 1034979"/>
                  <a:gd name="connsiteY122" fmla="*/ 1094577 h 1509906"/>
                  <a:gd name="connsiteX123" fmla="*/ 956874 w 1034979"/>
                  <a:gd name="connsiteY123" fmla="*/ 1094577 h 1509906"/>
                  <a:gd name="connsiteX124" fmla="*/ 1002594 w 1034979"/>
                  <a:gd name="connsiteY124" fmla="*/ 1092672 h 1509906"/>
                  <a:gd name="connsiteX125" fmla="*/ 1031169 w 1034979"/>
                  <a:gd name="connsiteY125" fmla="*/ 1085052 h 1509906"/>
                  <a:gd name="connsiteX126" fmla="*/ 1034979 w 1034979"/>
                  <a:gd name="connsiteY126" fmla="*/ 1079337 h 1509906"/>
                  <a:gd name="connsiteX127" fmla="*/ 1033074 w 1034979"/>
                  <a:gd name="connsiteY127" fmla="*/ 1060287 h 1509906"/>
                  <a:gd name="connsiteX128" fmla="*/ 1027359 w 1034979"/>
                  <a:gd name="connsiteY128" fmla="*/ 1056477 h 1509906"/>
                  <a:gd name="connsiteX129" fmla="*/ 1012119 w 1034979"/>
                  <a:gd name="connsiteY129" fmla="*/ 1054572 h 1509906"/>
                  <a:gd name="connsiteX130" fmla="*/ 1006404 w 1034979"/>
                  <a:gd name="connsiteY130" fmla="*/ 1052667 h 1509906"/>
                  <a:gd name="connsiteX131" fmla="*/ 998784 w 1034979"/>
                  <a:gd name="connsiteY131" fmla="*/ 1050762 h 1509906"/>
                  <a:gd name="connsiteX132" fmla="*/ 987354 w 1034979"/>
                  <a:gd name="connsiteY132" fmla="*/ 1043142 h 1509906"/>
                  <a:gd name="connsiteX133" fmla="*/ 975924 w 1034979"/>
                  <a:gd name="connsiteY133" fmla="*/ 1039332 h 1509906"/>
                  <a:gd name="connsiteX134" fmla="*/ 970209 w 1034979"/>
                  <a:gd name="connsiteY134" fmla="*/ 1037427 h 1509906"/>
                  <a:gd name="connsiteX135" fmla="*/ 962589 w 1034979"/>
                  <a:gd name="connsiteY135" fmla="*/ 1035522 h 1509906"/>
                  <a:gd name="connsiteX136" fmla="*/ 956874 w 1034979"/>
                  <a:gd name="connsiteY136" fmla="*/ 1033617 h 1509906"/>
                  <a:gd name="connsiteX137" fmla="*/ 935919 w 1034979"/>
                  <a:gd name="connsiteY137" fmla="*/ 1027902 h 1509906"/>
                  <a:gd name="connsiteX138" fmla="*/ 930204 w 1034979"/>
                  <a:gd name="connsiteY138" fmla="*/ 1025997 h 1509906"/>
                  <a:gd name="connsiteX139" fmla="*/ 825429 w 1034979"/>
                  <a:gd name="connsiteY139" fmla="*/ 1027902 h 1509906"/>
                  <a:gd name="connsiteX140" fmla="*/ 819714 w 1034979"/>
                  <a:gd name="connsiteY140" fmla="*/ 1029807 h 1509906"/>
                  <a:gd name="connsiteX141" fmla="*/ 730179 w 1034979"/>
                  <a:gd name="connsiteY141" fmla="*/ 1031712 h 1509906"/>
                  <a:gd name="connsiteX142" fmla="*/ 716844 w 1034979"/>
                  <a:gd name="connsiteY142" fmla="*/ 1035522 h 1509906"/>
                  <a:gd name="connsiteX143" fmla="*/ 695889 w 1034979"/>
                  <a:gd name="connsiteY143" fmla="*/ 1037427 h 1509906"/>
                  <a:gd name="connsiteX144" fmla="*/ 669219 w 1034979"/>
                  <a:gd name="connsiteY144" fmla="*/ 1039332 h 1509906"/>
                  <a:gd name="connsiteX145" fmla="*/ 669219 w 1034979"/>
                  <a:gd name="connsiteY145" fmla="*/ 1039332 h 1509906"/>
                  <a:gd name="connsiteX146" fmla="*/ 646359 w 1034979"/>
                  <a:gd name="connsiteY146" fmla="*/ 1043142 h 1509906"/>
                  <a:gd name="connsiteX147" fmla="*/ 642549 w 1034979"/>
                  <a:gd name="connsiteY147" fmla="*/ 1031712 h 1509906"/>
                  <a:gd name="connsiteX148" fmla="*/ 640644 w 1034979"/>
                  <a:gd name="connsiteY148" fmla="*/ 1025997 h 1509906"/>
                  <a:gd name="connsiteX149" fmla="*/ 642549 w 1034979"/>
                  <a:gd name="connsiteY149" fmla="*/ 1008852 h 1509906"/>
                  <a:gd name="connsiteX150" fmla="*/ 644454 w 1034979"/>
                  <a:gd name="connsiteY150" fmla="*/ 1003137 h 1509906"/>
                  <a:gd name="connsiteX151" fmla="*/ 661599 w 1034979"/>
                  <a:gd name="connsiteY151" fmla="*/ 993612 h 1509906"/>
                  <a:gd name="connsiteX152" fmla="*/ 673029 w 1034979"/>
                  <a:gd name="connsiteY152" fmla="*/ 985992 h 1509906"/>
                  <a:gd name="connsiteX153" fmla="*/ 674934 w 1034979"/>
                  <a:gd name="connsiteY153" fmla="*/ 980277 h 1509906"/>
                  <a:gd name="connsiteX154" fmla="*/ 680649 w 1034979"/>
                  <a:gd name="connsiteY154" fmla="*/ 978372 h 1509906"/>
                  <a:gd name="connsiteX155" fmla="*/ 686364 w 1034979"/>
                  <a:gd name="connsiteY155" fmla="*/ 974562 h 1509906"/>
                  <a:gd name="connsiteX156" fmla="*/ 695889 w 1034979"/>
                  <a:gd name="connsiteY156" fmla="*/ 965037 h 1509906"/>
                  <a:gd name="connsiteX157" fmla="*/ 705414 w 1034979"/>
                  <a:gd name="connsiteY157" fmla="*/ 953607 h 1509906"/>
                  <a:gd name="connsiteX158" fmla="*/ 716844 w 1034979"/>
                  <a:gd name="connsiteY158" fmla="*/ 945987 h 1509906"/>
                  <a:gd name="connsiteX159" fmla="*/ 732084 w 1034979"/>
                  <a:gd name="connsiteY159" fmla="*/ 932652 h 1509906"/>
                  <a:gd name="connsiteX160" fmla="*/ 741609 w 1034979"/>
                  <a:gd name="connsiteY160" fmla="*/ 921222 h 1509906"/>
                  <a:gd name="connsiteX161" fmla="*/ 753039 w 1034979"/>
                  <a:gd name="connsiteY161" fmla="*/ 911697 h 1509906"/>
                  <a:gd name="connsiteX162" fmla="*/ 758754 w 1034979"/>
                  <a:gd name="connsiteY162" fmla="*/ 900267 h 1509906"/>
                  <a:gd name="connsiteX163" fmla="*/ 760659 w 1034979"/>
                  <a:gd name="connsiteY163" fmla="*/ 894552 h 1509906"/>
                  <a:gd name="connsiteX164" fmla="*/ 766374 w 1034979"/>
                  <a:gd name="connsiteY164" fmla="*/ 883122 h 1509906"/>
                  <a:gd name="connsiteX165" fmla="*/ 764469 w 1034979"/>
                  <a:gd name="connsiteY165" fmla="*/ 867882 h 1509906"/>
                  <a:gd name="connsiteX166" fmla="*/ 758754 w 1034979"/>
                  <a:gd name="connsiteY166" fmla="*/ 865977 h 1509906"/>
                  <a:gd name="connsiteX167" fmla="*/ 737799 w 1034979"/>
                  <a:gd name="connsiteY167" fmla="*/ 867882 h 1509906"/>
                  <a:gd name="connsiteX168" fmla="*/ 732084 w 1034979"/>
                  <a:gd name="connsiteY168" fmla="*/ 871692 h 1509906"/>
                  <a:gd name="connsiteX169" fmla="*/ 720654 w 1034979"/>
                  <a:gd name="connsiteY169" fmla="*/ 875502 h 1509906"/>
                  <a:gd name="connsiteX170" fmla="*/ 716844 w 1034979"/>
                  <a:gd name="connsiteY170" fmla="*/ 881217 h 1509906"/>
                  <a:gd name="connsiteX171" fmla="*/ 711129 w 1034979"/>
                  <a:gd name="connsiteY171" fmla="*/ 883122 h 1509906"/>
                  <a:gd name="connsiteX172" fmla="*/ 705414 w 1034979"/>
                  <a:gd name="connsiteY172" fmla="*/ 886932 h 1509906"/>
                  <a:gd name="connsiteX173" fmla="*/ 699699 w 1034979"/>
                  <a:gd name="connsiteY173" fmla="*/ 892647 h 1509906"/>
                  <a:gd name="connsiteX174" fmla="*/ 692079 w 1034979"/>
                  <a:gd name="connsiteY174" fmla="*/ 896457 h 1509906"/>
                  <a:gd name="connsiteX175" fmla="*/ 595181 w 1034979"/>
                  <a:gd name="connsiteY175" fmla="*/ 951135 h 1509906"/>
                  <a:gd name="connsiteX176" fmla="*/ 507294 w 1034979"/>
                  <a:gd name="connsiteY176" fmla="*/ 841212 h 1509906"/>
                  <a:gd name="connsiteX177" fmla="*/ 503484 w 1034979"/>
                  <a:gd name="connsiteY177" fmla="*/ 351627 h 1509906"/>
                  <a:gd name="connsiteX178" fmla="*/ 499674 w 1034979"/>
                  <a:gd name="connsiteY178" fmla="*/ 60162 h 1509906"/>
                  <a:gd name="connsiteX179" fmla="*/ 490149 w 1034979"/>
                  <a:gd name="connsiteY179" fmla="*/ 33492 h 1509906"/>
                  <a:gd name="connsiteX180" fmla="*/ 488244 w 1034979"/>
                  <a:gd name="connsiteY180" fmla="*/ 27777 h 1509906"/>
                  <a:gd name="connsiteX181" fmla="*/ 484434 w 1034979"/>
                  <a:gd name="connsiteY181" fmla="*/ 22062 h 1509906"/>
                  <a:gd name="connsiteX182" fmla="*/ 478719 w 1034979"/>
                  <a:gd name="connsiteY182" fmla="*/ 10632 h 1509906"/>
                  <a:gd name="connsiteX183" fmla="*/ 473004 w 1034979"/>
                  <a:gd name="connsiteY183" fmla="*/ 6822 h 1509906"/>
                  <a:gd name="connsiteX184" fmla="*/ 469194 w 1034979"/>
                  <a:gd name="connsiteY184" fmla="*/ 1107 h 1509906"/>
                  <a:gd name="connsiteX185" fmla="*/ 429189 w 1034979"/>
                  <a:gd name="connsiteY185" fmla="*/ 4917 h 1509906"/>
                  <a:gd name="connsiteX186" fmla="*/ 421569 w 1034979"/>
                  <a:gd name="connsiteY186" fmla="*/ 16347 h 1509906"/>
                  <a:gd name="connsiteX187" fmla="*/ 417759 w 1034979"/>
                  <a:gd name="connsiteY187" fmla="*/ 22062 h 1509906"/>
                  <a:gd name="connsiteX188" fmla="*/ 419664 w 1034979"/>
                  <a:gd name="connsiteY188" fmla="*/ 54447 h 1509906"/>
                  <a:gd name="connsiteX189" fmla="*/ 423474 w 1034979"/>
                  <a:gd name="connsiteY189" fmla="*/ 65877 h 1509906"/>
                  <a:gd name="connsiteX190" fmla="*/ 425379 w 1034979"/>
                  <a:gd name="connsiteY190" fmla="*/ 71592 h 1509906"/>
                  <a:gd name="connsiteX191" fmla="*/ 425379 w 1034979"/>
                  <a:gd name="connsiteY191" fmla="*/ 77307 h 1509906"/>
                  <a:gd name="connsiteX192" fmla="*/ 429189 w 1034979"/>
                  <a:gd name="connsiteY192" fmla="*/ 231612 h 1509906"/>
                  <a:gd name="connsiteX193" fmla="*/ 440619 w 1034979"/>
                  <a:gd name="connsiteY193" fmla="*/ 414492 h 1509906"/>
                  <a:gd name="connsiteX194" fmla="*/ 435265 w 1034979"/>
                  <a:gd name="connsiteY194" fmla="*/ 711672 h 1509906"/>
                  <a:gd name="connsiteX195" fmla="*/ 435059 w 1034979"/>
                  <a:gd name="connsiteY195" fmla="*/ 792350 h 1509906"/>
                  <a:gd name="connsiteX196" fmla="*/ 430322 w 1034979"/>
                  <a:gd name="connsiteY196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53904 w 1034979"/>
                  <a:gd name="connsiteY21" fmla="*/ 871692 h 1509906"/>
                  <a:gd name="connsiteX22" fmla="*/ 46284 w 1034979"/>
                  <a:gd name="connsiteY22" fmla="*/ 888837 h 1509906"/>
                  <a:gd name="connsiteX23" fmla="*/ 50094 w 1034979"/>
                  <a:gd name="connsiteY23" fmla="*/ 926937 h 1509906"/>
                  <a:gd name="connsiteX24" fmla="*/ 53904 w 1034979"/>
                  <a:gd name="connsiteY24" fmla="*/ 932652 h 1509906"/>
                  <a:gd name="connsiteX25" fmla="*/ 59619 w 1034979"/>
                  <a:gd name="connsiteY25" fmla="*/ 936462 h 1509906"/>
                  <a:gd name="connsiteX26" fmla="*/ 63429 w 1034979"/>
                  <a:gd name="connsiteY26" fmla="*/ 942177 h 1509906"/>
                  <a:gd name="connsiteX27" fmla="*/ 80574 w 1034979"/>
                  <a:gd name="connsiteY27" fmla="*/ 951702 h 1509906"/>
                  <a:gd name="connsiteX28" fmla="*/ 166299 w 1034979"/>
                  <a:gd name="connsiteY28" fmla="*/ 972657 h 1509906"/>
                  <a:gd name="connsiteX29" fmla="*/ 191064 w 1034979"/>
                  <a:gd name="connsiteY29" fmla="*/ 978372 h 1509906"/>
                  <a:gd name="connsiteX30" fmla="*/ 208209 w 1034979"/>
                  <a:gd name="connsiteY30" fmla="*/ 984087 h 1509906"/>
                  <a:gd name="connsiteX31" fmla="*/ 213924 w 1034979"/>
                  <a:gd name="connsiteY31" fmla="*/ 985992 h 1509906"/>
                  <a:gd name="connsiteX32" fmla="*/ 229164 w 1034979"/>
                  <a:gd name="connsiteY32" fmla="*/ 989802 h 1509906"/>
                  <a:gd name="connsiteX33" fmla="*/ 248214 w 1034979"/>
                  <a:gd name="connsiteY33" fmla="*/ 995517 h 1509906"/>
                  <a:gd name="connsiteX34" fmla="*/ 253929 w 1034979"/>
                  <a:gd name="connsiteY34" fmla="*/ 999327 h 1509906"/>
                  <a:gd name="connsiteX35" fmla="*/ 267264 w 1034979"/>
                  <a:gd name="connsiteY35" fmla="*/ 1014567 h 1509906"/>
                  <a:gd name="connsiteX36" fmla="*/ 272979 w 1034979"/>
                  <a:gd name="connsiteY36" fmla="*/ 1033617 h 1509906"/>
                  <a:gd name="connsiteX37" fmla="*/ 274884 w 1034979"/>
                  <a:gd name="connsiteY37" fmla="*/ 1039332 h 1509906"/>
                  <a:gd name="connsiteX38" fmla="*/ 276789 w 1034979"/>
                  <a:gd name="connsiteY38" fmla="*/ 1045047 h 1509906"/>
                  <a:gd name="connsiteX39" fmla="*/ 278694 w 1034979"/>
                  <a:gd name="connsiteY39" fmla="*/ 1069812 h 1509906"/>
                  <a:gd name="connsiteX40" fmla="*/ 280599 w 1034979"/>
                  <a:gd name="connsiteY40" fmla="*/ 1075527 h 1509906"/>
                  <a:gd name="connsiteX41" fmla="*/ 278694 w 1034979"/>
                  <a:gd name="connsiteY41" fmla="*/ 1094577 h 1509906"/>
                  <a:gd name="connsiteX42" fmla="*/ 276789 w 1034979"/>
                  <a:gd name="connsiteY42" fmla="*/ 1104102 h 1509906"/>
                  <a:gd name="connsiteX43" fmla="*/ 263454 w 1034979"/>
                  <a:gd name="connsiteY43" fmla="*/ 1117437 h 1509906"/>
                  <a:gd name="connsiteX44" fmla="*/ 252024 w 1034979"/>
                  <a:gd name="connsiteY44" fmla="*/ 1125057 h 1509906"/>
                  <a:gd name="connsiteX45" fmla="*/ 240594 w 1034979"/>
                  <a:gd name="connsiteY45" fmla="*/ 1128867 h 1509906"/>
                  <a:gd name="connsiteX46" fmla="*/ 27234 w 1034979"/>
                  <a:gd name="connsiteY46" fmla="*/ 1147917 h 1509906"/>
                  <a:gd name="connsiteX47" fmla="*/ 15804 w 1034979"/>
                  <a:gd name="connsiteY47" fmla="*/ 1153632 h 1509906"/>
                  <a:gd name="connsiteX48" fmla="*/ 6279 w 1034979"/>
                  <a:gd name="connsiteY48" fmla="*/ 1163157 h 1509906"/>
                  <a:gd name="connsiteX49" fmla="*/ 4374 w 1034979"/>
                  <a:gd name="connsiteY49" fmla="*/ 1168872 h 1509906"/>
                  <a:gd name="connsiteX50" fmla="*/ 564 w 1034979"/>
                  <a:gd name="connsiteY50" fmla="*/ 1174587 h 1509906"/>
                  <a:gd name="connsiteX51" fmla="*/ 6279 w 1034979"/>
                  <a:gd name="connsiteY51" fmla="*/ 1206972 h 1509906"/>
                  <a:gd name="connsiteX52" fmla="*/ 11994 w 1034979"/>
                  <a:gd name="connsiteY52" fmla="*/ 1210782 h 1509906"/>
                  <a:gd name="connsiteX53" fmla="*/ 17709 w 1034979"/>
                  <a:gd name="connsiteY53" fmla="*/ 1212687 h 1509906"/>
                  <a:gd name="connsiteX54" fmla="*/ 145344 w 1034979"/>
                  <a:gd name="connsiteY54" fmla="*/ 1210782 h 1509906"/>
                  <a:gd name="connsiteX55" fmla="*/ 152964 w 1034979"/>
                  <a:gd name="connsiteY55" fmla="*/ 1208877 h 1509906"/>
                  <a:gd name="connsiteX56" fmla="*/ 303459 w 1034979"/>
                  <a:gd name="connsiteY56" fmla="*/ 1203162 h 1509906"/>
                  <a:gd name="connsiteX57" fmla="*/ 318699 w 1034979"/>
                  <a:gd name="connsiteY57" fmla="*/ 1210782 h 1509906"/>
                  <a:gd name="connsiteX58" fmla="*/ 330129 w 1034979"/>
                  <a:gd name="connsiteY58" fmla="*/ 1216497 h 1509906"/>
                  <a:gd name="connsiteX59" fmla="*/ 333939 w 1034979"/>
                  <a:gd name="connsiteY59" fmla="*/ 1222212 h 1509906"/>
                  <a:gd name="connsiteX60" fmla="*/ 339654 w 1034979"/>
                  <a:gd name="connsiteY60" fmla="*/ 1224117 h 1509906"/>
                  <a:gd name="connsiteX61" fmla="*/ 351084 w 1034979"/>
                  <a:gd name="connsiteY61" fmla="*/ 1231737 h 1509906"/>
                  <a:gd name="connsiteX62" fmla="*/ 356799 w 1034979"/>
                  <a:gd name="connsiteY62" fmla="*/ 1235547 h 1509906"/>
                  <a:gd name="connsiteX63" fmla="*/ 360609 w 1034979"/>
                  <a:gd name="connsiteY63" fmla="*/ 1241262 h 1509906"/>
                  <a:gd name="connsiteX64" fmla="*/ 366324 w 1034979"/>
                  <a:gd name="connsiteY64" fmla="*/ 1252692 h 1509906"/>
                  <a:gd name="connsiteX65" fmla="*/ 362514 w 1034979"/>
                  <a:gd name="connsiteY65" fmla="*/ 1279362 h 1509906"/>
                  <a:gd name="connsiteX66" fmla="*/ 358704 w 1034979"/>
                  <a:gd name="connsiteY66" fmla="*/ 1285077 h 1509906"/>
                  <a:gd name="connsiteX67" fmla="*/ 356799 w 1034979"/>
                  <a:gd name="connsiteY67" fmla="*/ 1290792 h 1509906"/>
                  <a:gd name="connsiteX68" fmla="*/ 352989 w 1034979"/>
                  <a:gd name="connsiteY68" fmla="*/ 1296507 h 1509906"/>
                  <a:gd name="connsiteX69" fmla="*/ 351084 w 1034979"/>
                  <a:gd name="connsiteY69" fmla="*/ 1302222 h 1509906"/>
                  <a:gd name="connsiteX70" fmla="*/ 347274 w 1034979"/>
                  <a:gd name="connsiteY70" fmla="*/ 1307937 h 1509906"/>
                  <a:gd name="connsiteX71" fmla="*/ 330129 w 1034979"/>
                  <a:gd name="connsiteY71" fmla="*/ 1374612 h 1509906"/>
                  <a:gd name="connsiteX72" fmla="*/ 328224 w 1034979"/>
                  <a:gd name="connsiteY72" fmla="*/ 1426047 h 1509906"/>
                  <a:gd name="connsiteX73" fmla="*/ 330129 w 1034979"/>
                  <a:gd name="connsiteY73" fmla="*/ 1450812 h 1509906"/>
                  <a:gd name="connsiteX74" fmla="*/ 332034 w 1034979"/>
                  <a:gd name="connsiteY74" fmla="*/ 1456527 h 1509906"/>
                  <a:gd name="connsiteX75" fmla="*/ 335844 w 1034979"/>
                  <a:gd name="connsiteY75" fmla="*/ 1460337 h 1509906"/>
                  <a:gd name="connsiteX76" fmla="*/ 364419 w 1034979"/>
                  <a:gd name="connsiteY76" fmla="*/ 1506057 h 1509906"/>
                  <a:gd name="connsiteX77" fmla="*/ 387279 w 1034979"/>
                  <a:gd name="connsiteY77" fmla="*/ 1507962 h 1509906"/>
                  <a:gd name="connsiteX78" fmla="*/ 392994 w 1034979"/>
                  <a:gd name="connsiteY78" fmla="*/ 1502247 h 1509906"/>
                  <a:gd name="connsiteX79" fmla="*/ 394899 w 1034979"/>
                  <a:gd name="connsiteY79" fmla="*/ 1490817 h 1509906"/>
                  <a:gd name="connsiteX80" fmla="*/ 396804 w 1034979"/>
                  <a:gd name="connsiteY80" fmla="*/ 1485102 h 1509906"/>
                  <a:gd name="connsiteX81" fmla="*/ 398709 w 1034979"/>
                  <a:gd name="connsiteY81" fmla="*/ 1467957 h 1509906"/>
                  <a:gd name="connsiteX82" fmla="*/ 400614 w 1034979"/>
                  <a:gd name="connsiteY82" fmla="*/ 1454622 h 1509906"/>
                  <a:gd name="connsiteX83" fmla="*/ 404424 w 1034979"/>
                  <a:gd name="connsiteY83" fmla="*/ 1397472 h 1509906"/>
                  <a:gd name="connsiteX84" fmla="*/ 410139 w 1034979"/>
                  <a:gd name="connsiteY84" fmla="*/ 1386042 h 1509906"/>
                  <a:gd name="connsiteX85" fmla="*/ 413949 w 1034979"/>
                  <a:gd name="connsiteY85" fmla="*/ 1372707 h 1509906"/>
                  <a:gd name="connsiteX86" fmla="*/ 415854 w 1034979"/>
                  <a:gd name="connsiteY86" fmla="*/ 1366992 h 1509906"/>
                  <a:gd name="connsiteX87" fmla="*/ 417759 w 1034979"/>
                  <a:gd name="connsiteY87" fmla="*/ 1353657 h 1509906"/>
                  <a:gd name="connsiteX88" fmla="*/ 421569 w 1034979"/>
                  <a:gd name="connsiteY88" fmla="*/ 1342227 h 1509906"/>
                  <a:gd name="connsiteX89" fmla="*/ 427284 w 1034979"/>
                  <a:gd name="connsiteY89" fmla="*/ 1328892 h 1509906"/>
                  <a:gd name="connsiteX90" fmla="*/ 467289 w 1034979"/>
                  <a:gd name="connsiteY90" fmla="*/ 1258407 h 1509906"/>
                  <a:gd name="connsiteX91" fmla="*/ 528455 w 1034979"/>
                  <a:gd name="connsiteY91" fmla="*/ 1245638 h 1509906"/>
                  <a:gd name="connsiteX92" fmla="*/ 573969 w 1034979"/>
                  <a:gd name="connsiteY92" fmla="*/ 1229832 h 1509906"/>
                  <a:gd name="connsiteX93" fmla="*/ 585399 w 1034979"/>
                  <a:gd name="connsiteY93" fmla="*/ 1226022 h 1509906"/>
                  <a:gd name="connsiteX94" fmla="*/ 720654 w 1034979"/>
                  <a:gd name="connsiteY94" fmla="*/ 1309842 h 1509906"/>
                  <a:gd name="connsiteX95" fmla="*/ 733989 w 1034979"/>
                  <a:gd name="connsiteY95" fmla="*/ 1319367 h 1509906"/>
                  <a:gd name="connsiteX96" fmla="*/ 743514 w 1034979"/>
                  <a:gd name="connsiteY96" fmla="*/ 1321272 h 1509906"/>
                  <a:gd name="connsiteX97" fmla="*/ 749229 w 1034979"/>
                  <a:gd name="connsiteY97" fmla="*/ 1323177 h 1509906"/>
                  <a:gd name="connsiteX98" fmla="*/ 762564 w 1034979"/>
                  <a:gd name="connsiteY98" fmla="*/ 1328892 h 1509906"/>
                  <a:gd name="connsiteX99" fmla="*/ 777804 w 1034979"/>
                  <a:gd name="connsiteY99" fmla="*/ 1326987 h 1509906"/>
                  <a:gd name="connsiteX100" fmla="*/ 789234 w 1034979"/>
                  <a:gd name="connsiteY100" fmla="*/ 1321272 h 1509906"/>
                  <a:gd name="connsiteX101" fmla="*/ 794949 w 1034979"/>
                  <a:gd name="connsiteY101" fmla="*/ 1319367 h 1509906"/>
                  <a:gd name="connsiteX102" fmla="*/ 802569 w 1034979"/>
                  <a:gd name="connsiteY102" fmla="*/ 1302222 h 1509906"/>
                  <a:gd name="connsiteX103" fmla="*/ 800664 w 1034979"/>
                  <a:gd name="connsiteY103" fmla="*/ 1277457 h 1509906"/>
                  <a:gd name="connsiteX104" fmla="*/ 798759 w 1034979"/>
                  <a:gd name="connsiteY104" fmla="*/ 1271742 h 1509906"/>
                  <a:gd name="connsiteX105" fmla="*/ 796854 w 1034979"/>
                  <a:gd name="connsiteY105" fmla="*/ 1264122 h 1509906"/>
                  <a:gd name="connsiteX106" fmla="*/ 783519 w 1034979"/>
                  <a:gd name="connsiteY106" fmla="*/ 1246977 h 1509906"/>
                  <a:gd name="connsiteX107" fmla="*/ 773994 w 1034979"/>
                  <a:gd name="connsiteY107" fmla="*/ 1241262 h 1509906"/>
                  <a:gd name="connsiteX108" fmla="*/ 648264 w 1034979"/>
                  <a:gd name="connsiteY108" fmla="*/ 1149822 h 1509906"/>
                  <a:gd name="connsiteX109" fmla="*/ 644454 w 1034979"/>
                  <a:gd name="connsiteY109" fmla="*/ 1132677 h 1509906"/>
                  <a:gd name="connsiteX110" fmla="*/ 646359 w 1034979"/>
                  <a:gd name="connsiteY110" fmla="*/ 1125057 h 1509906"/>
                  <a:gd name="connsiteX111" fmla="*/ 650169 w 1034979"/>
                  <a:gd name="connsiteY111" fmla="*/ 1107912 h 1509906"/>
                  <a:gd name="connsiteX112" fmla="*/ 653979 w 1034979"/>
                  <a:gd name="connsiteY112" fmla="*/ 1102197 h 1509906"/>
                  <a:gd name="connsiteX113" fmla="*/ 655884 w 1034979"/>
                  <a:gd name="connsiteY113" fmla="*/ 1096482 h 1509906"/>
                  <a:gd name="connsiteX114" fmla="*/ 661599 w 1034979"/>
                  <a:gd name="connsiteY114" fmla="*/ 1094577 h 1509906"/>
                  <a:gd name="connsiteX115" fmla="*/ 671124 w 1034979"/>
                  <a:gd name="connsiteY115" fmla="*/ 1083147 h 1509906"/>
                  <a:gd name="connsiteX116" fmla="*/ 724464 w 1034979"/>
                  <a:gd name="connsiteY116" fmla="*/ 1075527 h 1509906"/>
                  <a:gd name="connsiteX117" fmla="*/ 842574 w 1034979"/>
                  <a:gd name="connsiteY117" fmla="*/ 1077432 h 1509906"/>
                  <a:gd name="connsiteX118" fmla="*/ 871149 w 1034979"/>
                  <a:gd name="connsiteY118" fmla="*/ 1079337 h 1509906"/>
                  <a:gd name="connsiteX119" fmla="*/ 899724 w 1034979"/>
                  <a:gd name="connsiteY119" fmla="*/ 1085052 h 1509906"/>
                  <a:gd name="connsiteX120" fmla="*/ 922584 w 1034979"/>
                  <a:gd name="connsiteY120" fmla="*/ 1088862 h 1509906"/>
                  <a:gd name="connsiteX121" fmla="*/ 951159 w 1034979"/>
                  <a:gd name="connsiteY121" fmla="*/ 1094577 h 1509906"/>
                  <a:gd name="connsiteX122" fmla="*/ 956874 w 1034979"/>
                  <a:gd name="connsiteY122" fmla="*/ 1094577 h 1509906"/>
                  <a:gd name="connsiteX123" fmla="*/ 1002594 w 1034979"/>
                  <a:gd name="connsiteY123" fmla="*/ 1092672 h 1509906"/>
                  <a:gd name="connsiteX124" fmla="*/ 1031169 w 1034979"/>
                  <a:gd name="connsiteY124" fmla="*/ 1085052 h 1509906"/>
                  <a:gd name="connsiteX125" fmla="*/ 1034979 w 1034979"/>
                  <a:gd name="connsiteY125" fmla="*/ 1079337 h 1509906"/>
                  <a:gd name="connsiteX126" fmla="*/ 1033074 w 1034979"/>
                  <a:gd name="connsiteY126" fmla="*/ 1060287 h 1509906"/>
                  <a:gd name="connsiteX127" fmla="*/ 1027359 w 1034979"/>
                  <a:gd name="connsiteY127" fmla="*/ 1056477 h 1509906"/>
                  <a:gd name="connsiteX128" fmla="*/ 1012119 w 1034979"/>
                  <a:gd name="connsiteY128" fmla="*/ 1054572 h 1509906"/>
                  <a:gd name="connsiteX129" fmla="*/ 1006404 w 1034979"/>
                  <a:gd name="connsiteY129" fmla="*/ 1052667 h 1509906"/>
                  <a:gd name="connsiteX130" fmla="*/ 998784 w 1034979"/>
                  <a:gd name="connsiteY130" fmla="*/ 1050762 h 1509906"/>
                  <a:gd name="connsiteX131" fmla="*/ 987354 w 1034979"/>
                  <a:gd name="connsiteY131" fmla="*/ 1043142 h 1509906"/>
                  <a:gd name="connsiteX132" fmla="*/ 975924 w 1034979"/>
                  <a:gd name="connsiteY132" fmla="*/ 1039332 h 1509906"/>
                  <a:gd name="connsiteX133" fmla="*/ 970209 w 1034979"/>
                  <a:gd name="connsiteY133" fmla="*/ 1037427 h 1509906"/>
                  <a:gd name="connsiteX134" fmla="*/ 962589 w 1034979"/>
                  <a:gd name="connsiteY134" fmla="*/ 1035522 h 1509906"/>
                  <a:gd name="connsiteX135" fmla="*/ 956874 w 1034979"/>
                  <a:gd name="connsiteY135" fmla="*/ 1033617 h 1509906"/>
                  <a:gd name="connsiteX136" fmla="*/ 935919 w 1034979"/>
                  <a:gd name="connsiteY136" fmla="*/ 1027902 h 1509906"/>
                  <a:gd name="connsiteX137" fmla="*/ 930204 w 1034979"/>
                  <a:gd name="connsiteY137" fmla="*/ 1025997 h 1509906"/>
                  <a:gd name="connsiteX138" fmla="*/ 825429 w 1034979"/>
                  <a:gd name="connsiteY138" fmla="*/ 1027902 h 1509906"/>
                  <a:gd name="connsiteX139" fmla="*/ 819714 w 1034979"/>
                  <a:gd name="connsiteY139" fmla="*/ 1029807 h 1509906"/>
                  <a:gd name="connsiteX140" fmla="*/ 730179 w 1034979"/>
                  <a:gd name="connsiteY140" fmla="*/ 1031712 h 1509906"/>
                  <a:gd name="connsiteX141" fmla="*/ 716844 w 1034979"/>
                  <a:gd name="connsiteY141" fmla="*/ 1035522 h 1509906"/>
                  <a:gd name="connsiteX142" fmla="*/ 695889 w 1034979"/>
                  <a:gd name="connsiteY142" fmla="*/ 1037427 h 1509906"/>
                  <a:gd name="connsiteX143" fmla="*/ 669219 w 1034979"/>
                  <a:gd name="connsiteY143" fmla="*/ 1039332 h 1509906"/>
                  <a:gd name="connsiteX144" fmla="*/ 669219 w 1034979"/>
                  <a:gd name="connsiteY144" fmla="*/ 1039332 h 1509906"/>
                  <a:gd name="connsiteX145" fmla="*/ 646359 w 1034979"/>
                  <a:gd name="connsiteY145" fmla="*/ 1043142 h 1509906"/>
                  <a:gd name="connsiteX146" fmla="*/ 642549 w 1034979"/>
                  <a:gd name="connsiteY146" fmla="*/ 1031712 h 1509906"/>
                  <a:gd name="connsiteX147" fmla="*/ 640644 w 1034979"/>
                  <a:gd name="connsiteY147" fmla="*/ 1025997 h 1509906"/>
                  <a:gd name="connsiteX148" fmla="*/ 642549 w 1034979"/>
                  <a:gd name="connsiteY148" fmla="*/ 1008852 h 1509906"/>
                  <a:gd name="connsiteX149" fmla="*/ 644454 w 1034979"/>
                  <a:gd name="connsiteY149" fmla="*/ 1003137 h 1509906"/>
                  <a:gd name="connsiteX150" fmla="*/ 661599 w 1034979"/>
                  <a:gd name="connsiteY150" fmla="*/ 993612 h 1509906"/>
                  <a:gd name="connsiteX151" fmla="*/ 673029 w 1034979"/>
                  <a:gd name="connsiteY151" fmla="*/ 985992 h 1509906"/>
                  <a:gd name="connsiteX152" fmla="*/ 674934 w 1034979"/>
                  <a:gd name="connsiteY152" fmla="*/ 980277 h 1509906"/>
                  <a:gd name="connsiteX153" fmla="*/ 680649 w 1034979"/>
                  <a:gd name="connsiteY153" fmla="*/ 978372 h 1509906"/>
                  <a:gd name="connsiteX154" fmla="*/ 686364 w 1034979"/>
                  <a:gd name="connsiteY154" fmla="*/ 974562 h 1509906"/>
                  <a:gd name="connsiteX155" fmla="*/ 695889 w 1034979"/>
                  <a:gd name="connsiteY155" fmla="*/ 965037 h 1509906"/>
                  <a:gd name="connsiteX156" fmla="*/ 705414 w 1034979"/>
                  <a:gd name="connsiteY156" fmla="*/ 953607 h 1509906"/>
                  <a:gd name="connsiteX157" fmla="*/ 716844 w 1034979"/>
                  <a:gd name="connsiteY157" fmla="*/ 945987 h 1509906"/>
                  <a:gd name="connsiteX158" fmla="*/ 732084 w 1034979"/>
                  <a:gd name="connsiteY158" fmla="*/ 932652 h 1509906"/>
                  <a:gd name="connsiteX159" fmla="*/ 741609 w 1034979"/>
                  <a:gd name="connsiteY159" fmla="*/ 921222 h 1509906"/>
                  <a:gd name="connsiteX160" fmla="*/ 753039 w 1034979"/>
                  <a:gd name="connsiteY160" fmla="*/ 911697 h 1509906"/>
                  <a:gd name="connsiteX161" fmla="*/ 758754 w 1034979"/>
                  <a:gd name="connsiteY161" fmla="*/ 900267 h 1509906"/>
                  <a:gd name="connsiteX162" fmla="*/ 760659 w 1034979"/>
                  <a:gd name="connsiteY162" fmla="*/ 894552 h 1509906"/>
                  <a:gd name="connsiteX163" fmla="*/ 766374 w 1034979"/>
                  <a:gd name="connsiteY163" fmla="*/ 883122 h 1509906"/>
                  <a:gd name="connsiteX164" fmla="*/ 764469 w 1034979"/>
                  <a:gd name="connsiteY164" fmla="*/ 867882 h 1509906"/>
                  <a:gd name="connsiteX165" fmla="*/ 758754 w 1034979"/>
                  <a:gd name="connsiteY165" fmla="*/ 865977 h 1509906"/>
                  <a:gd name="connsiteX166" fmla="*/ 737799 w 1034979"/>
                  <a:gd name="connsiteY166" fmla="*/ 867882 h 1509906"/>
                  <a:gd name="connsiteX167" fmla="*/ 732084 w 1034979"/>
                  <a:gd name="connsiteY167" fmla="*/ 871692 h 1509906"/>
                  <a:gd name="connsiteX168" fmla="*/ 720654 w 1034979"/>
                  <a:gd name="connsiteY168" fmla="*/ 875502 h 1509906"/>
                  <a:gd name="connsiteX169" fmla="*/ 716844 w 1034979"/>
                  <a:gd name="connsiteY169" fmla="*/ 881217 h 1509906"/>
                  <a:gd name="connsiteX170" fmla="*/ 711129 w 1034979"/>
                  <a:gd name="connsiteY170" fmla="*/ 883122 h 1509906"/>
                  <a:gd name="connsiteX171" fmla="*/ 705414 w 1034979"/>
                  <a:gd name="connsiteY171" fmla="*/ 886932 h 1509906"/>
                  <a:gd name="connsiteX172" fmla="*/ 699699 w 1034979"/>
                  <a:gd name="connsiteY172" fmla="*/ 892647 h 1509906"/>
                  <a:gd name="connsiteX173" fmla="*/ 692079 w 1034979"/>
                  <a:gd name="connsiteY173" fmla="*/ 896457 h 1509906"/>
                  <a:gd name="connsiteX174" fmla="*/ 595181 w 1034979"/>
                  <a:gd name="connsiteY174" fmla="*/ 951135 h 1509906"/>
                  <a:gd name="connsiteX175" fmla="*/ 507294 w 1034979"/>
                  <a:gd name="connsiteY175" fmla="*/ 841212 h 1509906"/>
                  <a:gd name="connsiteX176" fmla="*/ 503484 w 1034979"/>
                  <a:gd name="connsiteY176" fmla="*/ 351627 h 1509906"/>
                  <a:gd name="connsiteX177" fmla="*/ 499674 w 1034979"/>
                  <a:gd name="connsiteY177" fmla="*/ 60162 h 1509906"/>
                  <a:gd name="connsiteX178" fmla="*/ 490149 w 1034979"/>
                  <a:gd name="connsiteY178" fmla="*/ 33492 h 1509906"/>
                  <a:gd name="connsiteX179" fmla="*/ 488244 w 1034979"/>
                  <a:gd name="connsiteY179" fmla="*/ 27777 h 1509906"/>
                  <a:gd name="connsiteX180" fmla="*/ 484434 w 1034979"/>
                  <a:gd name="connsiteY180" fmla="*/ 22062 h 1509906"/>
                  <a:gd name="connsiteX181" fmla="*/ 478719 w 1034979"/>
                  <a:gd name="connsiteY181" fmla="*/ 10632 h 1509906"/>
                  <a:gd name="connsiteX182" fmla="*/ 473004 w 1034979"/>
                  <a:gd name="connsiteY182" fmla="*/ 6822 h 1509906"/>
                  <a:gd name="connsiteX183" fmla="*/ 469194 w 1034979"/>
                  <a:gd name="connsiteY183" fmla="*/ 1107 h 1509906"/>
                  <a:gd name="connsiteX184" fmla="*/ 429189 w 1034979"/>
                  <a:gd name="connsiteY184" fmla="*/ 4917 h 1509906"/>
                  <a:gd name="connsiteX185" fmla="*/ 421569 w 1034979"/>
                  <a:gd name="connsiteY185" fmla="*/ 16347 h 1509906"/>
                  <a:gd name="connsiteX186" fmla="*/ 417759 w 1034979"/>
                  <a:gd name="connsiteY186" fmla="*/ 22062 h 1509906"/>
                  <a:gd name="connsiteX187" fmla="*/ 419664 w 1034979"/>
                  <a:gd name="connsiteY187" fmla="*/ 54447 h 1509906"/>
                  <a:gd name="connsiteX188" fmla="*/ 423474 w 1034979"/>
                  <a:gd name="connsiteY188" fmla="*/ 65877 h 1509906"/>
                  <a:gd name="connsiteX189" fmla="*/ 425379 w 1034979"/>
                  <a:gd name="connsiteY189" fmla="*/ 71592 h 1509906"/>
                  <a:gd name="connsiteX190" fmla="*/ 425379 w 1034979"/>
                  <a:gd name="connsiteY190" fmla="*/ 77307 h 1509906"/>
                  <a:gd name="connsiteX191" fmla="*/ 429189 w 1034979"/>
                  <a:gd name="connsiteY191" fmla="*/ 231612 h 1509906"/>
                  <a:gd name="connsiteX192" fmla="*/ 440619 w 1034979"/>
                  <a:gd name="connsiteY192" fmla="*/ 414492 h 1509906"/>
                  <a:gd name="connsiteX193" fmla="*/ 435265 w 1034979"/>
                  <a:gd name="connsiteY193" fmla="*/ 711672 h 1509906"/>
                  <a:gd name="connsiteX194" fmla="*/ 435059 w 1034979"/>
                  <a:gd name="connsiteY194" fmla="*/ 792350 h 1509906"/>
                  <a:gd name="connsiteX195" fmla="*/ 430322 w 1034979"/>
                  <a:gd name="connsiteY195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46284 w 1034979"/>
                  <a:gd name="connsiteY21" fmla="*/ 888837 h 1509906"/>
                  <a:gd name="connsiteX22" fmla="*/ 50094 w 1034979"/>
                  <a:gd name="connsiteY22" fmla="*/ 926937 h 1509906"/>
                  <a:gd name="connsiteX23" fmla="*/ 53904 w 1034979"/>
                  <a:gd name="connsiteY23" fmla="*/ 932652 h 1509906"/>
                  <a:gd name="connsiteX24" fmla="*/ 59619 w 1034979"/>
                  <a:gd name="connsiteY24" fmla="*/ 936462 h 1509906"/>
                  <a:gd name="connsiteX25" fmla="*/ 63429 w 1034979"/>
                  <a:gd name="connsiteY25" fmla="*/ 942177 h 1509906"/>
                  <a:gd name="connsiteX26" fmla="*/ 80574 w 1034979"/>
                  <a:gd name="connsiteY26" fmla="*/ 951702 h 1509906"/>
                  <a:gd name="connsiteX27" fmla="*/ 166299 w 1034979"/>
                  <a:gd name="connsiteY27" fmla="*/ 972657 h 1509906"/>
                  <a:gd name="connsiteX28" fmla="*/ 191064 w 1034979"/>
                  <a:gd name="connsiteY28" fmla="*/ 978372 h 1509906"/>
                  <a:gd name="connsiteX29" fmla="*/ 208209 w 1034979"/>
                  <a:gd name="connsiteY29" fmla="*/ 984087 h 1509906"/>
                  <a:gd name="connsiteX30" fmla="*/ 213924 w 1034979"/>
                  <a:gd name="connsiteY30" fmla="*/ 985992 h 1509906"/>
                  <a:gd name="connsiteX31" fmla="*/ 229164 w 1034979"/>
                  <a:gd name="connsiteY31" fmla="*/ 989802 h 1509906"/>
                  <a:gd name="connsiteX32" fmla="*/ 248214 w 1034979"/>
                  <a:gd name="connsiteY32" fmla="*/ 995517 h 1509906"/>
                  <a:gd name="connsiteX33" fmla="*/ 253929 w 1034979"/>
                  <a:gd name="connsiteY33" fmla="*/ 999327 h 1509906"/>
                  <a:gd name="connsiteX34" fmla="*/ 267264 w 1034979"/>
                  <a:gd name="connsiteY34" fmla="*/ 1014567 h 1509906"/>
                  <a:gd name="connsiteX35" fmla="*/ 272979 w 1034979"/>
                  <a:gd name="connsiteY35" fmla="*/ 1033617 h 1509906"/>
                  <a:gd name="connsiteX36" fmla="*/ 274884 w 1034979"/>
                  <a:gd name="connsiteY36" fmla="*/ 1039332 h 1509906"/>
                  <a:gd name="connsiteX37" fmla="*/ 276789 w 1034979"/>
                  <a:gd name="connsiteY37" fmla="*/ 1045047 h 1509906"/>
                  <a:gd name="connsiteX38" fmla="*/ 278694 w 1034979"/>
                  <a:gd name="connsiteY38" fmla="*/ 1069812 h 1509906"/>
                  <a:gd name="connsiteX39" fmla="*/ 280599 w 1034979"/>
                  <a:gd name="connsiteY39" fmla="*/ 1075527 h 1509906"/>
                  <a:gd name="connsiteX40" fmla="*/ 278694 w 1034979"/>
                  <a:gd name="connsiteY40" fmla="*/ 1094577 h 1509906"/>
                  <a:gd name="connsiteX41" fmla="*/ 276789 w 1034979"/>
                  <a:gd name="connsiteY41" fmla="*/ 1104102 h 1509906"/>
                  <a:gd name="connsiteX42" fmla="*/ 263454 w 1034979"/>
                  <a:gd name="connsiteY42" fmla="*/ 1117437 h 1509906"/>
                  <a:gd name="connsiteX43" fmla="*/ 252024 w 1034979"/>
                  <a:gd name="connsiteY43" fmla="*/ 1125057 h 1509906"/>
                  <a:gd name="connsiteX44" fmla="*/ 240594 w 1034979"/>
                  <a:gd name="connsiteY44" fmla="*/ 1128867 h 1509906"/>
                  <a:gd name="connsiteX45" fmla="*/ 27234 w 1034979"/>
                  <a:gd name="connsiteY45" fmla="*/ 1147917 h 1509906"/>
                  <a:gd name="connsiteX46" fmla="*/ 15804 w 1034979"/>
                  <a:gd name="connsiteY46" fmla="*/ 1153632 h 1509906"/>
                  <a:gd name="connsiteX47" fmla="*/ 6279 w 1034979"/>
                  <a:gd name="connsiteY47" fmla="*/ 1163157 h 1509906"/>
                  <a:gd name="connsiteX48" fmla="*/ 4374 w 1034979"/>
                  <a:gd name="connsiteY48" fmla="*/ 1168872 h 1509906"/>
                  <a:gd name="connsiteX49" fmla="*/ 564 w 1034979"/>
                  <a:gd name="connsiteY49" fmla="*/ 1174587 h 1509906"/>
                  <a:gd name="connsiteX50" fmla="*/ 6279 w 1034979"/>
                  <a:gd name="connsiteY50" fmla="*/ 1206972 h 1509906"/>
                  <a:gd name="connsiteX51" fmla="*/ 11994 w 1034979"/>
                  <a:gd name="connsiteY51" fmla="*/ 1210782 h 1509906"/>
                  <a:gd name="connsiteX52" fmla="*/ 17709 w 1034979"/>
                  <a:gd name="connsiteY52" fmla="*/ 1212687 h 1509906"/>
                  <a:gd name="connsiteX53" fmla="*/ 145344 w 1034979"/>
                  <a:gd name="connsiteY53" fmla="*/ 1210782 h 1509906"/>
                  <a:gd name="connsiteX54" fmla="*/ 152964 w 1034979"/>
                  <a:gd name="connsiteY54" fmla="*/ 1208877 h 1509906"/>
                  <a:gd name="connsiteX55" fmla="*/ 303459 w 1034979"/>
                  <a:gd name="connsiteY55" fmla="*/ 1203162 h 1509906"/>
                  <a:gd name="connsiteX56" fmla="*/ 318699 w 1034979"/>
                  <a:gd name="connsiteY56" fmla="*/ 1210782 h 1509906"/>
                  <a:gd name="connsiteX57" fmla="*/ 330129 w 1034979"/>
                  <a:gd name="connsiteY57" fmla="*/ 1216497 h 1509906"/>
                  <a:gd name="connsiteX58" fmla="*/ 333939 w 1034979"/>
                  <a:gd name="connsiteY58" fmla="*/ 1222212 h 1509906"/>
                  <a:gd name="connsiteX59" fmla="*/ 339654 w 1034979"/>
                  <a:gd name="connsiteY59" fmla="*/ 1224117 h 1509906"/>
                  <a:gd name="connsiteX60" fmla="*/ 351084 w 1034979"/>
                  <a:gd name="connsiteY60" fmla="*/ 1231737 h 1509906"/>
                  <a:gd name="connsiteX61" fmla="*/ 356799 w 1034979"/>
                  <a:gd name="connsiteY61" fmla="*/ 1235547 h 1509906"/>
                  <a:gd name="connsiteX62" fmla="*/ 360609 w 1034979"/>
                  <a:gd name="connsiteY62" fmla="*/ 1241262 h 1509906"/>
                  <a:gd name="connsiteX63" fmla="*/ 366324 w 1034979"/>
                  <a:gd name="connsiteY63" fmla="*/ 1252692 h 1509906"/>
                  <a:gd name="connsiteX64" fmla="*/ 362514 w 1034979"/>
                  <a:gd name="connsiteY64" fmla="*/ 1279362 h 1509906"/>
                  <a:gd name="connsiteX65" fmla="*/ 358704 w 1034979"/>
                  <a:gd name="connsiteY65" fmla="*/ 1285077 h 1509906"/>
                  <a:gd name="connsiteX66" fmla="*/ 356799 w 1034979"/>
                  <a:gd name="connsiteY66" fmla="*/ 1290792 h 1509906"/>
                  <a:gd name="connsiteX67" fmla="*/ 352989 w 1034979"/>
                  <a:gd name="connsiteY67" fmla="*/ 1296507 h 1509906"/>
                  <a:gd name="connsiteX68" fmla="*/ 351084 w 1034979"/>
                  <a:gd name="connsiteY68" fmla="*/ 1302222 h 1509906"/>
                  <a:gd name="connsiteX69" fmla="*/ 347274 w 1034979"/>
                  <a:gd name="connsiteY69" fmla="*/ 1307937 h 1509906"/>
                  <a:gd name="connsiteX70" fmla="*/ 330129 w 1034979"/>
                  <a:gd name="connsiteY70" fmla="*/ 1374612 h 1509906"/>
                  <a:gd name="connsiteX71" fmla="*/ 328224 w 1034979"/>
                  <a:gd name="connsiteY71" fmla="*/ 1426047 h 1509906"/>
                  <a:gd name="connsiteX72" fmla="*/ 330129 w 1034979"/>
                  <a:gd name="connsiteY72" fmla="*/ 1450812 h 1509906"/>
                  <a:gd name="connsiteX73" fmla="*/ 332034 w 1034979"/>
                  <a:gd name="connsiteY73" fmla="*/ 1456527 h 1509906"/>
                  <a:gd name="connsiteX74" fmla="*/ 335844 w 1034979"/>
                  <a:gd name="connsiteY74" fmla="*/ 1460337 h 1509906"/>
                  <a:gd name="connsiteX75" fmla="*/ 364419 w 1034979"/>
                  <a:gd name="connsiteY75" fmla="*/ 1506057 h 1509906"/>
                  <a:gd name="connsiteX76" fmla="*/ 387279 w 1034979"/>
                  <a:gd name="connsiteY76" fmla="*/ 1507962 h 1509906"/>
                  <a:gd name="connsiteX77" fmla="*/ 392994 w 1034979"/>
                  <a:gd name="connsiteY77" fmla="*/ 1502247 h 1509906"/>
                  <a:gd name="connsiteX78" fmla="*/ 394899 w 1034979"/>
                  <a:gd name="connsiteY78" fmla="*/ 1490817 h 1509906"/>
                  <a:gd name="connsiteX79" fmla="*/ 396804 w 1034979"/>
                  <a:gd name="connsiteY79" fmla="*/ 1485102 h 1509906"/>
                  <a:gd name="connsiteX80" fmla="*/ 398709 w 1034979"/>
                  <a:gd name="connsiteY80" fmla="*/ 1467957 h 1509906"/>
                  <a:gd name="connsiteX81" fmla="*/ 400614 w 1034979"/>
                  <a:gd name="connsiteY81" fmla="*/ 1454622 h 1509906"/>
                  <a:gd name="connsiteX82" fmla="*/ 404424 w 1034979"/>
                  <a:gd name="connsiteY82" fmla="*/ 1397472 h 1509906"/>
                  <a:gd name="connsiteX83" fmla="*/ 410139 w 1034979"/>
                  <a:gd name="connsiteY83" fmla="*/ 1386042 h 1509906"/>
                  <a:gd name="connsiteX84" fmla="*/ 413949 w 1034979"/>
                  <a:gd name="connsiteY84" fmla="*/ 1372707 h 1509906"/>
                  <a:gd name="connsiteX85" fmla="*/ 415854 w 1034979"/>
                  <a:gd name="connsiteY85" fmla="*/ 1366992 h 1509906"/>
                  <a:gd name="connsiteX86" fmla="*/ 417759 w 1034979"/>
                  <a:gd name="connsiteY86" fmla="*/ 1353657 h 1509906"/>
                  <a:gd name="connsiteX87" fmla="*/ 421569 w 1034979"/>
                  <a:gd name="connsiteY87" fmla="*/ 1342227 h 1509906"/>
                  <a:gd name="connsiteX88" fmla="*/ 427284 w 1034979"/>
                  <a:gd name="connsiteY88" fmla="*/ 1328892 h 1509906"/>
                  <a:gd name="connsiteX89" fmla="*/ 467289 w 1034979"/>
                  <a:gd name="connsiteY89" fmla="*/ 1258407 h 1509906"/>
                  <a:gd name="connsiteX90" fmla="*/ 528455 w 1034979"/>
                  <a:gd name="connsiteY90" fmla="*/ 1245638 h 1509906"/>
                  <a:gd name="connsiteX91" fmla="*/ 573969 w 1034979"/>
                  <a:gd name="connsiteY91" fmla="*/ 1229832 h 1509906"/>
                  <a:gd name="connsiteX92" fmla="*/ 585399 w 1034979"/>
                  <a:gd name="connsiteY92" fmla="*/ 1226022 h 1509906"/>
                  <a:gd name="connsiteX93" fmla="*/ 720654 w 1034979"/>
                  <a:gd name="connsiteY93" fmla="*/ 1309842 h 1509906"/>
                  <a:gd name="connsiteX94" fmla="*/ 733989 w 1034979"/>
                  <a:gd name="connsiteY94" fmla="*/ 1319367 h 1509906"/>
                  <a:gd name="connsiteX95" fmla="*/ 743514 w 1034979"/>
                  <a:gd name="connsiteY95" fmla="*/ 1321272 h 1509906"/>
                  <a:gd name="connsiteX96" fmla="*/ 749229 w 1034979"/>
                  <a:gd name="connsiteY96" fmla="*/ 1323177 h 1509906"/>
                  <a:gd name="connsiteX97" fmla="*/ 762564 w 1034979"/>
                  <a:gd name="connsiteY97" fmla="*/ 1328892 h 1509906"/>
                  <a:gd name="connsiteX98" fmla="*/ 777804 w 1034979"/>
                  <a:gd name="connsiteY98" fmla="*/ 1326987 h 1509906"/>
                  <a:gd name="connsiteX99" fmla="*/ 789234 w 1034979"/>
                  <a:gd name="connsiteY99" fmla="*/ 1321272 h 1509906"/>
                  <a:gd name="connsiteX100" fmla="*/ 794949 w 1034979"/>
                  <a:gd name="connsiteY100" fmla="*/ 1319367 h 1509906"/>
                  <a:gd name="connsiteX101" fmla="*/ 802569 w 1034979"/>
                  <a:gd name="connsiteY101" fmla="*/ 1302222 h 1509906"/>
                  <a:gd name="connsiteX102" fmla="*/ 800664 w 1034979"/>
                  <a:gd name="connsiteY102" fmla="*/ 1277457 h 1509906"/>
                  <a:gd name="connsiteX103" fmla="*/ 798759 w 1034979"/>
                  <a:gd name="connsiteY103" fmla="*/ 1271742 h 1509906"/>
                  <a:gd name="connsiteX104" fmla="*/ 796854 w 1034979"/>
                  <a:gd name="connsiteY104" fmla="*/ 1264122 h 1509906"/>
                  <a:gd name="connsiteX105" fmla="*/ 783519 w 1034979"/>
                  <a:gd name="connsiteY105" fmla="*/ 1246977 h 1509906"/>
                  <a:gd name="connsiteX106" fmla="*/ 773994 w 1034979"/>
                  <a:gd name="connsiteY106" fmla="*/ 1241262 h 1509906"/>
                  <a:gd name="connsiteX107" fmla="*/ 648264 w 1034979"/>
                  <a:gd name="connsiteY107" fmla="*/ 1149822 h 1509906"/>
                  <a:gd name="connsiteX108" fmla="*/ 644454 w 1034979"/>
                  <a:gd name="connsiteY108" fmla="*/ 1132677 h 1509906"/>
                  <a:gd name="connsiteX109" fmla="*/ 646359 w 1034979"/>
                  <a:gd name="connsiteY109" fmla="*/ 1125057 h 1509906"/>
                  <a:gd name="connsiteX110" fmla="*/ 650169 w 1034979"/>
                  <a:gd name="connsiteY110" fmla="*/ 1107912 h 1509906"/>
                  <a:gd name="connsiteX111" fmla="*/ 653979 w 1034979"/>
                  <a:gd name="connsiteY111" fmla="*/ 1102197 h 1509906"/>
                  <a:gd name="connsiteX112" fmla="*/ 655884 w 1034979"/>
                  <a:gd name="connsiteY112" fmla="*/ 1096482 h 1509906"/>
                  <a:gd name="connsiteX113" fmla="*/ 661599 w 1034979"/>
                  <a:gd name="connsiteY113" fmla="*/ 1094577 h 1509906"/>
                  <a:gd name="connsiteX114" fmla="*/ 671124 w 1034979"/>
                  <a:gd name="connsiteY114" fmla="*/ 1083147 h 1509906"/>
                  <a:gd name="connsiteX115" fmla="*/ 724464 w 1034979"/>
                  <a:gd name="connsiteY115" fmla="*/ 1075527 h 1509906"/>
                  <a:gd name="connsiteX116" fmla="*/ 842574 w 1034979"/>
                  <a:gd name="connsiteY116" fmla="*/ 1077432 h 1509906"/>
                  <a:gd name="connsiteX117" fmla="*/ 871149 w 1034979"/>
                  <a:gd name="connsiteY117" fmla="*/ 1079337 h 1509906"/>
                  <a:gd name="connsiteX118" fmla="*/ 899724 w 1034979"/>
                  <a:gd name="connsiteY118" fmla="*/ 1085052 h 1509906"/>
                  <a:gd name="connsiteX119" fmla="*/ 922584 w 1034979"/>
                  <a:gd name="connsiteY119" fmla="*/ 1088862 h 1509906"/>
                  <a:gd name="connsiteX120" fmla="*/ 951159 w 1034979"/>
                  <a:gd name="connsiteY120" fmla="*/ 1094577 h 1509906"/>
                  <a:gd name="connsiteX121" fmla="*/ 956874 w 1034979"/>
                  <a:gd name="connsiteY121" fmla="*/ 1094577 h 1509906"/>
                  <a:gd name="connsiteX122" fmla="*/ 1002594 w 1034979"/>
                  <a:gd name="connsiteY122" fmla="*/ 1092672 h 1509906"/>
                  <a:gd name="connsiteX123" fmla="*/ 1031169 w 1034979"/>
                  <a:gd name="connsiteY123" fmla="*/ 1085052 h 1509906"/>
                  <a:gd name="connsiteX124" fmla="*/ 1034979 w 1034979"/>
                  <a:gd name="connsiteY124" fmla="*/ 1079337 h 1509906"/>
                  <a:gd name="connsiteX125" fmla="*/ 1033074 w 1034979"/>
                  <a:gd name="connsiteY125" fmla="*/ 1060287 h 1509906"/>
                  <a:gd name="connsiteX126" fmla="*/ 1027359 w 1034979"/>
                  <a:gd name="connsiteY126" fmla="*/ 1056477 h 1509906"/>
                  <a:gd name="connsiteX127" fmla="*/ 1012119 w 1034979"/>
                  <a:gd name="connsiteY127" fmla="*/ 1054572 h 1509906"/>
                  <a:gd name="connsiteX128" fmla="*/ 1006404 w 1034979"/>
                  <a:gd name="connsiteY128" fmla="*/ 1052667 h 1509906"/>
                  <a:gd name="connsiteX129" fmla="*/ 998784 w 1034979"/>
                  <a:gd name="connsiteY129" fmla="*/ 1050762 h 1509906"/>
                  <a:gd name="connsiteX130" fmla="*/ 987354 w 1034979"/>
                  <a:gd name="connsiteY130" fmla="*/ 1043142 h 1509906"/>
                  <a:gd name="connsiteX131" fmla="*/ 975924 w 1034979"/>
                  <a:gd name="connsiteY131" fmla="*/ 1039332 h 1509906"/>
                  <a:gd name="connsiteX132" fmla="*/ 970209 w 1034979"/>
                  <a:gd name="connsiteY132" fmla="*/ 1037427 h 1509906"/>
                  <a:gd name="connsiteX133" fmla="*/ 962589 w 1034979"/>
                  <a:gd name="connsiteY133" fmla="*/ 1035522 h 1509906"/>
                  <a:gd name="connsiteX134" fmla="*/ 956874 w 1034979"/>
                  <a:gd name="connsiteY134" fmla="*/ 1033617 h 1509906"/>
                  <a:gd name="connsiteX135" fmla="*/ 935919 w 1034979"/>
                  <a:gd name="connsiteY135" fmla="*/ 1027902 h 1509906"/>
                  <a:gd name="connsiteX136" fmla="*/ 930204 w 1034979"/>
                  <a:gd name="connsiteY136" fmla="*/ 1025997 h 1509906"/>
                  <a:gd name="connsiteX137" fmla="*/ 825429 w 1034979"/>
                  <a:gd name="connsiteY137" fmla="*/ 1027902 h 1509906"/>
                  <a:gd name="connsiteX138" fmla="*/ 819714 w 1034979"/>
                  <a:gd name="connsiteY138" fmla="*/ 1029807 h 1509906"/>
                  <a:gd name="connsiteX139" fmla="*/ 730179 w 1034979"/>
                  <a:gd name="connsiteY139" fmla="*/ 1031712 h 1509906"/>
                  <a:gd name="connsiteX140" fmla="*/ 716844 w 1034979"/>
                  <a:gd name="connsiteY140" fmla="*/ 1035522 h 1509906"/>
                  <a:gd name="connsiteX141" fmla="*/ 695889 w 1034979"/>
                  <a:gd name="connsiteY141" fmla="*/ 1037427 h 1509906"/>
                  <a:gd name="connsiteX142" fmla="*/ 669219 w 1034979"/>
                  <a:gd name="connsiteY142" fmla="*/ 1039332 h 1509906"/>
                  <a:gd name="connsiteX143" fmla="*/ 669219 w 1034979"/>
                  <a:gd name="connsiteY143" fmla="*/ 1039332 h 1509906"/>
                  <a:gd name="connsiteX144" fmla="*/ 646359 w 1034979"/>
                  <a:gd name="connsiteY144" fmla="*/ 1043142 h 1509906"/>
                  <a:gd name="connsiteX145" fmla="*/ 642549 w 1034979"/>
                  <a:gd name="connsiteY145" fmla="*/ 1031712 h 1509906"/>
                  <a:gd name="connsiteX146" fmla="*/ 640644 w 1034979"/>
                  <a:gd name="connsiteY146" fmla="*/ 1025997 h 1509906"/>
                  <a:gd name="connsiteX147" fmla="*/ 642549 w 1034979"/>
                  <a:gd name="connsiteY147" fmla="*/ 1008852 h 1509906"/>
                  <a:gd name="connsiteX148" fmla="*/ 644454 w 1034979"/>
                  <a:gd name="connsiteY148" fmla="*/ 1003137 h 1509906"/>
                  <a:gd name="connsiteX149" fmla="*/ 661599 w 1034979"/>
                  <a:gd name="connsiteY149" fmla="*/ 993612 h 1509906"/>
                  <a:gd name="connsiteX150" fmla="*/ 673029 w 1034979"/>
                  <a:gd name="connsiteY150" fmla="*/ 985992 h 1509906"/>
                  <a:gd name="connsiteX151" fmla="*/ 674934 w 1034979"/>
                  <a:gd name="connsiteY151" fmla="*/ 980277 h 1509906"/>
                  <a:gd name="connsiteX152" fmla="*/ 680649 w 1034979"/>
                  <a:gd name="connsiteY152" fmla="*/ 978372 h 1509906"/>
                  <a:gd name="connsiteX153" fmla="*/ 686364 w 1034979"/>
                  <a:gd name="connsiteY153" fmla="*/ 974562 h 1509906"/>
                  <a:gd name="connsiteX154" fmla="*/ 695889 w 1034979"/>
                  <a:gd name="connsiteY154" fmla="*/ 965037 h 1509906"/>
                  <a:gd name="connsiteX155" fmla="*/ 705414 w 1034979"/>
                  <a:gd name="connsiteY155" fmla="*/ 953607 h 1509906"/>
                  <a:gd name="connsiteX156" fmla="*/ 716844 w 1034979"/>
                  <a:gd name="connsiteY156" fmla="*/ 945987 h 1509906"/>
                  <a:gd name="connsiteX157" fmla="*/ 732084 w 1034979"/>
                  <a:gd name="connsiteY157" fmla="*/ 932652 h 1509906"/>
                  <a:gd name="connsiteX158" fmla="*/ 741609 w 1034979"/>
                  <a:gd name="connsiteY158" fmla="*/ 921222 h 1509906"/>
                  <a:gd name="connsiteX159" fmla="*/ 753039 w 1034979"/>
                  <a:gd name="connsiteY159" fmla="*/ 911697 h 1509906"/>
                  <a:gd name="connsiteX160" fmla="*/ 758754 w 1034979"/>
                  <a:gd name="connsiteY160" fmla="*/ 900267 h 1509906"/>
                  <a:gd name="connsiteX161" fmla="*/ 760659 w 1034979"/>
                  <a:gd name="connsiteY161" fmla="*/ 894552 h 1509906"/>
                  <a:gd name="connsiteX162" fmla="*/ 766374 w 1034979"/>
                  <a:gd name="connsiteY162" fmla="*/ 883122 h 1509906"/>
                  <a:gd name="connsiteX163" fmla="*/ 764469 w 1034979"/>
                  <a:gd name="connsiteY163" fmla="*/ 867882 h 1509906"/>
                  <a:gd name="connsiteX164" fmla="*/ 758754 w 1034979"/>
                  <a:gd name="connsiteY164" fmla="*/ 865977 h 1509906"/>
                  <a:gd name="connsiteX165" fmla="*/ 737799 w 1034979"/>
                  <a:gd name="connsiteY165" fmla="*/ 867882 h 1509906"/>
                  <a:gd name="connsiteX166" fmla="*/ 732084 w 1034979"/>
                  <a:gd name="connsiteY166" fmla="*/ 871692 h 1509906"/>
                  <a:gd name="connsiteX167" fmla="*/ 720654 w 1034979"/>
                  <a:gd name="connsiteY167" fmla="*/ 875502 h 1509906"/>
                  <a:gd name="connsiteX168" fmla="*/ 716844 w 1034979"/>
                  <a:gd name="connsiteY168" fmla="*/ 881217 h 1509906"/>
                  <a:gd name="connsiteX169" fmla="*/ 711129 w 1034979"/>
                  <a:gd name="connsiteY169" fmla="*/ 883122 h 1509906"/>
                  <a:gd name="connsiteX170" fmla="*/ 705414 w 1034979"/>
                  <a:gd name="connsiteY170" fmla="*/ 886932 h 1509906"/>
                  <a:gd name="connsiteX171" fmla="*/ 699699 w 1034979"/>
                  <a:gd name="connsiteY171" fmla="*/ 892647 h 1509906"/>
                  <a:gd name="connsiteX172" fmla="*/ 692079 w 1034979"/>
                  <a:gd name="connsiteY172" fmla="*/ 896457 h 1509906"/>
                  <a:gd name="connsiteX173" fmla="*/ 595181 w 1034979"/>
                  <a:gd name="connsiteY173" fmla="*/ 951135 h 1509906"/>
                  <a:gd name="connsiteX174" fmla="*/ 507294 w 1034979"/>
                  <a:gd name="connsiteY174" fmla="*/ 841212 h 1509906"/>
                  <a:gd name="connsiteX175" fmla="*/ 503484 w 1034979"/>
                  <a:gd name="connsiteY175" fmla="*/ 351627 h 1509906"/>
                  <a:gd name="connsiteX176" fmla="*/ 499674 w 1034979"/>
                  <a:gd name="connsiteY176" fmla="*/ 60162 h 1509906"/>
                  <a:gd name="connsiteX177" fmla="*/ 490149 w 1034979"/>
                  <a:gd name="connsiteY177" fmla="*/ 33492 h 1509906"/>
                  <a:gd name="connsiteX178" fmla="*/ 488244 w 1034979"/>
                  <a:gd name="connsiteY178" fmla="*/ 27777 h 1509906"/>
                  <a:gd name="connsiteX179" fmla="*/ 484434 w 1034979"/>
                  <a:gd name="connsiteY179" fmla="*/ 22062 h 1509906"/>
                  <a:gd name="connsiteX180" fmla="*/ 478719 w 1034979"/>
                  <a:gd name="connsiteY180" fmla="*/ 10632 h 1509906"/>
                  <a:gd name="connsiteX181" fmla="*/ 473004 w 1034979"/>
                  <a:gd name="connsiteY181" fmla="*/ 6822 h 1509906"/>
                  <a:gd name="connsiteX182" fmla="*/ 469194 w 1034979"/>
                  <a:gd name="connsiteY182" fmla="*/ 1107 h 1509906"/>
                  <a:gd name="connsiteX183" fmla="*/ 429189 w 1034979"/>
                  <a:gd name="connsiteY183" fmla="*/ 4917 h 1509906"/>
                  <a:gd name="connsiteX184" fmla="*/ 421569 w 1034979"/>
                  <a:gd name="connsiteY184" fmla="*/ 16347 h 1509906"/>
                  <a:gd name="connsiteX185" fmla="*/ 417759 w 1034979"/>
                  <a:gd name="connsiteY185" fmla="*/ 22062 h 1509906"/>
                  <a:gd name="connsiteX186" fmla="*/ 419664 w 1034979"/>
                  <a:gd name="connsiteY186" fmla="*/ 54447 h 1509906"/>
                  <a:gd name="connsiteX187" fmla="*/ 423474 w 1034979"/>
                  <a:gd name="connsiteY187" fmla="*/ 65877 h 1509906"/>
                  <a:gd name="connsiteX188" fmla="*/ 425379 w 1034979"/>
                  <a:gd name="connsiteY188" fmla="*/ 71592 h 1509906"/>
                  <a:gd name="connsiteX189" fmla="*/ 425379 w 1034979"/>
                  <a:gd name="connsiteY189" fmla="*/ 77307 h 1509906"/>
                  <a:gd name="connsiteX190" fmla="*/ 429189 w 1034979"/>
                  <a:gd name="connsiteY190" fmla="*/ 231612 h 1509906"/>
                  <a:gd name="connsiteX191" fmla="*/ 440619 w 1034979"/>
                  <a:gd name="connsiteY191" fmla="*/ 414492 h 1509906"/>
                  <a:gd name="connsiteX192" fmla="*/ 435265 w 1034979"/>
                  <a:gd name="connsiteY192" fmla="*/ 711672 h 1509906"/>
                  <a:gd name="connsiteX193" fmla="*/ 435059 w 1034979"/>
                  <a:gd name="connsiteY193" fmla="*/ 792350 h 1509906"/>
                  <a:gd name="connsiteX194" fmla="*/ 430322 w 1034979"/>
                  <a:gd name="connsiteY194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111054 w 1034979"/>
                  <a:gd name="connsiteY19" fmla="*/ 890742 h 1509906"/>
                  <a:gd name="connsiteX20" fmla="*/ 59619 w 1034979"/>
                  <a:gd name="connsiteY20" fmla="*/ 867882 h 1509906"/>
                  <a:gd name="connsiteX21" fmla="*/ 46284 w 1034979"/>
                  <a:gd name="connsiteY21" fmla="*/ 888837 h 1509906"/>
                  <a:gd name="connsiteX22" fmla="*/ 50094 w 1034979"/>
                  <a:gd name="connsiteY22" fmla="*/ 926937 h 1509906"/>
                  <a:gd name="connsiteX23" fmla="*/ 53904 w 1034979"/>
                  <a:gd name="connsiteY23" fmla="*/ 932652 h 1509906"/>
                  <a:gd name="connsiteX24" fmla="*/ 59619 w 1034979"/>
                  <a:gd name="connsiteY24" fmla="*/ 936462 h 1509906"/>
                  <a:gd name="connsiteX25" fmla="*/ 63429 w 1034979"/>
                  <a:gd name="connsiteY25" fmla="*/ 942177 h 1509906"/>
                  <a:gd name="connsiteX26" fmla="*/ 80574 w 1034979"/>
                  <a:gd name="connsiteY26" fmla="*/ 951702 h 1509906"/>
                  <a:gd name="connsiteX27" fmla="*/ 166299 w 1034979"/>
                  <a:gd name="connsiteY27" fmla="*/ 972657 h 1509906"/>
                  <a:gd name="connsiteX28" fmla="*/ 191064 w 1034979"/>
                  <a:gd name="connsiteY28" fmla="*/ 978372 h 1509906"/>
                  <a:gd name="connsiteX29" fmla="*/ 208209 w 1034979"/>
                  <a:gd name="connsiteY29" fmla="*/ 984087 h 1509906"/>
                  <a:gd name="connsiteX30" fmla="*/ 213924 w 1034979"/>
                  <a:gd name="connsiteY30" fmla="*/ 985992 h 1509906"/>
                  <a:gd name="connsiteX31" fmla="*/ 229164 w 1034979"/>
                  <a:gd name="connsiteY31" fmla="*/ 989802 h 1509906"/>
                  <a:gd name="connsiteX32" fmla="*/ 248214 w 1034979"/>
                  <a:gd name="connsiteY32" fmla="*/ 995517 h 1509906"/>
                  <a:gd name="connsiteX33" fmla="*/ 253929 w 1034979"/>
                  <a:gd name="connsiteY33" fmla="*/ 999327 h 1509906"/>
                  <a:gd name="connsiteX34" fmla="*/ 267264 w 1034979"/>
                  <a:gd name="connsiteY34" fmla="*/ 1014567 h 1509906"/>
                  <a:gd name="connsiteX35" fmla="*/ 272979 w 1034979"/>
                  <a:gd name="connsiteY35" fmla="*/ 1033617 h 1509906"/>
                  <a:gd name="connsiteX36" fmla="*/ 274884 w 1034979"/>
                  <a:gd name="connsiteY36" fmla="*/ 1039332 h 1509906"/>
                  <a:gd name="connsiteX37" fmla="*/ 276789 w 1034979"/>
                  <a:gd name="connsiteY37" fmla="*/ 1045047 h 1509906"/>
                  <a:gd name="connsiteX38" fmla="*/ 278694 w 1034979"/>
                  <a:gd name="connsiteY38" fmla="*/ 1069812 h 1509906"/>
                  <a:gd name="connsiteX39" fmla="*/ 280599 w 1034979"/>
                  <a:gd name="connsiteY39" fmla="*/ 1075527 h 1509906"/>
                  <a:gd name="connsiteX40" fmla="*/ 278694 w 1034979"/>
                  <a:gd name="connsiteY40" fmla="*/ 1094577 h 1509906"/>
                  <a:gd name="connsiteX41" fmla="*/ 276789 w 1034979"/>
                  <a:gd name="connsiteY41" fmla="*/ 1104102 h 1509906"/>
                  <a:gd name="connsiteX42" fmla="*/ 263454 w 1034979"/>
                  <a:gd name="connsiteY42" fmla="*/ 1117437 h 1509906"/>
                  <a:gd name="connsiteX43" fmla="*/ 252024 w 1034979"/>
                  <a:gd name="connsiteY43" fmla="*/ 1125057 h 1509906"/>
                  <a:gd name="connsiteX44" fmla="*/ 240594 w 1034979"/>
                  <a:gd name="connsiteY44" fmla="*/ 1128867 h 1509906"/>
                  <a:gd name="connsiteX45" fmla="*/ 27234 w 1034979"/>
                  <a:gd name="connsiteY45" fmla="*/ 1147917 h 1509906"/>
                  <a:gd name="connsiteX46" fmla="*/ 15804 w 1034979"/>
                  <a:gd name="connsiteY46" fmla="*/ 1153632 h 1509906"/>
                  <a:gd name="connsiteX47" fmla="*/ 6279 w 1034979"/>
                  <a:gd name="connsiteY47" fmla="*/ 1163157 h 1509906"/>
                  <a:gd name="connsiteX48" fmla="*/ 4374 w 1034979"/>
                  <a:gd name="connsiteY48" fmla="*/ 1168872 h 1509906"/>
                  <a:gd name="connsiteX49" fmla="*/ 564 w 1034979"/>
                  <a:gd name="connsiteY49" fmla="*/ 1174587 h 1509906"/>
                  <a:gd name="connsiteX50" fmla="*/ 6279 w 1034979"/>
                  <a:gd name="connsiteY50" fmla="*/ 1206972 h 1509906"/>
                  <a:gd name="connsiteX51" fmla="*/ 11994 w 1034979"/>
                  <a:gd name="connsiteY51" fmla="*/ 1210782 h 1509906"/>
                  <a:gd name="connsiteX52" fmla="*/ 17709 w 1034979"/>
                  <a:gd name="connsiteY52" fmla="*/ 1212687 h 1509906"/>
                  <a:gd name="connsiteX53" fmla="*/ 145344 w 1034979"/>
                  <a:gd name="connsiteY53" fmla="*/ 1210782 h 1509906"/>
                  <a:gd name="connsiteX54" fmla="*/ 152964 w 1034979"/>
                  <a:gd name="connsiteY54" fmla="*/ 1208877 h 1509906"/>
                  <a:gd name="connsiteX55" fmla="*/ 303459 w 1034979"/>
                  <a:gd name="connsiteY55" fmla="*/ 1203162 h 1509906"/>
                  <a:gd name="connsiteX56" fmla="*/ 318699 w 1034979"/>
                  <a:gd name="connsiteY56" fmla="*/ 1210782 h 1509906"/>
                  <a:gd name="connsiteX57" fmla="*/ 330129 w 1034979"/>
                  <a:gd name="connsiteY57" fmla="*/ 1216497 h 1509906"/>
                  <a:gd name="connsiteX58" fmla="*/ 333939 w 1034979"/>
                  <a:gd name="connsiteY58" fmla="*/ 1222212 h 1509906"/>
                  <a:gd name="connsiteX59" fmla="*/ 339654 w 1034979"/>
                  <a:gd name="connsiteY59" fmla="*/ 1224117 h 1509906"/>
                  <a:gd name="connsiteX60" fmla="*/ 351084 w 1034979"/>
                  <a:gd name="connsiteY60" fmla="*/ 1231737 h 1509906"/>
                  <a:gd name="connsiteX61" fmla="*/ 356799 w 1034979"/>
                  <a:gd name="connsiteY61" fmla="*/ 1235547 h 1509906"/>
                  <a:gd name="connsiteX62" fmla="*/ 360609 w 1034979"/>
                  <a:gd name="connsiteY62" fmla="*/ 1241262 h 1509906"/>
                  <a:gd name="connsiteX63" fmla="*/ 366324 w 1034979"/>
                  <a:gd name="connsiteY63" fmla="*/ 1252692 h 1509906"/>
                  <a:gd name="connsiteX64" fmla="*/ 362514 w 1034979"/>
                  <a:gd name="connsiteY64" fmla="*/ 1279362 h 1509906"/>
                  <a:gd name="connsiteX65" fmla="*/ 358704 w 1034979"/>
                  <a:gd name="connsiteY65" fmla="*/ 1285077 h 1509906"/>
                  <a:gd name="connsiteX66" fmla="*/ 356799 w 1034979"/>
                  <a:gd name="connsiteY66" fmla="*/ 1290792 h 1509906"/>
                  <a:gd name="connsiteX67" fmla="*/ 352989 w 1034979"/>
                  <a:gd name="connsiteY67" fmla="*/ 1296507 h 1509906"/>
                  <a:gd name="connsiteX68" fmla="*/ 351084 w 1034979"/>
                  <a:gd name="connsiteY68" fmla="*/ 1302222 h 1509906"/>
                  <a:gd name="connsiteX69" fmla="*/ 347274 w 1034979"/>
                  <a:gd name="connsiteY69" fmla="*/ 1307937 h 1509906"/>
                  <a:gd name="connsiteX70" fmla="*/ 330129 w 1034979"/>
                  <a:gd name="connsiteY70" fmla="*/ 1374612 h 1509906"/>
                  <a:gd name="connsiteX71" fmla="*/ 328224 w 1034979"/>
                  <a:gd name="connsiteY71" fmla="*/ 1426047 h 1509906"/>
                  <a:gd name="connsiteX72" fmla="*/ 330129 w 1034979"/>
                  <a:gd name="connsiteY72" fmla="*/ 1450812 h 1509906"/>
                  <a:gd name="connsiteX73" fmla="*/ 332034 w 1034979"/>
                  <a:gd name="connsiteY73" fmla="*/ 1456527 h 1509906"/>
                  <a:gd name="connsiteX74" fmla="*/ 335844 w 1034979"/>
                  <a:gd name="connsiteY74" fmla="*/ 1460337 h 1509906"/>
                  <a:gd name="connsiteX75" fmla="*/ 364419 w 1034979"/>
                  <a:gd name="connsiteY75" fmla="*/ 1506057 h 1509906"/>
                  <a:gd name="connsiteX76" fmla="*/ 387279 w 1034979"/>
                  <a:gd name="connsiteY76" fmla="*/ 1507962 h 1509906"/>
                  <a:gd name="connsiteX77" fmla="*/ 392994 w 1034979"/>
                  <a:gd name="connsiteY77" fmla="*/ 1502247 h 1509906"/>
                  <a:gd name="connsiteX78" fmla="*/ 394899 w 1034979"/>
                  <a:gd name="connsiteY78" fmla="*/ 1490817 h 1509906"/>
                  <a:gd name="connsiteX79" fmla="*/ 396804 w 1034979"/>
                  <a:gd name="connsiteY79" fmla="*/ 1485102 h 1509906"/>
                  <a:gd name="connsiteX80" fmla="*/ 398709 w 1034979"/>
                  <a:gd name="connsiteY80" fmla="*/ 1467957 h 1509906"/>
                  <a:gd name="connsiteX81" fmla="*/ 400614 w 1034979"/>
                  <a:gd name="connsiteY81" fmla="*/ 1454622 h 1509906"/>
                  <a:gd name="connsiteX82" fmla="*/ 404424 w 1034979"/>
                  <a:gd name="connsiteY82" fmla="*/ 1397472 h 1509906"/>
                  <a:gd name="connsiteX83" fmla="*/ 410139 w 1034979"/>
                  <a:gd name="connsiteY83" fmla="*/ 1386042 h 1509906"/>
                  <a:gd name="connsiteX84" fmla="*/ 413949 w 1034979"/>
                  <a:gd name="connsiteY84" fmla="*/ 1372707 h 1509906"/>
                  <a:gd name="connsiteX85" fmla="*/ 415854 w 1034979"/>
                  <a:gd name="connsiteY85" fmla="*/ 1366992 h 1509906"/>
                  <a:gd name="connsiteX86" fmla="*/ 417759 w 1034979"/>
                  <a:gd name="connsiteY86" fmla="*/ 1353657 h 1509906"/>
                  <a:gd name="connsiteX87" fmla="*/ 421569 w 1034979"/>
                  <a:gd name="connsiteY87" fmla="*/ 1342227 h 1509906"/>
                  <a:gd name="connsiteX88" fmla="*/ 427284 w 1034979"/>
                  <a:gd name="connsiteY88" fmla="*/ 1328892 h 1509906"/>
                  <a:gd name="connsiteX89" fmla="*/ 467289 w 1034979"/>
                  <a:gd name="connsiteY89" fmla="*/ 1258407 h 1509906"/>
                  <a:gd name="connsiteX90" fmla="*/ 528455 w 1034979"/>
                  <a:gd name="connsiteY90" fmla="*/ 1245638 h 1509906"/>
                  <a:gd name="connsiteX91" fmla="*/ 573969 w 1034979"/>
                  <a:gd name="connsiteY91" fmla="*/ 1229832 h 1509906"/>
                  <a:gd name="connsiteX92" fmla="*/ 585399 w 1034979"/>
                  <a:gd name="connsiteY92" fmla="*/ 1226022 h 1509906"/>
                  <a:gd name="connsiteX93" fmla="*/ 720654 w 1034979"/>
                  <a:gd name="connsiteY93" fmla="*/ 1309842 h 1509906"/>
                  <a:gd name="connsiteX94" fmla="*/ 733989 w 1034979"/>
                  <a:gd name="connsiteY94" fmla="*/ 1319367 h 1509906"/>
                  <a:gd name="connsiteX95" fmla="*/ 743514 w 1034979"/>
                  <a:gd name="connsiteY95" fmla="*/ 1321272 h 1509906"/>
                  <a:gd name="connsiteX96" fmla="*/ 749229 w 1034979"/>
                  <a:gd name="connsiteY96" fmla="*/ 1323177 h 1509906"/>
                  <a:gd name="connsiteX97" fmla="*/ 762564 w 1034979"/>
                  <a:gd name="connsiteY97" fmla="*/ 1328892 h 1509906"/>
                  <a:gd name="connsiteX98" fmla="*/ 777804 w 1034979"/>
                  <a:gd name="connsiteY98" fmla="*/ 1326987 h 1509906"/>
                  <a:gd name="connsiteX99" fmla="*/ 789234 w 1034979"/>
                  <a:gd name="connsiteY99" fmla="*/ 1321272 h 1509906"/>
                  <a:gd name="connsiteX100" fmla="*/ 794949 w 1034979"/>
                  <a:gd name="connsiteY100" fmla="*/ 1319367 h 1509906"/>
                  <a:gd name="connsiteX101" fmla="*/ 802569 w 1034979"/>
                  <a:gd name="connsiteY101" fmla="*/ 1302222 h 1509906"/>
                  <a:gd name="connsiteX102" fmla="*/ 800664 w 1034979"/>
                  <a:gd name="connsiteY102" fmla="*/ 1277457 h 1509906"/>
                  <a:gd name="connsiteX103" fmla="*/ 798759 w 1034979"/>
                  <a:gd name="connsiteY103" fmla="*/ 1271742 h 1509906"/>
                  <a:gd name="connsiteX104" fmla="*/ 796854 w 1034979"/>
                  <a:gd name="connsiteY104" fmla="*/ 1264122 h 1509906"/>
                  <a:gd name="connsiteX105" fmla="*/ 783519 w 1034979"/>
                  <a:gd name="connsiteY105" fmla="*/ 1246977 h 1509906"/>
                  <a:gd name="connsiteX106" fmla="*/ 773994 w 1034979"/>
                  <a:gd name="connsiteY106" fmla="*/ 1241262 h 1509906"/>
                  <a:gd name="connsiteX107" fmla="*/ 648264 w 1034979"/>
                  <a:gd name="connsiteY107" fmla="*/ 1149822 h 1509906"/>
                  <a:gd name="connsiteX108" fmla="*/ 644454 w 1034979"/>
                  <a:gd name="connsiteY108" fmla="*/ 1132677 h 1509906"/>
                  <a:gd name="connsiteX109" fmla="*/ 646359 w 1034979"/>
                  <a:gd name="connsiteY109" fmla="*/ 1125057 h 1509906"/>
                  <a:gd name="connsiteX110" fmla="*/ 650169 w 1034979"/>
                  <a:gd name="connsiteY110" fmla="*/ 1107912 h 1509906"/>
                  <a:gd name="connsiteX111" fmla="*/ 653979 w 1034979"/>
                  <a:gd name="connsiteY111" fmla="*/ 1102197 h 1509906"/>
                  <a:gd name="connsiteX112" fmla="*/ 655884 w 1034979"/>
                  <a:gd name="connsiteY112" fmla="*/ 1096482 h 1509906"/>
                  <a:gd name="connsiteX113" fmla="*/ 661599 w 1034979"/>
                  <a:gd name="connsiteY113" fmla="*/ 1094577 h 1509906"/>
                  <a:gd name="connsiteX114" fmla="*/ 671124 w 1034979"/>
                  <a:gd name="connsiteY114" fmla="*/ 1083147 h 1509906"/>
                  <a:gd name="connsiteX115" fmla="*/ 724464 w 1034979"/>
                  <a:gd name="connsiteY115" fmla="*/ 1075527 h 1509906"/>
                  <a:gd name="connsiteX116" fmla="*/ 842574 w 1034979"/>
                  <a:gd name="connsiteY116" fmla="*/ 1077432 h 1509906"/>
                  <a:gd name="connsiteX117" fmla="*/ 871149 w 1034979"/>
                  <a:gd name="connsiteY117" fmla="*/ 1079337 h 1509906"/>
                  <a:gd name="connsiteX118" fmla="*/ 899724 w 1034979"/>
                  <a:gd name="connsiteY118" fmla="*/ 1085052 h 1509906"/>
                  <a:gd name="connsiteX119" fmla="*/ 922584 w 1034979"/>
                  <a:gd name="connsiteY119" fmla="*/ 1088862 h 1509906"/>
                  <a:gd name="connsiteX120" fmla="*/ 951159 w 1034979"/>
                  <a:gd name="connsiteY120" fmla="*/ 1094577 h 1509906"/>
                  <a:gd name="connsiteX121" fmla="*/ 956874 w 1034979"/>
                  <a:gd name="connsiteY121" fmla="*/ 1094577 h 1509906"/>
                  <a:gd name="connsiteX122" fmla="*/ 1002594 w 1034979"/>
                  <a:gd name="connsiteY122" fmla="*/ 1092672 h 1509906"/>
                  <a:gd name="connsiteX123" fmla="*/ 1031169 w 1034979"/>
                  <a:gd name="connsiteY123" fmla="*/ 1085052 h 1509906"/>
                  <a:gd name="connsiteX124" fmla="*/ 1034979 w 1034979"/>
                  <a:gd name="connsiteY124" fmla="*/ 1079337 h 1509906"/>
                  <a:gd name="connsiteX125" fmla="*/ 1033074 w 1034979"/>
                  <a:gd name="connsiteY125" fmla="*/ 1060287 h 1509906"/>
                  <a:gd name="connsiteX126" fmla="*/ 1027359 w 1034979"/>
                  <a:gd name="connsiteY126" fmla="*/ 1056477 h 1509906"/>
                  <a:gd name="connsiteX127" fmla="*/ 1012119 w 1034979"/>
                  <a:gd name="connsiteY127" fmla="*/ 1054572 h 1509906"/>
                  <a:gd name="connsiteX128" fmla="*/ 1006404 w 1034979"/>
                  <a:gd name="connsiteY128" fmla="*/ 1052667 h 1509906"/>
                  <a:gd name="connsiteX129" fmla="*/ 998784 w 1034979"/>
                  <a:gd name="connsiteY129" fmla="*/ 1050762 h 1509906"/>
                  <a:gd name="connsiteX130" fmla="*/ 987354 w 1034979"/>
                  <a:gd name="connsiteY130" fmla="*/ 1043142 h 1509906"/>
                  <a:gd name="connsiteX131" fmla="*/ 975924 w 1034979"/>
                  <a:gd name="connsiteY131" fmla="*/ 1039332 h 1509906"/>
                  <a:gd name="connsiteX132" fmla="*/ 970209 w 1034979"/>
                  <a:gd name="connsiteY132" fmla="*/ 1037427 h 1509906"/>
                  <a:gd name="connsiteX133" fmla="*/ 962589 w 1034979"/>
                  <a:gd name="connsiteY133" fmla="*/ 1035522 h 1509906"/>
                  <a:gd name="connsiteX134" fmla="*/ 956874 w 1034979"/>
                  <a:gd name="connsiteY134" fmla="*/ 1033617 h 1509906"/>
                  <a:gd name="connsiteX135" fmla="*/ 935919 w 1034979"/>
                  <a:gd name="connsiteY135" fmla="*/ 1027902 h 1509906"/>
                  <a:gd name="connsiteX136" fmla="*/ 930204 w 1034979"/>
                  <a:gd name="connsiteY136" fmla="*/ 1025997 h 1509906"/>
                  <a:gd name="connsiteX137" fmla="*/ 825429 w 1034979"/>
                  <a:gd name="connsiteY137" fmla="*/ 1027902 h 1509906"/>
                  <a:gd name="connsiteX138" fmla="*/ 819714 w 1034979"/>
                  <a:gd name="connsiteY138" fmla="*/ 1029807 h 1509906"/>
                  <a:gd name="connsiteX139" fmla="*/ 730179 w 1034979"/>
                  <a:gd name="connsiteY139" fmla="*/ 1031712 h 1509906"/>
                  <a:gd name="connsiteX140" fmla="*/ 716844 w 1034979"/>
                  <a:gd name="connsiteY140" fmla="*/ 1035522 h 1509906"/>
                  <a:gd name="connsiteX141" fmla="*/ 695889 w 1034979"/>
                  <a:gd name="connsiteY141" fmla="*/ 1037427 h 1509906"/>
                  <a:gd name="connsiteX142" fmla="*/ 669219 w 1034979"/>
                  <a:gd name="connsiteY142" fmla="*/ 1039332 h 1509906"/>
                  <a:gd name="connsiteX143" fmla="*/ 669219 w 1034979"/>
                  <a:gd name="connsiteY143" fmla="*/ 1039332 h 1509906"/>
                  <a:gd name="connsiteX144" fmla="*/ 646359 w 1034979"/>
                  <a:gd name="connsiteY144" fmla="*/ 1043142 h 1509906"/>
                  <a:gd name="connsiteX145" fmla="*/ 642549 w 1034979"/>
                  <a:gd name="connsiteY145" fmla="*/ 1031712 h 1509906"/>
                  <a:gd name="connsiteX146" fmla="*/ 640644 w 1034979"/>
                  <a:gd name="connsiteY146" fmla="*/ 1025997 h 1509906"/>
                  <a:gd name="connsiteX147" fmla="*/ 642549 w 1034979"/>
                  <a:gd name="connsiteY147" fmla="*/ 1008852 h 1509906"/>
                  <a:gd name="connsiteX148" fmla="*/ 644454 w 1034979"/>
                  <a:gd name="connsiteY148" fmla="*/ 1003137 h 1509906"/>
                  <a:gd name="connsiteX149" fmla="*/ 661599 w 1034979"/>
                  <a:gd name="connsiteY149" fmla="*/ 993612 h 1509906"/>
                  <a:gd name="connsiteX150" fmla="*/ 673029 w 1034979"/>
                  <a:gd name="connsiteY150" fmla="*/ 985992 h 1509906"/>
                  <a:gd name="connsiteX151" fmla="*/ 674934 w 1034979"/>
                  <a:gd name="connsiteY151" fmla="*/ 980277 h 1509906"/>
                  <a:gd name="connsiteX152" fmla="*/ 680649 w 1034979"/>
                  <a:gd name="connsiteY152" fmla="*/ 978372 h 1509906"/>
                  <a:gd name="connsiteX153" fmla="*/ 686364 w 1034979"/>
                  <a:gd name="connsiteY153" fmla="*/ 974562 h 1509906"/>
                  <a:gd name="connsiteX154" fmla="*/ 695889 w 1034979"/>
                  <a:gd name="connsiteY154" fmla="*/ 965037 h 1509906"/>
                  <a:gd name="connsiteX155" fmla="*/ 705414 w 1034979"/>
                  <a:gd name="connsiteY155" fmla="*/ 953607 h 1509906"/>
                  <a:gd name="connsiteX156" fmla="*/ 716844 w 1034979"/>
                  <a:gd name="connsiteY156" fmla="*/ 945987 h 1509906"/>
                  <a:gd name="connsiteX157" fmla="*/ 732084 w 1034979"/>
                  <a:gd name="connsiteY157" fmla="*/ 932652 h 1509906"/>
                  <a:gd name="connsiteX158" fmla="*/ 741609 w 1034979"/>
                  <a:gd name="connsiteY158" fmla="*/ 921222 h 1509906"/>
                  <a:gd name="connsiteX159" fmla="*/ 753039 w 1034979"/>
                  <a:gd name="connsiteY159" fmla="*/ 911697 h 1509906"/>
                  <a:gd name="connsiteX160" fmla="*/ 758754 w 1034979"/>
                  <a:gd name="connsiteY160" fmla="*/ 900267 h 1509906"/>
                  <a:gd name="connsiteX161" fmla="*/ 760659 w 1034979"/>
                  <a:gd name="connsiteY161" fmla="*/ 894552 h 1509906"/>
                  <a:gd name="connsiteX162" fmla="*/ 766374 w 1034979"/>
                  <a:gd name="connsiteY162" fmla="*/ 883122 h 1509906"/>
                  <a:gd name="connsiteX163" fmla="*/ 764469 w 1034979"/>
                  <a:gd name="connsiteY163" fmla="*/ 867882 h 1509906"/>
                  <a:gd name="connsiteX164" fmla="*/ 758754 w 1034979"/>
                  <a:gd name="connsiteY164" fmla="*/ 865977 h 1509906"/>
                  <a:gd name="connsiteX165" fmla="*/ 737799 w 1034979"/>
                  <a:gd name="connsiteY165" fmla="*/ 867882 h 1509906"/>
                  <a:gd name="connsiteX166" fmla="*/ 732084 w 1034979"/>
                  <a:gd name="connsiteY166" fmla="*/ 871692 h 1509906"/>
                  <a:gd name="connsiteX167" fmla="*/ 720654 w 1034979"/>
                  <a:gd name="connsiteY167" fmla="*/ 875502 h 1509906"/>
                  <a:gd name="connsiteX168" fmla="*/ 716844 w 1034979"/>
                  <a:gd name="connsiteY168" fmla="*/ 881217 h 1509906"/>
                  <a:gd name="connsiteX169" fmla="*/ 711129 w 1034979"/>
                  <a:gd name="connsiteY169" fmla="*/ 883122 h 1509906"/>
                  <a:gd name="connsiteX170" fmla="*/ 705414 w 1034979"/>
                  <a:gd name="connsiteY170" fmla="*/ 886932 h 1509906"/>
                  <a:gd name="connsiteX171" fmla="*/ 699699 w 1034979"/>
                  <a:gd name="connsiteY171" fmla="*/ 892647 h 1509906"/>
                  <a:gd name="connsiteX172" fmla="*/ 692079 w 1034979"/>
                  <a:gd name="connsiteY172" fmla="*/ 896457 h 1509906"/>
                  <a:gd name="connsiteX173" fmla="*/ 595181 w 1034979"/>
                  <a:gd name="connsiteY173" fmla="*/ 951135 h 1509906"/>
                  <a:gd name="connsiteX174" fmla="*/ 507294 w 1034979"/>
                  <a:gd name="connsiteY174" fmla="*/ 841212 h 1509906"/>
                  <a:gd name="connsiteX175" fmla="*/ 503484 w 1034979"/>
                  <a:gd name="connsiteY175" fmla="*/ 351627 h 1509906"/>
                  <a:gd name="connsiteX176" fmla="*/ 499674 w 1034979"/>
                  <a:gd name="connsiteY176" fmla="*/ 60162 h 1509906"/>
                  <a:gd name="connsiteX177" fmla="*/ 490149 w 1034979"/>
                  <a:gd name="connsiteY177" fmla="*/ 33492 h 1509906"/>
                  <a:gd name="connsiteX178" fmla="*/ 488244 w 1034979"/>
                  <a:gd name="connsiteY178" fmla="*/ 27777 h 1509906"/>
                  <a:gd name="connsiteX179" fmla="*/ 484434 w 1034979"/>
                  <a:gd name="connsiteY179" fmla="*/ 22062 h 1509906"/>
                  <a:gd name="connsiteX180" fmla="*/ 478719 w 1034979"/>
                  <a:gd name="connsiteY180" fmla="*/ 10632 h 1509906"/>
                  <a:gd name="connsiteX181" fmla="*/ 473004 w 1034979"/>
                  <a:gd name="connsiteY181" fmla="*/ 6822 h 1509906"/>
                  <a:gd name="connsiteX182" fmla="*/ 469194 w 1034979"/>
                  <a:gd name="connsiteY182" fmla="*/ 1107 h 1509906"/>
                  <a:gd name="connsiteX183" fmla="*/ 429189 w 1034979"/>
                  <a:gd name="connsiteY183" fmla="*/ 4917 h 1509906"/>
                  <a:gd name="connsiteX184" fmla="*/ 421569 w 1034979"/>
                  <a:gd name="connsiteY184" fmla="*/ 16347 h 1509906"/>
                  <a:gd name="connsiteX185" fmla="*/ 417759 w 1034979"/>
                  <a:gd name="connsiteY185" fmla="*/ 22062 h 1509906"/>
                  <a:gd name="connsiteX186" fmla="*/ 419664 w 1034979"/>
                  <a:gd name="connsiteY186" fmla="*/ 54447 h 1509906"/>
                  <a:gd name="connsiteX187" fmla="*/ 423474 w 1034979"/>
                  <a:gd name="connsiteY187" fmla="*/ 65877 h 1509906"/>
                  <a:gd name="connsiteX188" fmla="*/ 425379 w 1034979"/>
                  <a:gd name="connsiteY188" fmla="*/ 71592 h 1509906"/>
                  <a:gd name="connsiteX189" fmla="*/ 425379 w 1034979"/>
                  <a:gd name="connsiteY189" fmla="*/ 77307 h 1509906"/>
                  <a:gd name="connsiteX190" fmla="*/ 429189 w 1034979"/>
                  <a:gd name="connsiteY190" fmla="*/ 231612 h 1509906"/>
                  <a:gd name="connsiteX191" fmla="*/ 440619 w 1034979"/>
                  <a:gd name="connsiteY191" fmla="*/ 414492 h 1509906"/>
                  <a:gd name="connsiteX192" fmla="*/ 435265 w 1034979"/>
                  <a:gd name="connsiteY192" fmla="*/ 711672 h 1509906"/>
                  <a:gd name="connsiteX193" fmla="*/ 435059 w 1034979"/>
                  <a:gd name="connsiteY193" fmla="*/ 792350 h 1509906"/>
                  <a:gd name="connsiteX194" fmla="*/ 430322 w 1034979"/>
                  <a:gd name="connsiteY194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716844 w 1034979"/>
                  <a:gd name="connsiteY139" fmla="*/ 1035522 h 1509906"/>
                  <a:gd name="connsiteX140" fmla="*/ 695889 w 1034979"/>
                  <a:gd name="connsiteY140" fmla="*/ 1037427 h 1509906"/>
                  <a:gd name="connsiteX141" fmla="*/ 669219 w 1034979"/>
                  <a:gd name="connsiteY141" fmla="*/ 1039332 h 1509906"/>
                  <a:gd name="connsiteX142" fmla="*/ 669219 w 1034979"/>
                  <a:gd name="connsiteY142" fmla="*/ 1039332 h 1509906"/>
                  <a:gd name="connsiteX143" fmla="*/ 646359 w 1034979"/>
                  <a:gd name="connsiteY143" fmla="*/ 1043142 h 1509906"/>
                  <a:gd name="connsiteX144" fmla="*/ 642549 w 1034979"/>
                  <a:gd name="connsiteY144" fmla="*/ 1031712 h 1509906"/>
                  <a:gd name="connsiteX145" fmla="*/ 640644 w 1034979"/>
                  <a:gd name="connsiteY145" fmla="*/ 1025997 h 1509906"/>
                  <a:gd name="connsiteX146" fmla="*/ 642549 w 1034979"/>
                  <a:gd name="connsiteY146" fmla="*/ 1008852 h 1509906"/>
                  <a:gd name="connsiteX147" fmla="*/ 644454 w 1034979"/>
                  <a:gd name="connsiteY147" fmla="*/ 1003137 h 1509906"/>
                  <a:gd name="connsiteX148" fmla="*/ 661599 w 1034979"/>
                  <a:gd name="connsiteY148" fmla="*/ 993612 h 1509906"/>
                  <a:gd name="connsiteX149" fmla="*/ 673029 w 1034979"/>
                  <a:gd name="connsiteY149" fmla="*/ 985992 h 1509906"/>
                  <a:gd name="connsiteX150" fmla="*/ 674934 w 1034979"/>
                  <a:gd name="connsiteY150" fmla="*/ 980277 h 1509906"/>
                  <a:gd name="connsiteX151" fmla="*/ 680649 w 1034979"/>
                  <a:gd name="connsiteY151" fmla="*/ 978372 h 1509906"/>
                  <a:gd name="connsiteX152" fmla="*/ 686364 w 1034979"/>
                  <a:gd name="connsiteY152" fmla="*/ 974562 h 1509906"/>
                  <a:gd name="connsiteX153" fmla="*/ 695889 w 1034979"/>
                  <a:gd name="connsiteY153" fmla="*/ 965037 h 1509906"/>
                  <a:gd name="connsiteX154" fmla="*/ 705414 w 1034979"/>
                  <a:gd name="connsiteY154" fmla="*/ 953607 h 1509906"/>
                  <a:gd name="connsiteX155" fmla="*/ 716844 w 1034979"/>
                  <a:gd name="connsiteY155" fmla="*/ 945987 h 1509906"/>
                  <a:gd name="connsiteX156" fmla="*/ 732084 w 1034979"/>
                  <a:gd name="connsiteY156" fmla="*/ 932652 h 1509906"/>
                  <a:gd name="connsiteX157" fmla="*/ 741609 w 1034979"/>
                  <a:gd name="connsiteY157" fmla="*/ 921222 h 1509906"/>
                  <a:gd name="connsiteX158" fmla="*/ 753039 w 1034979"/>
                  <a:gd name="connsiteY158" fmla="*/ 911697 h 1509906"/>
                  <a:gd name="connsiteX159" fmla="*/ 758754 w 1034979"/>
                  <a:gd name="connsiteY159" fmla="*/ 900267 h 1509906"/>
                  <a:gd name="connsiteX160" fmla="*/ 760659 w 1034979"/>
                  <a:gd name="connsiteY160" fmla="*/ 894552 h 1509906"/>
                  <a:gd name="connsiteX161" fmla="*/ 766374 w 1034979"/>
                  <a:gd name="connsiteY161" fmla="*/ 883122 h 1509906"/>
                  <a:gd name="connsiteX162" fmla="*/ 764469 w 1034979"/>
                  <a:gd name="connsiteY162" fmla="*/ 867882 h 1509906"/>
                  <a:gd name="connsiteX163" fmla="*/ 758754 w 1034979"/>
                  <a:gd name="connsiteY163" fmla="*/ 865977 h 1509906"/>
                  <a:gd name="connsiteX164" fmla="*/ 737799 w 1034979"/>
                  <a:gd name="connsiteY164" fmla="*/ 867882 h 1509906"/>
                  <a:gd name="connsiteX165" fmla="*/ 732084 w 1034979"/>
                  <a:gd name="connsiteY165" fmla="*/ 871692 h 1509906"/>
                  <a:gd name="connsiteX166" fmla="*/ 720654 w 1034979"/>
                  <a:gd name="connsiteY166" fmla="*/ 875502 h 1509906"/>
                  <a:gd name="connsiteX167" fmla="*/ 716844 w 1034979"/>
                  <a:gd name="connsiteY167" fmla="*/ 881217 h 1509906"/>
                  <a:gd name="connsiteX168" fmla="*/ 711129 w 1034979"/>
                  <a:gd name="connsiteY168" fmla="*/ 883122 h 1509906"/>
                  <a:gd name="connsiteX169" fmla="*/ 705414 w 1034979"/>
                  <a:gd name="connsiteY169" fmla="*/ 886932 h 1509906"/>
                  <a:gd name="connsiteX170" fmla="*/ 699699 w 1034979"/>
                  <a:gd name="connsiteY170" fmla="*/ 892647 h 1509906"/>
                  <a:gd name="connsiteX171" fmla="*/ 692079 w 1034979"/>
                  <a:gd name="connsiteY171" fmla="*/ 896457 h 1509906"/>
                  <a:gd name="connsiteX172" fmla="*/ 595181 w 1034979"/>
                  <a:gd name="connsiteY172" fmla="*/ 951135 h 1509906"/>
                  <a:gd name="connsiteX173" fmla="*/ 507294 w 1034979"/>
                  <a:gd name="connsiteY173" fmla="*/ 841212 h 1509906"/>
                  <a:gd name="connsiteX174" fmla="*/ 503484 w 1034979"/>
                  <a:gd name="connsiteY174" fmla="*/ 351627 h 1509906"/>
                  <a:gd name="connsiteX175" fmla="*/ 499674 w 1034979"/>
                  <a:gd name="connsiteY175" fmla="*/ 60162 h 1509906"/>
                  <a:gd name="connsiteX176" fmla="*/ 490149 w 1034979"/>
                  <a:gd name="connsiteY176" fmla="*/ 33492 h 1509906"/>
                  <a:gd name="connsiteX177" fmla="*/ 488244 w 1034979"/>
                  <a:gd name="connsiteY177" fmla="*/ 27777 h 1509906"/>
                  <a:gd name="connsiteX178" fmla="*/ 484434 w 1034979"/>
                  <a:gd name="connsiteY178" fmla="*/ 22062 h 1509906"/>
                  <a:gd name="connsiteX179" fmla="*/ 478719 w 1034979"/>
                  <a:gd name="connsiteY179" fmla="*/ 10632 h 1509906"/>
                  <a:gd name="connsiteX180" fmla="*/ 473004 w 1034979"/>
                  <a:gd name="connsiteY180" fmla="*/ 6822 h 1509906"/>
                  <a:gd name="connsiteX181" fmla="*/ 469194 w 1034979"/>
                  <a:gd name="connsiteY181" fmla="*/ 1107 h 1509906"/>
                  <a:gd name="connsiteX182" fmla="*/ 429189 w 1034979"/>
                  <a:gd name="connsiteY182" fmla="*/ 4917 h 1509906"/>
                  <a:gd name="connsiteX183" fmla="*/ 421569 w 1034979"/>
                  <a:gd name="connsiteY183" fmla="*/ 16347 h 1509906"/>
                  <a:gd name="connsiteX184" fmla="*/ 417759 w 1034979"/>
                  <a:gd name="connsiteY184" fmla="*/ 22062 h 1509906"/>
                  <a:gd name="connsiteX185" fmla="*/ 419664 w 1034979"/>
                  <a:gd name="connsiteY185" fmla="*/ 54447 h 1509906"/>
                  <a:gd name="connsiteX186" fmla="*/ 423474 w 1034979"/>
                  <a:gd name="connsiteY186" fmla="*/ 65877 h 1509906"/>
                  <a:gd name="connsiteX187" fmla="*/ 425379 w 1034979"/>
                  <a:gd name="connsiteY187" fmla="*/ 71592 h 1509906"/>
                  <a:gd name="connsiteX188" fmla="*/ 425379 w 1034979"/>
                  <a:gd name="connsiteY188" fmla="*/ 77307 h 1509906"/>
                  <a:gd name="connsiteX189" fmla="*/ 429189 w 1034979"/>
                  <a:gd name="connsiteY189" fmla="*/ 231612 h 1509906"/>
                  <a:gd name="connsiteX190" fmla="*/ 440619 w 1034979"/>
                  <a:gd name="connsiteY190" fmla="*/ 414492 h 1509906"/>
                  <a:gd name="connsiteX191" fmla="*/ 435265 w 1034979"/>
                  <a:gd name="connsiteY191" fmla="*/ 711672 h 1509906"/>
                  <a:gd name="connsiteX192" fmla="*/ 435059 w 1034979"/>
                  <a:gd name="connsiteY192" fmla="*/ 792350 h 1509906"/>
                  <a:gd name="connsiteX193" fmla="*/ 430322 w 1034979"/>
                  <a:gd name="connsiteY193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716844 w 1034979"/>
                  <a:gd name="connsiteY139" fmla="*/ 1035522 h 1509906"/>
                  <a:gd name="connsiteX140" fmla="*/ 669219 w 1034979"/>
                  <a:gd name="connsiteY140" fmla="*/ 1039332 h 1509906"/>
                  <a:gd name="connsiteX141" fmla="*/ 669219 w 1034979"/>
                  <a:gd name="connsiteY141" fmla="*/ 1039332 h 1509906"/>
                  <a:gd name="connsiteX142" fmla="*/ 646359 w 1034979"/>
                  <a:gd name="connsiteY142" fmla="*/ 1043142 h 1509906"/>
                  <a:gd name="connsiteX143" fmla="*/ 642549 w 1034979"/>
                  <a:gd name="connsiteY143" fmla="*/ 1031712 h 1509906"/>
                  <a:gd name="connsiteX144" fmla="*/ 640644 w 1034979"/>
                  <a:gd name="connsiteY144" fmla="*/ 1025997 h 1509906"/>
                  <a:gd name="connsiteX145" fmla="*/ 642549 w 1034979"/>
                  <a:gd name="connsiteY145" fmla="*/ 1008852 h 1509906"/>
                  <a:gd name="connsiteX146" fmla="*/ 644454 w 1034979"/>
                  <a:gd name="connsiteY146" fmla="*/ 1003137 h 1509906"/>
                  <a:gd name="connsiteX147" fmla="*/ 661599 w 1034979"/>
                  <a:gd name="connsiteY147" fmla="*/ 993612 h 1509906"/>
                  <a:gd name="connsiteX148" fmla="*/ 673029 w 1034979"/>
                  <a:gd name="connsiteY148" fmla="*/ 985992 h 1509906"/>
                  <a:gd name="connsiteX149" fmla="*/ 674934 w 1034979"/>
                  <a:gd name="connsiteY149" fmla="*/ 980277 h 1509906"/>
                  <a:gd name="connsiteX150" fmla="*/ 680649 w 1034979"/>
                  <a:gd name="connsiteY150" fmla="*/ 978372 h 1509906"/>
                  <a:gd name="connsiteX151" fmla="*/ 686364 w 1034979"/>
                  <a:gd name="connsiteY151" fmla="*/ 974562 h 1509906"/>
                  <a:gd name="connsiteX152" fmla="*/ 695889 w 1034979"/>
                  <a:gd name="connsiteY152" fmla="*/ 965037 h 1509906"/>
                  <a:gd name="connsiteX153" fmla="*/ 705414 w 1034979"/>
                  <a:gd name="connsiteY153" fmla="*/ 953607 h 1509906"/>
                  <a:gd name="connsiteX154" fmla="*/ 716844 w 1034979"/>
                  <a:gd name="connsiteY154" fmla="*/ 945987 h 1509906"/>
                  <a:gd name="connsiteX155" fmla="*/ 732084 w 1034979"/>
                  <a:gd name="connsiteY155" fmla="*/ 932652 h 1509906"/>
                  <a:gd name="connsiteX156" fmla="*/ 741609 w 1034979"/>
                  <a:gd name="connsiteY156" fmla="*/ 921222 h 1509906"/>
                  <a:gd name="connsiteX157" fmla="*/ 753039 w 1034979"/>
                  <a:gd name="connsiteY157" fmla="*/ 911697 h 1509906"/>
                  <a:gd name="connsiteX158" fmla="*/ 758754 w 1034979"/>
                  <a:gd name="connsiteY158" fmla="*/ 900267 h 1509906"/>
                  <a:gd name="connsiteX159" fmla="*/ 760659 w 1034979"/>
                  <a:gd name="connsiteY159" fmla="*/ 894552 h 1509906"/>
                  <a:gd name="connsiteX160" fmla="*/ 766374 w 1034979"/>
                  <a:gd name="connsiteY160" fmla="*/ 883122 h 1509906"/>
                  <a:gd name="connsiteX161" fmla="*/ 764469 w 1034979"/>
                  <a:gd name="connsiteY161" fmla="*/ 867882 h 1509906"/>
                  <a:gd name="connsiteX162" fmla="*/ 758754 w 1034979"/>
                  <a:gd name="connsiteY162" fmla="*/ 865977 h 1509906"/>
                  <a:gd name="connsiteX163" fmla="*/ 737799 w 1034979"/>
                  <a:gd name="connsiteY163" fmla="*/ 867882 h 1509906"/>
                  <a:gd name="connsiteX164" fmla="*/ 732084 w 1034979"/>
                  <a:gd name="connsiteY164" fmla="*/ 871692 h 1509906"/>
                  <a:gd name="connsiteX165" fmla="*/ 720654 w 1034979"/>
                  <a:gd name="connsiteY165" fmla="*/ 875502 h 1509906"/>
                  <a:gd name="connsiteX166" fmla="*/ 716844 w 1034979"/>
                  <a:gd name="connsiteY166" fmla="*/ 881217 h 1509906"/>
                  <a:gd name="connsiteX167" fmla="*/ 711129 w 1034979"/>
                  <a:gd name="connsiteY167" fmla="*/ 883122 h 1509906"/>
                  <a:gd name="connsiteX168" fmla="*/ 705414 w 1034979"/>
                  <a:gd name="connsiteY168" fmla="*/ 886932 h 1509906"/>
                  <a:gd name="connsiteX169" fmla="*/ 699699 w 1034979"/>
                  <a:gd name="connsiteY169" fmla="*/ 892647 h 1509906"/>
                  <a:gd name="connsiteX170" fmla="*/ 692079 w 1034979"/>
                  <a:gd name="connsiteY170" fmla="*/ 896457 h 1509906"/>
                  <a:gd name="connsiteX171" fmla="*/ 595181 w 1034979"/>
                  <a:gd name="connsiteY171" fmla="*/ 951135 h 1509906"/>
                  <a:gd name="connsiteX172" fmla="*/ 507294 w 1034979"/>
                  <a:gd name="connsiteY172" fmla="*/ 841212 h 1509906"/>
                  <a:gd name="connsiteX173" fmla="*/ 503484 w 1034979"/>
                  <a:gd name="connsiteY173" fmla="*/ 351627 h 1509906"/>
                  <a:gd name="connsiteX174" fmla="*/ 499674 w 1034979"/>
                  <a:gd name="connsiteY174" fmla="*/ 60162 h 1509906"/>
                  <a:gd name="connsiteX175" fmla="*/ 490149 w 1034979"/>
                  <a:gd name="connsiteY175" fmla="*/ 33492 h 1509906"/>
                  <a:gd name="connsiteX176" fmla="*/ 488244 w 1034979"/>
                  <a:gd name="connsiteY176" fmla="*/ 27777 h 1509906"/>
                  <a:gd name="connsiteX177" fmla="*/ 484434 w 1034979"/>
                  <a:gd name="connsiteY177" fmla="*/ 22062 h 1509906"/>
                  <a:gd name="connsiteX178" fmla="*/ 478719 w 1034979"/>
                  <a:gd name="connsiteY178" fmla="*/ 10632 h 1509906"/>
                  <a:gd name="connsiteX179" fmla="*/ 473004 w 1034979"/>
                  <a:gd name="connsiteY179" fmla="*/ 6822 h 1509906"/>
                  <a:gd name="connsiteX180" fmla="*/ 469194 w 1034979"/>
                  <a:gd name="connsiteY180" fmla="*/ 1107 h 1509906"/>
                  <a:gd name="connsiteX181" fmla="*/ 429189 w 1034979"/>
                  <a:gd name="connsiteY181" fmla="*/ 4917 h 1509906"/>
                  <a:gd name="connsiteX182" fmla="*/ 421569 w 1034979"/>
                  <a:gd name="connsiteY182" fmla="*/ 16347 h 1509906"/>
                  <a:gd name="connsiteX183" fmla="*/ 417759 w 1034979"/>
                  <a:gd name="connsiteY183" fmla="*/ 22062 h 1509906"/>
                  <a:gd name="connsiteX184" fmla="*/ 419664 w 1034979"/>
                  <a:gd name="connsiteY184" fmla="*/ 54447 h 1509906"/>
                  <a:gd name="connsiteX185" fmla="*/ 423474 w 1034979"/>
                  <a:gd name="connsiteY185" fmla="*/ 65877 h 1509906"/>
                  <a:gd name="connsiteX186" fmla="*/ 425379 w 1034979"/>
                  <a:gd name="connsiteY186" fmla="*/ 71592 h 1509906"/>
                  <a:gd name="connsiteX187" fmla="*/ 425379 w 1034979"/>
                  <a:gd name="connsiteY187" fmla="*/ 77307 h 1509906"/>
                  <a:gd name="connsiteX188" fmla="*/ 429189 w 1034979"/>
                  <a:gd name="connsiteY188" fmla="*/ 231612 h 1509906"/>
                  <a:gd name="connsiteX189" fmla="*/ 440619 w 1034979"/>
                  <a:gd name="connsiteY189" fmla="*/ 414492 h 1509906"/>
                  <a:gd name="connsiteX190" fmla="*/ 435265 w 1034979"/>
                  <a:gd name="connsiteY190" fmla="*/ 711672 h 1509906"/>
                  <a:gd name="connsiteX191" fmla="*/ 435059 w 1034979"/>
                  <a:gd name="connsiteY191" fmla="*/ 792350 h 1509906"/>
                  <a:gd name="connsiteX192" fmla="*/ 430322 w 1034979"/>
                  <a:gd name="connsiteY192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716844 w 1034979"/>
                  <a:gd name="connsiteY139" fmla="*/ 1035522 h 1509906"/>
                  <a:gd name="connsiteX140" fmla="*/ 669219 w 1034979"/>
                  <a:gd name="connsiteY140" fmla="*/ 1039332 h 1509906"/>
                  <a:gd name="connsiteX141" fmla="*/ 646359 w 1034979"/>
                  <a:gd name="connsiteY141" fmla="*/ 1043142 h 1509906"/>
                  <a:gd name="connsiteX142" fmla="*/ 642549 w 1034979"/>
                  <a:gd name="connsiteY142" fmla="*/ 1031712 h 1509906"/>
                  <a:gd name="connsiteX143" fmla="*/ 640644 w 1034979"/>
                  <a:gd name="connsiteY143" fmla="*/ 1025997 h 1509906"/>
                  <a:gd name="connsiteX144" fmla="*/ 642549 w 1034979"/>
                  <a:gd name="connsiteY144" fmla="*/ 1008852 h 1509906"/>
                  <a:gd name="connsiteX145" fmla="*/ 644454 w 1034979"/>
                  <a:gd name="connsiteY145" fmla="*/ 1003137 h 1509906"/>
                  <a:gd name="connsiteX146" fmla="*/ 661599 w 1034979"/>
                  <a:gd name="connsiteY146" fmla="*/ 993612 h 1509906"/>
                  <a:gd name="connsiteX147" fmla="*/ 673029 w 1034979"/>
                  <a:gd name="connsiteY147" fmla="*/ 985992 h 1509906"/>
                  <a:gd name="connsiteX148" fmla="*/ 674934 w 1034979"/>
                  <a:gd name="connsiteY148" fmla="*/ 980277 h 1509906"/>
                  <a:gd name="connsiteX149" fmla="*/ 680649 w 1034979"/>
                  <a:gd name="connsiteY149" fmla="*/ 978372 h 1509906"/>
                  <a:gd name="connsiteX150" fmla="*/ 686364 w 1034979"/>
                  <a:gd name="connsiteY150" fmla="*/ 974562 h 1509906"/>
                  <a:gd name="connsiteX151" fmla="*/ 695889 w 1034979"/>
                  <a:gd name="connsiteY151" fmla="*/ 965037 h 1509906"/>
                  <a:gd name="connsiteX152" fmla="*/ 705414 w 1034979"/>
                  <a:gd name="connsiteY152" fmla="*/ 953607 h 1509906"/>
                  <a:gd name="connsiteX153" fmla="*/ 716844 w 1034979"/>
                  <a:gd name="connsiteY153" fmla="*/ 945987 h 1509906"/>
                  <a:gd name="connsiteX154" fmla="*/ 732084 w 1034979"/>
                  <a:gd name="connsiteY154" fmla="*/ 932652 h 1509906"/>
                  <a:gd name="connsiteX155" fmla="*/ 741609 w 1034979"/>
                  <a:gd name="connsiteY155" fmla="*/ 921222 h 1509906"/>
                  <a:gd name="connsiteX156" fmla="*/ 753039 w 1034979"/>
                  <a:gd name="connsiteY156" fmla="*/ 911697 h 1509906"/>
                  <a:gd name="connsiteX157" fmla="*/ 758754 w 1034979"/>
                  <a:gd name="connsiteY157" fmla="*/ 900267 h 1509906"/>
                  <a:gd name="connsiteX158" fmla="*/ 760659 w 1034979"/>
                  <a:gd name="connsiteY158" fmla="*/ 894552 h 1509906"/>
                  <a:gd name="connsiteX159" fmla="*/ 766374 w 1034979"/>
                  <a:gd name="connsiteY159" fmla="*/ 883122 h 1509906"/>
                  <a:gd name="connsiteX160" fmla="*/ 764469 w 1034979"/>
                  <a:gd name="connsiteY160" fmla="*/ 867882 h 1509906"/>
                  <a:gd name="connsiteX161" fmla="*/ 758754 w 1034979"/>
                  <a:gd name="connsiteY161" fmla="*/ 865977 h 1509906"/>
                  <a:gd name="connsiteX162" fmla="*/ 737799 w 1034979"/>
                  <a:gd name="connsiteY162" fmla="*/ 867882 h 1509906"/>
                  <a:gd name="connsiteX163" fmla="*/ 732084 w 1034979"/>
                  <a:gd name="connsiteY163" fmla="*/ 871692 h 1509906"/>
                  <a:gd name="connsiteX164" fmla="*/ 720654 w 1034979"/>
                  <a:gd name="connsiteY164" fmla="*/ 875502 h 1509906"/>
                  <a:gd name="connsiteX165" fmla="*/ 716844 w 1034979"/>
                  <a:gd name="connsiteY165" fmla="*/ 881217 h 1509906"/>
                  <a:gd name="connsiteX166" fmla="*/ 711129 w 1034979"/>
                  <a:gd name="connsiteY166" fmla="*/ 883122 h 1509906"/>
                  <a:gd name="connsiteX167" fmla="*/ 705414 w 1034979"/>
                  <a:gd name="connsiteY167" fmla="*/ 886932 h 1509906"/>
                  <a:gd name="connsiteX168" fmla="*/ 699699 w 1034979"/>
                  <a:gd name="connsiteY168" fmla="*/ 892647 h 1509906"/>
                  <a:gd name="connsiteX169" fmla="*/ 692079 w 1034979"/>
                  <a:gd name="connsiteY169" fmla="*/ 896457 h 1509906"/>
                  <a:gd name="connsiteX170" fmla="*/ 595181 w 1034979"/>
                  <a:gd name="connsiteY170" fmla="*/ 951135 h 1509906"/>
                  <a:gd name="connsiteX171" fmla="*/ 507294 w 1034979"/>
                  <a:gd name="connsiteY171" fmla="*/ 841212 h 1509906"/>
                  <a:gd name="connsiteX172" fmla="*/ 503484 w 1034979"/>
                  <a:gd name="connsiteY172" fmla="*/ 351627 h 1509906"/>
                  <a:gd name="connsiteX173" fmla="*/ 499674 w 1034979"/>
                  <a:gd name="connsiteY173" fmla="*/ 60162 h 1509906"/>
                  <a:gd name="connsiteX174" fmla="*/ 490149 w 1034979"/>
                  <a:gd name="connsiteY174" fmla="*/ 33492 h 1509906"/>
                  <a:gd name="connsiteX175" fmla="*/ 488244 w 1034979"/>
                  <a:gd name="connsiteY175" fmla="*/ 27777 h 1509906"/>
                  <a:gd name="connsiteX176" fmla="*/ 484434 w 1034979"/>
                  <a:gd name="connsiteY176" fmla="*/ 22062 h 1509906"/>
                  <a:gd name="connsiteX177" fmla="*/ 478719 w 1034979"/>
                  <a:gd name="connsiteY177" fmla="*/ 10632 h 1509906"/>
                  <a:gd name="connsiteX178" fmla="*/ 473004 w 1034979"/>
                  <a:gd name="connsiteY178" fmla="*/ 6822 h 1509906"/>
                  <a:gd name="connsiteX179" fmla="*/ 469194 w 1034979"/>
                  <a:gd name="connsiteY179" fmla="*/ 1107 h 1509906"/>
                  <a:gd name="connsiteX180" fmla="*/ 429189 w 1034979"/>
                  <a:gd name="connsiteY180" fmla="*/ 4917 h 1509906"/>
                  <a:gd name="connsiteX181" fmla="*/ 421569 w 1034979"/>
                  <a:gd name="connsiteY181" fmla="*/ 16347 h 1509906"/>
                  <a:gd name="connsiteX182" fmla="*/ 417759 w 1034979"/>
                  <a:gd name="connsiteY182" fmla="*/ 22062 h 1509906"/>
                  <a:gd name="connsiteX183" fmla="*/ 419664 w 1034979"/>
                  <a:gd name="connsiteY183" fmla="*/ 54447 h 1509906"/>
                  <a:gd name="connsiteX184" fmla="*/ 423474 w 1034979"/>
                  <a:gd name="connsiteY184" fmla="*/ 65877 h 1509906"/>
                  <a:gd name="connsiteX185" fmla="*/ 425379 w 1034979"/>
                  <a:gd name="connsiteY185" fmla="*/ 71592 h 1509906"/>
                  <a:gd name="connsiteX186" fmla="*/ 425379 w 1034979"/>
                  <a:gd name="connsiteY186" fmla="*/ 77307 h 1509906"/>
                  <a:gd name="connsiteX187" fmla="*/ 429189 w 1034979"/>
                  <a:gd name="connsiteY187" fmla="*/ 231612 h 1509906"/>
                  <a:gd name="connsiteX188" fmla="*/ 440619 w 1034979"/>
                  <a:gd name="connsiteY188" fmla="*/ 414492 h 1509906"/>
                  <a:gd name="connsiteX189" fmla="*/ 435265 w 1034979"/>
                  <a:gd name="connsiteY189" fmla="*/ 711672 h 1509906"/>
                  <a:gd name="connsiteX190" fmla="*/ 435059 w 1034979"/>
                  <a:gd name="connsiteY190" fmla="*/ 792350 h 1509906"/>
                  <a:gd name="connsiteX191" fmla="*/ 430322 w 1034979"/>
                  <a:gd name="connsiteY191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705414 w 1034979"/>
                  <a:gd name="connsiteY166" fmla="*/ 886932 h 1509906"/>
                  <a:gd name="connsiteX167" fmla="*/ 699699 w 1034979"/>
                  <a:gd name="connsiteY167" fmla="*/ 892647 h 1509906"/>
                  <a:gd name="connsiteX168" fmla="*/ 692079 w 1034979"/>
                  <a:gd name="connsiteY168" fmla="*/ 896457 h 1509906"/>
                  <a:gd name="connsiteX169" fmla="*/ 595181 w 1034979"/>
                  <a:gd name="connsiteY169" fmla="*/ 951135 h 1509906"/>
                  <a:gd name="connsiteX170" fmla="*/ 507294 w 1034979"/>
                  <a:gd name="connsiteY170" fmla="*/ 841212 h 1509906"/>
                  <a:gd name="connsiteX171" fmla="*/ 503484 w 1034979"/>
                  <a:gd name="connsiteY171" fmla="*/ 351627 h 1509906"/>
                  <a:gd name="connsiteX172" fmla="*/ 499674 w 1034979"/>
                  <a:gd name="connsiteY172" fmla="*/ 60162 h 1509906"/>
                  <a:gd name="connsiteX173" fmla="*/ 490149 w 1034979"/>
                  <a:gd name="connsiteY173" fmla="*/ 33492 h 1509906"/>
                  <a:gd name="connsiteX174" fmla="*/ 488244 w 1034979"/>
                  <a:gd name="connsiteY174" fmla="*/ 27777 h 1509906"/>
                  <a:gd name="connsiteX175" fmla="*/ 484434 w 1034979"/>
                  <a:gd name="connsiteY175" fmla="*/ 22062 h 1509906"/>
                  <a:gd name="connsiteX176" fmla="*/ 478719 w 1034979"/>
                  <a:gd name="connsiteY176" fmla="*/ 10632 h 1509906"/>
                  <a:gd name="connsiteX177" fmla="*/ 473004 w 1034979"/>
                  <a:gd name="connsiteY177" fmla="*/ 6822 h 1509906"/>
                  <a:gd name="connsiteX178" fmla="*/ 469194 w 1034979"/>
                  <a:gd name="connsiteY178" fmla="*/ 1107 h 1509906"/>
                  <a:gd name="connsiteX179" fmla="*/ 429189 w 1034979"/>
                  <a:gd name="connsiteY179" fmla="*/ 4917 h 1509906"/>
                  <a:gd name="connsiteX180" fmla="*/ 421569 w 1034979"/>
                  <a:gd name="connsiteY180" fmla="*/ 16347 h 1509906"/>
                  <a:gd name="connsiteX181" fmla="*/ 417759 w 1034979"/>
                  <a:gd name="connsiteY181" fmla="*/ 22062 h 1509906"/>
                  <a:gd name="connsiteX182" fmla="*/ 419664 w 1034979"/>
                  <a:gd name="connsiteY182" fmla="*/ 54447 h 1509906"/>
                  <a:gd name="connsiteX183" fmla="*/ 423474 w 1034979"/>
                  <a:gd name="connsiteY183" fmla="*/ 65877 h 1509906"/>
                  <a:gd name="connsiteX184" fmla="*/ 425379 w 1034979"/>
                  <a:gd name="connsiteY184" fmla="*/ 71592 h 1509906"/>
                  <a:gd name="connsiteX185" fmla="*/ 425379 w 1034979"/>
                  <a:gd name="connsiteY185" fmla="*/ 77307 h 1509906"/>
                  <a:gd name="connsiteX186" fmla="*/ 429189 w 1034979"/>
                  <a:gd name="connsiteY186" fmla="*/ 231612 h 1509906"/>
                  <a:gd name="connsiteX187" fmla="*/ 440619 w 1034979"/>
                  <a:gd name="connsiteY187" fmla="*/ 414492 h 1509906"/>
                  <a:gd name="connsiteX188" fmla="*/ 435265 w 1034979"/>
                  <a:gd name="connsiteY188" fmla="*/ 711672 h 1509906"/>
                  <a:gd name="connsiteX189" fmla="*/ 435059 w 1034979"/>
                  <a:gd name="connsiteY189" fmla="*/ 792350 h 1509906"/>
                  <a:gd name="connsiteX190" fmla="*/ 430322 w 1034979"/>
                  <a:gd name="connsiteY190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705414 w 1034979"/>
                  <a:gd name="connsiteY166" fmla="*/ 886932 h 1509906"/>
                  <a:gd name="connsiteX167" fmla="*/ 699699 w 1034979"/>
                  <a:gd name="connsiteY167" fmla="*/ 892647 h 1509906"/>
                  <a:gd name="connsiteX168" fmla="*/ 692079 w 1034979"/>
                  <a:gd name="connsiteY168" fmla="*/ 896457 h 1509906"/>
                  <a:gd name="connsiteX169" fmla="*/ 595181 w 1034979"/>
                  <a:gd name="connsiteY169" fmla="*/ 951135 h 1509906"/>
                  <a:gd name="connsiteX170" fmla="*/ 507294 w 1034979"/>
                  <a:gd name="connsiteY170" fmla="*/ 841212 h 1509906"/>
                  <a:gd name="connsiteX171" fmla="*/ 503484 w 1034979"/>
                  <a:gd name="connsiteY171" fmla="*/ 351627 h 1509906"/>
                  <a:gd name="connsiteX172" fmla="*/ 499674 w 1034979"/>
                  <a:gd name="connsiteY172" fmla="*/ 60162 h 1509906"/>
                  <a:gd name="connsiteX173" fmla="*/ 490149 w 1034979"/>
                  <a:gd name="connsiteY173" fmla="*/ 33492 h 1509906"/>
                  <a:gd name="connsiteX174" fmla="*/ 488244 w 1034979"/>
                  <a:gd name="connsiteY174" fmla="*/ 27777 h 1509906"/>
                  <a:gd name="connsiteX175" fmla="*/ 484434 w 1034979"/>
                  <a:gd name="connsiteY175" fmla="*/ 22062 h 1509906"/>
                  <a:gd name="connsiteX176" fmla="*/ 478719 w 1034979"/>
                  <a:gd name="connsiteY176" fmla="*/ 10632 h 1509906"/>
                  <a:gd name="connsiteX177" fmla="*/ 473004 w 1034979"/>
                  <a:gd name="connsiteY177" fmla="*/ 6822 h 1509906"/>
                  <a:gd name="connsiteX178" fmla="*/ 469194 w 1034979"/>
                  <a:gd name="connsiteY178" fmla="*/ 1107 h 1509906"/>
                  <a:gd name="connsiteX179" fmla="*/ 429189 w 1034979"/>
                  <a:gd name="connsiteY179" fmla="*/ 4917 h 1509906"/>
                  <a:gd name="connsiteX180" fmla="*/ 421569 w 1034979"/>
                  <a:gd name="connsiteY180" fmla="*/ 16347 h 1509906"/>
                  <a:gd name="connsiteX181" fmla="*/ 417759 w 1034979"/>
                  <a:gd name="connsiteY181" fmla="*/ 22062 h 1509906"/>
                  <a:gd name="connsiteX182" fmla="*/ 419664 w 1034979"/>
                  <a:gd name="connsiteY182" fmla="*/ 54447 h 1509906"/>
                  <a:gd name="connsiteX183" fmla="*/ 423474 w 1034979"/>
                  <a:gd name="connsiteY183" fmla="*/ 65877 h 1509906"/>
                  <a:gd name="connsiteX184" fmla="*/ 425379 w 1034979"/>
                  <a:gd name="connsiteY184" fmla="*/ 71592 h 1509906"/>
                  <a:gd name="connsiteX185" fmla="*/ 425379 w 1034979"/>
                  <a:gd name="connsiteY185" fmla="*/ 77307 h 1509906"/>
                  <a:gd name="connsiteX186" fmla="*/ 429189 w 1034979"/>
                  <a:gd name="connsiteY186" fmla="*/ 231612 h 1509906"/>
                  <a:gd name="connsiteX187" fmla="*/ 440619 w 1034979"/>
                  <a:gd name="connsiteY187" fmla="*/ 414492 h 1509906"/>
                  <a:gd name="connsiteX188" fmla="*/ 435265 w 1034979"/>
                  <a:gd name="connsiteY188" fmla="*/ 711672 h 1509906"/>
                  <a:gd name="connsiteX189" fmla="*/ 435059 w 1034979"/>
                  <a:gd name="connsiteY189" fmla="*/ 792350 h 1509906"/>
                  <a:gd name="connsiteX190" fmla="*/ 430322 w 1034979"/>
                  <a:gd name="connsiteY190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705414 w 1034979"/>
                  <a:gd name="connsiteY166" fmla="*/ 886932 h 1509906"/>
                  <a:gd name="connsiteX167" fmla="*/ 699699 w 1034979"/>
                  <a:gd name="connsiteY167" fmla="*/ 892647 h 1509906"/>
                  <a:gd name="connsiteX168" fmla="*/ 595181 w 1034979"/>
                  <a:gd name="connsiteY168" fmla="*/ 951135 h 1509906"/>
                  <a:gd name="connsiteX169" fmla="*/ 507294 w 1034979"/>
                  <a:gd name="connsiteY169" fmla="*/ 841212 h 1509906"/>
                  <a:gd name="connsiteX170" fmla="*/ 503484 w 1034979"/>
                  <a:gd name="connsiteY170" fmla="*/ 351627 h 1509906"/>
                  <a:gd name="connsiteX171" fmla="*/ 499674 w 1034979"/>
                  <a:gd name="connsiteY171" fmla="*/ 60162 h 1509906"/>
                  <a:gd name="connsiteX172" fmla="*/ 490149 w 1034979"/>
                  <a:gd name="connsiteY172" fmla="*/ 33492 h 1509906"/>
                  <a:gd name="connsiteX173" fmla="*/ 488244 w 1034979"/>
                  <a:gd name="connsiteY173" fmla="*/ 27777 h 1509906"/>
                  <a:gd name="connsiteX174" fmla="*/ 484434 w 1034979"/>
                  <a:gd name="connsiteY174" fmla="*/ 22062 h 1509906"/>
                  <a:gd name="connsiteX175" fmla="*/ 478719 w 1034979"/>
                  <a:gd name="connsiteY175" fmla="*/ 10632 h 1509906"/>
                  <a:gd name="connsiteX176" fmla="*/ 473004 w 1034979"/>
                  <a:gd name="connsiteY176" fmla="*/ 6822 h 1509906"/>
                  <a:gd name="connsiteX177" fmla="*/ 469194 w 1034979"/>
                  <a:gd name="connsiteY177" fmla="*/ 1107 h 1509906"/>
                  <a:gd name="connsiteX178" fmla="*/ 429189 w 1034979"/>
                  <a:gd name="connsiteY178" fmla="*/ 4917 h 1509906"/>
                  <a:gd name="connsiteX179" fmla="*/ 421569 w 1034979"/>
                  <a:gd name="connsiteY179" fmla="*/ 16347 h 1509906"/>
                  <a:gd name="connsiteX180" fmla="*/ 417759 w 1034979"/>
                  <a:gd name="connsiteY180" fmla="*/ 22062 h 1509906"/>
                  <a:gd name="connsiteX181" fmla="*/ 419664 w 1034979"/>
                  <a:gd name="connsiteY181" fmla="*/ 54447 h 1509906"/>
                  <a:gd name="connsiteX182" fmla="*/ 423474 w 1034979"/>
                  <a:gd name="connsiteY182" fmla="*/ 65877 h 1509906"/>
                  <a:gd name="connsiteX183" fmla="*/ 425379 w 1034979"/>
                  <a:gd name="connsiteY183" fmla="*/ 71592 h 1509906"/>
                  <a:gd name="connsiteX184" fmla="*/ 425379 w 1034979"/>
                  <a:gd name="connsiteY184" fmla="*/ 77307 h 1509906"/>
                  <a:gd name="connsiteX185" fmla="*/ 429189 w 1034979"/>
                  <a:gd name="connsiteY185" fmla="*/ 231612 h 1509906"/>
                  <a:gd name="connsiteX186" fmla="*/ 440619 w 1034979"/>
                  <a:gd name="connsiteY186" fmla="*/ 414492 h 1509906"/>
                  <a:gd name="connsiteX187" fmla="*/ 435265 w 1034979"/>
                  <a:gd name="connsiteY187" fmla="*/ 711672 h 1509906"/>
                  <a:gd name="connsiteX188" fmla="*/ 435059 w 1034979"/>
                  <a:gd name="connsiteY188" fmla="*/ 792350 h 1509906"/>
                  <a:gd name="connsiteX189" fmla="*/ 430322 w 1034979"/>
                  <a:gd name="connsiteY189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711129 w 1034979"/>
                  <a:gd name="connsiteY165" fmla="*/ 883122 h 1509906"/>
                  <a:gd name="connsiteX166" fmla="*/ 699699 w 1034979"/>
                  <a:gd name="connsiteY166" fmla="*/ 892647 h 1509906"/>
                  <a:gd name="connsiteX167" fmla="*/ 595181 w 1034979"/>
                  <a:gd name="connsiteY167" fmla="*/ 951135 h 1509906"/>
                  <a:gd name="connsiteX168" fmla="*/ 507294 w 1034979"/>
                  <a:gd name="connsiteY168" fmla="*/ 841212 h 1509906"/>
                  <a:gd name="connsiteX169" fmla="*/ 503484 w 1034979"/>
                  <a:gd name="connsiteY169" fmla="*/ 351627 h 1509906"/>
                  <a:gd name="connsiteX170" fmla="*/ 499674 w 1034979"/>
                  <a:gd name="connsiteY170" fmla="*/ 60162 h 1509906"/>
                  <a:gd name="connsiteX171" fmla="*/ 490149 w 1034979"/>
                  <a:gd name="connsiteY171" fmla="*/ 33492 h 1509906"/>
                  <a:gd name="connsiteX172" fmla="*/ 488244 w 1034979"/>
                  <a:gd name="connsiteY172" fmla="*/ 27777 h 1509906"/>
                  <a:gd name="connsiteX173" fmla="*/ 484434 w 1034979"/>
                  <a:gd name="connsiteY173" fmla="*/ 22062 h 1509906"/>
                  <a:gd name="connsiteX174" fmla="*/ 478719 w 1034979"/>
                  <a:gd name="connsiteY174" fmla="*/ 10632 h 1509906"/>
                  <a:gd name="connsiteX175" fmla="*/ 473004 w 1034979"/>
                  <a:gd name="connsiteY175" fmla="*/ 6822 h 1509906"/>
                  <a:gd name="connsiteX176" fmla="*/ 469194 w 1034979"/>
                  <a:gd name="connsiteY176" fmla="*/ 1107 h 1509906"/>
                  <a:gd name="connsiteX177" fmla="*/ 429189 w 1034979"/>
                  <a:gd name="connsiteY177" fmla="*/ 4917 h 1509906"/>
                  <a:gd name="connsiteX178" fmla="*/ 421569 w 1034979"/>
                  <a:gd name="connsiteY178" fmla="*/ 16347 h 1509906"/>
                  <a:gd name="connsiteX179" fmla="*/ 417759 w 1034979"/>
                  <a:gd name="connsiteY179" fmla="*/ 22062 h 1509906"/>
                  <a:gd name="connsiteX180" fmla="*/ 419664 w 1034979"/>
                  <a:gd name="connsiteY180" fmla="*/ 54447 h 1509906"/>
                  <a:gd name="connsiteX181" fmla="*/ 423474 w 1034979"/>
                  <a:gd name="connsiteY181" fmla="*/ 65877 h 1509906"/>
                  <a:gd name="connsiteX182" fmla="*/ 425379 w 1034979"/>
                  <a:gd name="connsiteY182" fmla="*/ 71592 h 1509906"/>
                  <a:gd name="connsiteX183" fmla="*/ 425379 w 1034979"/>
                  <a:gd name="connsiteY183" fmla="*/ 77307 h 1509906"/>
                  <a:gd name="connsiteX184" fmla="*/ 429189 w 1034979"/>
                  <a:gd name="connsiteY184" fmla="*/ 231612 h 1509906"/>
                  <a:gd name="connsiteX185" fmla="*/ 440619 w 1034979"/>
                  <a:gd name="connsiteY185" fmla="*/ 414492 h 1509906"/>
                  <a:gd name="connsiteX186" fmla="*/ 435265 w 1034979"/>
                  <a:gd name="connsiteY186" fmla="*/ 711672 h 1509906"/>
                  <a:gd name="connsiteX187" fmla="*/ 435059 w 1034979"/>
                  <a:gd name="connsiteY187" fmla="*/ 792350 h 1509906"/>
                  <a:gd name="connsiteX188" fmla="*/ 430322 w 1034979"/>
                  <a:gd name="connsiteY188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716844 w 1034979"/>
                  <a:gd name="connsiteY164" fmla="*/ 881217 h 1509906"/>
                  <a:gd name="connsiteX165" fmla="*/ 699699 w 1034979"/>
                  <a:gd name="connsiteY165" fmla="*/ 892647 h 1509906"/>
                  <a:gd name="connsiteX166" fmla="*/ 595181 w 1034979"/>
                  <a:gd name="connsiteY166" fmla="*/ 951135 h 1509906"/>
                  <a:gd name="connsiteX167" fmla="*/ 507294 w 1034979"/>
                  <a:gd name="connsiteY167" fmla="*/ 841212 h 1509906"/>
                  <a:gd name="connsiteX168" fmla="*/ 503484 w 1034979"/>
                  <a:gd name="connsiteY168" fmla="*/ 351627 h 1509906"/>
                  <a:gd name="connsiteX169" fmla="*/ 499674 w 1034979"/>
                  <a:gd name="connsiteY169" fmla="*/ 60162 h 1509906"/>
                  <a:gd name="connsiteX170" fmla="*/ 490149 w 1034979"/>
                  <a:gd name="connsiteY170" fmla="*/ 33492 h 1509906"/>
                  <a:gd name="connsiteX171" fmla="*/ 488244 w 1034979"/>
                  <a:gd name="connsiteY171" fmla="*/ 27777 h 1509906"/>
                  <a:gd name="connsiteX172" fmla="*/ 484434 w 1034979"/>
                  <a:gd name="connsiteY172" fmla="*/ 22062 h 1509906"/>
                  <a:gd name="connsiteX173" fmla="*/ 478719 w 1034979"/>
                  <a:gd name="connsiteY173" fmla="*/ 10632 h 1509906"/>
                  <a:gd name="connsiteX174" fmla="*/ 473004 w 1034979"/>
                  <a:gd name="connsiteY174" fmla="*/ 6822 h 1509906"/>
                  <a:gd name="connsiteX175" fmla="*/ 469194 w 1034979"/>
                  <a:gd name="connsiteY175" fmla="*/ 1107 h 1509906"/>
                  <a:gd name="connsiteX176" fmla="*/ 429189 w 1034979"/>
                  <a:gd name="connsiteY176" fmla="*/ 4917 h 1509906"/>
                  <a:gd name="connsiteX177" fmla="*/ 421569 w 1034979"/>
                  <a:gd name="connsiteY177" fmla="*/ 16347 h 1509906"/>
                  <a:gd name="connsiteX178" fmla="*/ 417759 w 1034979"/>
                  <a:gd name="connsiteY178" fmla="*/ 22062 h 1509906"/>
                  <a:gd name="connsiteX179" fmla="*/ 419664 w 1034979"/>
                  <a:gd name="connsiteY179" fmla="*/ 54447 h 1509906"/>
                  <a:gd name="connsiteX180" fmla="*/ 423474 w 1034979"/>
                  <a:gd name="connsiteY180" fmla="*/ 65877 h 1509906"/>
                  <a:gd name="connsiteX181" fmla="*/ 425379 w 1034979"/>
                  <a:gd name="connsiteY181" fmla="*/ 71592 h 1509906"/>
                  <a:gd name="connsiteX182" fmla="*/ 425379 w 1034979"/>
                  <a:gd name="connsiteY182" fmla="*/ 77307 h 1509906"/>
                  <a:gd name="connsiteX183" fmla="*/ 429189 w 1034979"/>
                  <a:gd name="connsiteY183" fmla="*/ 231612 h 1509906"/>
                  <a:gd name="connsiteX184" fmla="*/ 440619 w 1034979"/>
                  <a:gd name="connsiteY184" fmla="*/ 414492 h 1509906"/>
                  <a:gd name="connsiteX185" fmla="*/ 435265 w 1034979"/>
                  <a:gd name="connsiteY185" fmla="*/ 711672 h 1509906"/>
                  <a:gd name="connsiteX186" fmla="*/ 435059 w 1034979"/>
                  <a:gd name="connsiteY186" fmla="*/ 792350 h 1509906"/>
                  <a:gd name="connsiteX187" fmla="*/ 430322 w 1034979"/>
                  <a:gd name="connsiteY187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720654 w 1034979"/>
                  <a:gd name="connsiteY163" fmla="*/ 875502 h 1509906"/>
                  <a:gd name="connsiteX164" fmla="*/ 699699 w 1034979"/>
                  <a:gd name="connsiteY164" fmla="*/ 892647 h 1509906"/>
                  <a:gd name="connsiteX165" fmla="*/ 595181 w 1034979"/>
                  <a:gd name="connsiteY165" fmla="*/ 951135 h 1509906"/>
                  <a:gd name="connsiteX166" fmla="*/ 507294 w 1034979"/>
                  <a:gd name="connsiteY166" fmla="*/ 841212 h 1509906"/>
                  <a:gd name="connsiteX167" fmla="*/ 503484 w 1034979"/>
                  <a:gd name="connsiteY167" fmla="*/ 351627 h 1509906"/>
                  <a:gd name="connsiteX168" fmla="*/ 499674 w 1034979"/>
                  <a:gd name="connsiteY168" fmla="*/ 60162 h 1509906"/>
                  <a:gd name="connsiteX169" fmla="*/ 490149 w 1034979"/>
                  <a:gd name="connsiteY169" fmla="*/ 33492 h 1509906"/>
                  <a:gd name="connsiteX170" fmla="*/ 488244 w 1034979"/>
                  <a:gd name="connsiteY170" fmla="*/ 27777 h 1509906"/>
                  <a:gd name="connsiteX171" fmla="*/ 484434 w 1034979"/>
                  <a:gd name="connsiteY171" fmla="*/ 22062 h 1509906"/>
                  <a:gd name="connsiteX172" fmla="*/ 478719 w 1034979"/>
                  <a:gd name="connsiteY172" fmla="*/ 10632 h 1509906"/>
                  <a:gd name="connsiteX173" fmla="*/ 473004 w 1034979"/>
                  <a:gd name="connsiteY173" fmla="*/ 6822 h 1509906"/>
                  <a:gd name="connsiteX174" fmla="*/ 469194 w 1034979"/>
                  <a:gd name="connsiteY174" fmla="*/ 1107 h 1509906"/>
                  <a:gd name="connsiteX175" fmla="*/ 429189 w 1034979"/>
                  <a:gd name="connsiteY175" fmla="*/ 4917 h 1509906"/>
                  <a:gd name="connsiteX176" fmla="*/ 421569 w 1034979"/>
                  <a:gd name="connsiteY176" fmla="*/ 16347 h 1509906"/>
                  <a:gd name="connsiteX177" fmla="*/ 417759 w 1034979"/>
                  <a:gd name="connsiteY177" fmla="*/ 22062 h 1509906"/>
                  <a:gd name="connsiteX178" fmla="*/ 419664 w 1034979"/>
                  <a:gd name="connsiteY178" fmla="*/ 54447 h 1509906"/>
                  <a:gd name="connsiteX179" fmla="*/ 423474 w 1034979"/>
                  <a:gd name="connsiteY179" fmla="*/ 65877 h 1509906"/>
                  <a:gd name="connsiteX180" fmla="*/ 425379 w 1034979"/>
                  <a:gd name="connsiteY180" fmla="*/ 71592 h 1509906"/>
                  <a:gd name="connsiteX181" fmla="*/ 425379 w 1034979"/>
                  <a:gd name="connsiteY181" fmla="*/ 77307 h 1509906"/>
                  <a:gd name="connsiteX182" fmla="*/ 429189 w 1034979"/>
                  <a:gd name="connsiteY182" fmla="*/ 231612 h 1509906"/>
                  <a:gd name="connsiteX183" fmla="*/ 440619 w 1034979"/>
                  <a:gd name="connsiteY183" fmla="*/ 414492 h 1509906"/>
                  <a:gd name="connsiteX184" fmla="*/ 435265 w 1034979"/>
                  <a:gd name="connsiteY184" fmla="*/ 711672 h 1509906"/>
                  <a:gd name="connsiteX185" fmla="*/ 435059 w 1034979"/>
                  <a:gd name="connsiteY185" fmla="*/ 792350 h 1509906"/>
                  <a:gd name="connsiteX186" fmla="*/ 430322 w 1034979"/>
                  <a:gd name="connsiteY186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19664 w 1034979"/>
                  <a:gd name="connsiteY177" fmla="*/ 54447 h 1509906"/>
                  <a:gd name="connsiteX178" fmla="*/ 423474 w 1034979"/>
                  <a:gd name="connsiteY178" fmla="*/ 65877 h 1509906"/>
                  <a:gd name="connsiteX179" fmla="*/ 425379 w 1034979"/>
                  <a:gd name="connsiteY179" fmla="*/ 71592 h 1509906"/>
                  <a:gd name="connsiteX180" fmla="*/ 425379 w 1034979"/>
                  <a:gd name="connsiteY180" fmla="*/ 77307 h 1509906"/>
                  <a:gd name="connsiteX181" fmla="*/ 429189 w 1034979"/>
                  <a:gd name="connsiteY181" fmla="*/ 231612 h 1509906"/>
                  <a:gd name="connsiteX182" fmla="*/ 440619 w 1034979"/>
                  <a:gd name="connsiteY182" fmla="*/ 414492 h 1509906"/>
                  <a:gd name="connsiteX183" fmla="*/ 435265 w 1034979"/>
                  <a:gd name="connsiteY183" fmla="*/ 711672 h 1509906"/>
                  <a:gd name="connsiteX184" fmla="*/ 435059 w 1034979"/>
                  <a:gd name="connsiteY184" fmla="*/ 792350 h 1509906"/>
                  <a:gd name="connsiteX185" fmla="*/ 430322 w 1034979"/>
                  <a:gd name="connsiteY185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19664 w 1034979"/>
                  <a:gd name="connsiteY177" fmla="*/ 54447 h 1509906"/>
                  <a:gd name="connsiteX178" fmla="*/ 423474 w 1034979"/>
                  <a:gd name="connsiteY178" fmla="*/ 65877 h 1509906"/>
                  <a:gd name="connsiteX179" fmla="*/ 425379 w 1034979"/>
                  <a:gd name="connsiteY179" fmla="*/ 71592 h 1509906"/>
                  <a:gd name="connsiteX180" fmla="*/ 425379 w 1034979"/>
                  <a:gd name="connsiteY180" fmla="*/ 77307 h 1509906"/>
                  <a:gd name="connsiteX181" fmla="*/ 429189 w 1034979"/>
                  <a:gd name="connsiteY181" fmla="*/ 231612 h 1509906"/>
                  <a:gd name="connsiteX182" fmla="*/ 440619 w 1034979"/>
                  <a:gd name="connsiteY182" fmla="*/ 414492 h 1509906"/>
                  <a:gd name="connsiteX183" fmla="*/ 435265 w 1034979"/>
                  <a:gd name="connsiteY183" fmla="*/ 711672 h 1509906"/>
                  <a:gd name="connsiteX184" fmla="*/ 435059 w 1034979"/>
                  <a:gd name="connsiteY184" fmla="*/ 792350 h 1509906"/>
                  <a:gd name="connsiteX185" fmla="*/ 430322 w 1034979"/>
                  <a:gd name="connsiteY185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23474 w 1034979"/>
                  <a:gd name="connsiteY177" fmla="*/ 65877 h 1509906"/>
                  <a:gd name="connsiteX178" fmla="*/ 425379 w 1034979"/>
                  <a:gd name="connsiteY178" fmla="*/ 71592 h 1509906"/>
                  <a:gd name="connsiteX179" fmla="*/ 425379 w 1034979"/>
                  <a:gd name="connsiteY179" fmla="*/ 77307 h 1509906"/>
                  <a:gd name="connsiteX180" fmla="*/ 429189 w 1034979"/>
                  <a:gd name="connsiteY180" fmla="*/ 231612 h 1509906"/>
                  <a:gd name="connsiteX181" fmla="*/ 440619 w 1034979"/>
                  <a:gd name="connsiteY181" fmla="*/ 414492 h 1509906"/>
                  <a:gd name="connsiteX182" fmla="*/ 435265 w 1034979"/>
                  <a:gd name="connsiteY182" fmla="*/ 711672 h 1509906"/>
                  <a:gd name="connsiteX183" fmla="*/ 435059 w 1034979"/>
                  <a:gd name="connsiteY183" fmla="*/ 792350 h 1509906"/>
                  <a:gd name="connsiteX184" fmla="*/ 430322 w 1034979"/>
                  <a:gd name="connsiteY184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17759 w 1034979"/>
                  <a:gd name="connsiteY176" fmla="*/ 22062 h 1509906"/>
                  <a:gd name="connsiteX177" fmla="*/ 425379 w 1034979"/>
                  <a:gd name="connsiteY177" fmla="*/ 71592 h 1509906"/>
                  <a:gd name="connsiteX178" fmla="*/ 425379 w 1034979"/>
                  <a:gd name="connsiteY178" fmla="*/ 77307 h 1509906"/>
                  <a:gd name="connsiteX179" fmla="*/ 429189 w 1034979"/>
                  <a:gd name="connsiteY179" fmla="*/ 231612 h 1509906"/>
                  <a:gd name="connsiteX180" fmla="*/ 440619 w 1034979"/>
                  <a:gd name="connsiteY180" fmla="*/ 414492 h 1509906"/>
                  <a:gd name="connsiteX181" fmla="*/ 435265 w 1034979"/>
                  <a:gd name="connsiteY181" fmla="*/ 711672 h 1509906"/>
                  <a:gd name="connsiteX182" fmla="*/ 435059 w 1034979"/>
                  <a:gd name="connsiteY182" fmla="*/ 792350 h 1509906"/>
                  <a:gd name="connsiteX183" fmla="*/ 430322 w 1034979"/>
                  <a:gd name="connsiteY183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1569 w 1034979"/>
                  <a:gd name="connsiteY175" fmla="*/ 16347 h 1509906"/>
                  <a:gd name="connsiteX176" fmla="*/ 425379 w 1034979"/>
                  <a:gd name="connsiteY176" fmla="*/ 71592 h 1509906"/>
                  <a:gd name="connsiteX177" fmla="*/ 425379 w 1034979"/>
                  <a:gd name="connsiteY177" fmla="*/ 77307 h 1509906"/>
                  <a:gd name="connsiteX178" fmla="*/ 429189 w 1034979"/>
                  <a:gd name="connsiteY178" fmla="*/ 231612 h 1509906"/>
                  <a:gd name="connsiteX179" fmla="*/ 440619 w 1034979"/>
                  <a:gd name="connsiteY179" fmla="*/ 414492 h 1509906"/>
                  <a:gd name="connsiteX180" fmla="*/ 435265 w 1034979"/>
                  <a:gd name="connsiteY180" fmla="*/ 711672 h 1509906"/>
                  <a:gd name="connsiteX181" fmla="*/ 435059 w 1034979"/>
                  <a:gd name="connsiteY181" fmla="*/ 792350 h 1509906"/>
                  <a:gd name="connsiteX182" fmla="*/ 430322 w 1034979"/>
                  <a:gd name="connsiteY182" fmla="*/ 872310 h 1509906"/>
                  <a:gd name="connsiteX0" fmla="*/ 430322 w 1034979"/>
                  <a:gd name="connsiteY0" fmla="*/ 872310 h 1509906"/>
                  <a:gd name="connsiteX1" fmla="*/ 392427 w 1034979"/>
                  <a:gd name="connsiteY1" fmla="*/ 925238 h 1509906"/>
                  <a:gd name="connsiteX2" fmla="*/ 339654 w 1034979"/>
                  <a:gd name="connsiteY2" fmla="*/ 949797 h 1509906"/>
                  <a:gd name="connsiteX3" fmla="*/ 328224 w 1034979"/>
                  <a:gd name="connsiteY3" fmla="*/ 953607 h 1509906"/>
                  <a:gd name="connsiteX4" fmla="*/ 312984 w 1034979"/>
                  <a:gd name="connsiteY4" fmla="*/ 959322 h 1509906"/>
                  <a:gd name="connsiteX5" fmla="*/ 265359 w 1034979"/>
                  <a:gd name="connsiteY5" fmla="*/ 955512 h 1509906"/>
                  <a:gd name="connsiteX6" fmla="*/ 253929 w 1034979"/>
                  <a:gd name="connsiteY6" fmla="*/ 951702 h 1509906"/>
                  <a:gd name="connsiteX7" fmla="*/ 242499 w 1034979"/>
                  <a:gd name="connsiteY7" fmla="*/ 947892 h 1509906"/>
                  <a:gd name="connsiteX8" fmla="*/ 236784 w 1034979"/>
                  <a:gd name="connsiteY8" fmla="*/ 945987 h 1509906"/>
                  <a:gd name="connsiteX9" fmla="*/ 231069 w 1034979"/>
                  <a:gd name="connsiteY9" fmla="*/ 944082 h 1509906"/>
                  <a:gd name="connsiteX10" fmla="*/ 219639 w 1034979"/>
                  <a:gd name="connsiteY10" fmla="*/ 942177 h 1509906"/>
                  <a:gd name="connsiteX11" fmla="*/ 213924 w 1034979"/>
                  <a:gd name="connsiteY11" fmla="*/ 940272 h 1509906"/>
                  <a:gd name="connsiteX12" fmla="*/ 206304 w 1034979"/>
                  <a:gd name="connsiteY12" fmla="*/ 938367 h 1509906"/>
                  <a:gd name="connsiteX13" fmla="*/ 194874 w 1034979"/>
                  <a:gd name="connsiteY13" fmla="*/ 934557 h 1509906"/>
                  <a:gd name="connsiteX14" fmla="*/ 189159 w 1034979"/>
                  <a:gd name="connsiteY14" fmla="*/ 932652 h 1509906"/>
                  <a:gd name="connsiteX15" fmla="*/ 181539 w 1034979"/>
                  <a:gd name="connsiteY15" fmla="*/ 930747 h 1509906"/>
                  <a:gd name="connsiteX16" fmla="*/ 170109 w 1034979"/>
                  <a:gd name="connsiteY16" fmla="*/ 925032 h 1509906"/>
                  <a:gd name="connsiteX17" fmla="*/ 164394 w 1034979"/>
                  <a:gd name="connsiteY17" fmla="*/ 921222 h 1509906"/>
                  <a:gd name="connsiteX18" fmla="*/ 116769 w 1034979"/>
                  <a:gd name="connsiteY18" fmla="*/ 896457 h 1509906"/>
                  <a:gd name="connsiteX19" fmla="*/ 59619 w 1034979"/>
                  <a:gd name="connsiteY19" fmla="*/ 867882 h 1509906"/>
                  <a:gd name="connsiteX20" fmla="*/ 46284 w 1034979"/>
                  <a:gd name="connsiteY20" fmla="*/ 888837 h 1509906"/>
                  <a:gd name="connsiteX21" fmla="*/ 50094 w 1034979"/>
                  <a:gd name="connsiteY21" fmla="*/ 926937 h 1509906"/>
                  <a:gd name="connsiteX22" fmla="*/ 53904 w 1034979"/>
                  <a:gd name="connsiteY22" fmla="*/ 932652 h 1509906"/>
                  <a:gd name="connsiteX23" fmla="*/ 59619 w 1034979"/>
                  <a:gd name="connsiteY23" fmla="*/ 936462 h 1509906"/>
                  <a:gd name="connsiteX24" fmla="*/ 63429 w 1034979"/>
                  <a:gd name="connsiteY24" fmla="*/ 942177 h 1509906"/>
                  <a:gd name="connsiteX25" fmla="*/ 80574 w 1034979"/>
                  <a:gd name="connsiteY25" fmla="*/ 951702 h 1509906"/>
                  <a:gd name="connsiteX26" fmla="*/ 166299 w 1034979"/>
                  <a:gd name="connsiteY26" fmla="*/ 972657 h 1509906"/>
                  <a:gd name="connsiteX27" fmla="*/ 191064 w 1034979"/>
                  <a:gd name="connsiteY27" fmla="*/ 978372 h 1509906"/>
                  <a:gd name="connsiteX28" fmla="*/ 208209 w 1034979"/>
                  <a:gd name="connsiteY28" fmla="*/ 984087 h 1509906"/>
                  <a:gd name="connsiteX29" fmla="*/ 213924 w 1034979"/>
                  <a:gd name="connsiteY29" fmla="*/ 985992 h 1509906"/>
                  <a:gd name="connsiteX30" fmla="*/ 229164 w 1034979"/>
                  <a:gd name="connsiteY30" fmla="*/ 989802 h 1509906"/>
                  <a:gd name="connsiteX31" fmla="*/ 248214 w 1034979"/>
                  <a:gd name="connsiteY31" fmla="*/ 995517 h 1509906"/>
                  <a:gd name="connsiteX32" fmla="*/ 253929 w 1034979"/>
                  <a:gd name="connsiteY32" fmla="*/ 999327 h 1509906"/>
                  <a:gd name="connsiteX33" fmla="*/ 267264 w 1034979"/>
                  <a:gd name="connsiteY33" fmla="*/ 1014567 h 1509906"/>
                  <a:gd name="connsiteX34" fmla="*/ 272979 w 1034979"/>
                  <a:gd name="connsiteY34" fmla="*/ 1033617 h 1509906"/>
                  <a:gd name="connsiteX35" fmla="*/ 274884 w 1034979"/>
                  <a:gd name="connsiteY35" fmla="*/ 1039332 h 1509906"/>
                  <a:gd name="connsiteX36" fmla="*/ 276789 w 1034979"/>
                  <a:gd name="connsiteY36" fmla="*/ 1045047 h 1509906"/>
                  <a:gd name="connsiteX37" fmla="*/ 278694 w 1034979"/>
                  <a:gd name="connsiteY37" fmla="*/ 1069812 h 1509906"/>
                  <a:gd name="connsiteX38" fmla="*/ 280599 w 1034979"/>
                  <a:gd name="connsiteY38" fmla="*/ 1075527 h 1509906"/>
                  <a:gd name="connsiteX39" fmla="*/ 278694 w 1034979"/>
                  <a:gd name="connsiteY39" fmla="*/ 1094577 h 1509906"/>
                  <a:gd name="connsiteX40" fmla="*/ 276789 w 1034979"/>
                  <a:gd name="connsiteY40" fmla="*/ 1104102 h 1509906"/>
                  <a:gd name="connsiteX41" fmla="*/ 263454 w 1034979"/>
                  <a:gd name="connsiteY41" fmla="*/ 1117437 h 1509906"/>
                  <a:gd name="connsiteX42" fmla="*/ 252024 w 1034979"/>
                  <a:gd name="connsiteY42" fmla="*/ 1125057 h 1509906"/>
                  <a:gd name="connsiteX43" fmla="*/ 240594 w 1034979"/>
                  <a:gd name="connsiteY43" fmla="*/ 1128867 h 1509906"/>
                  <a:gd name="connsiteX44" fmla="*/ 27234 w 1034979"/>
                  <a:gd name="connsiteY44" fmla="*/ 1147917 h 1509906"/>
                  <a:gd name="connsiteX45" fmla="*/ 15804 w 1034979"/>
                  <a:gd name="connsiteY45" fmla="*/ 1153632 h 1509906"/>
                  <a:gd name="connsiteX46" fmla="*/ 6279 w 1034979"/>
                  <a:gd name="connsiteY46" fmla="*/ 1163157 h 1509906"/>
                  <a:gd name="connsiteX47" fmla="*/ 4374 w 1034979"/>
                  <a:gd name="connsiteY47" fmla="*/ 1168872 h 1509906"/>
                  <a:gd name="connsiteX48" fmla="*/ 564 w 1034979"/>
                  <a:gd name="connsiteY48" fmla="*/ 1174587 h 1509906"/>
                  <a:gd name="connsiteX49" fmla="*/ 6279 w 1034979"/>
                  <a:gd name="connsiteY49" fmla="*/ 1206972 h 1509906"/>
                  <a:gd name="connsiteX50" fmla="*/ 11994 w 1034979"/>
                  <a:gd name="connsiteY50" fmla="*/ 1210782 h 1509906"/>
                  <a:gd name="connsiteX51" fmla="*/ 17709 w 1034979"/>
                  <a:gd name="connsiteY51" fmla="*/ 1212687 h 1509906"/>
                  <a:gd name="connsiteX52" fmla="*/ 145344 w 1034979"/>
                  <a:gd name="connsiteY52" fmla="*/ 1210782 h 1509906"/>
                  <a:gd name="connsiteX53" fmla="*/ 152964 w 1034979"/>
                  <a:gd name="connsiteY53" fmla="*/ 1208877 h 1509906"/>
                  <a:gd name="connsiteX54" fmla="*/ 303459 w 1034979"/>
                  <a:gd name="connsiteY54" fmla="*/ 1203162 h 1509906"/>
                  <a:gd name="connsiteX55" fmla="*/ 318699 w 1034979"/>
                  <a:gd name="connsiteY55" fmla="*/ 1210782 h 1509906"/>
                  <a:gd name="connsiteX56" fmla="*/ 330129 w 1034979"/>
                  <a:gd name="connsiteY56" fmla="*/ 1216497 h 1509906"/>
                  <a:gd name="connsiteX57" fmla="*/ 333939 w 1034979"/>
                  <a:gd name="connsiteY57" fmla="*/ 1222212 h 1509906"/>
                  <a:gd name="connsiteX58" fmla="*/ 339654 w 1034979"/>
                  <a:gd name="connsiteY58" fmla="*/ 1224117 h 1509906"/>
                  <a:gd name="connsiteX59" fmla="*/ 351084 w 1034979"/>
                  <a:gd name="connsiteY59" fmla="*/ 1231737 h 1509906"/>
                  <a:gd name="connsiteX60" fmla="*/ 356799 w 1034979"/>
                  <a:gd name="connsiteY60" fmla="*/ 1235547 h 1509906"/>
                  <a:gd name="connsiteX61" fmla="*/ 360609 w 1034979"/>
                  <a:gd name="connsiteY61" fmla="*/ 1241262 h 1509906"/>
                  <a:gd name="connsiteX62" fmla="*/ 366324 w 1034979"/>
                  <a:gd name="connsiteY62" fmla="*/ 1252692 h 1509906"/>
                  <a:gd name="connsiteX63" fmla="*/ 362514 w 1034979"/>
                  <a:gd name="connsiteY63" fmla="*/ 1279362 h 1509906"/>
                  <a:gd name="connsiteX64" fmla="*/ 358704 w 1034979"/>
                  <a:gd name="connsiteY64" fmla="*/ 1285077 h 1509906"/>
                  <a:gd name="connsiteX65" fmla="*/ 356799 w 1034979"/>
                  <a:gd name="connsiteY65" fmla="*/ 1290792 h 1509906"/>
                  <a:gd name="connsiteX66" fmla="*/ 352989 w 1034979"/>
                  <a:gd name="connsiteY66" fmla="*/ 1296507 h 1509906"/>
                  <a:gd name="connsiteX67" fmla="*/ 351084 w 1034979"/>
                  <a:gd name="connsiteY67" fmla="*/ 1302222 h 1509906"/>
                  <a:gd name="connsiteX68" fmla="*/ 347274 w 1034979"/>
                  <a:gd name="connsiteY68" fmla="*/ 1307937 h 1509906"/>
                  <a:gd name="connsiteX69" fmla="*/ 330129 w 1034979"/>
                  <a:gd name="connsiteY69" fmla="*/ 1374612 h 1509906"/>
                  <a:gd name="connsiteX70" fmla="*/ 328224 w 1034979"/>
                  <a:gd name="connsiteY70" fmla="*/ 1426047 h 1509906"/>
                  <a:gd name="connsiteX71" fmla="*/ 330129 w 1034979"/>
                  <a:gd name="connsiteY71" fmla="*/ 1450812 h 1509906"/>
                  <a:gd name="connsiteX72" fmla="*/ 332034 w 1034979"/>
                  <a:gd name="connsiteY72" fmla="*/ 1456527 h 1509906"/>
                  <a:gd name="connsiteX73" fmla="*/ 335844 w 1034979"/>
                  <a:gd name="connsiteY73" fmla="*/ 1460337 h 1509906"/>
                  <a:gd name="connsiteX74" fmla="*/ 364419 w 1034979"/>
                  <a:gd name="connsiteY74" fmla="*/ 1506057 h 1509906"/>
                  <a:gd name="connsiteX75" fmla="*/ 387279 w 1034979"/>
                  <a:gd name="connsiteY75" fmla="*/ 1507962 h 1509906"/>
                  <a:gd name="connsiteX76" fmla="*/ 392994 w 1034979"/>
                  <a:gd name="connsiteY76" fmla="*/ 1502247 h 1509906"/>
                  <a:gd name="connsiteX77" fmla="*/ 394899 w 1034979"/>
                  <a:gd name="connsiteY77" fmla="*/ 1490817 h 1509906"/>
                  <a:gd name="connsiteX78" fmla="*/ 396804 w 1034979"/>
                  <a:gd name="connsiteY78" fmla="*/ 1485102 h 1509906"/>
                  <a:gd name="connsiteX79" fmla="*/ 398709 w 1034979"/>
                  <a:gd name="connsiteY79" fmla="*/ 1467957 h 1509906"/>
                  <a:gd name="connsiteX80" fmla="*/ 400614 w 1034979"/>
                  <a:gd name="connsiteY80" fmla="*/ 1454622 h 1509906"/>
                  <a:gd name="connsiteX81" fmla="*/ 404424 w 1034979"/>
                  <a:gd name="connsiteY81" fmla="*/ 1397472 h 1509906"/>
                  <a:gd name="connsiteX82" fmla="*/ 410139 w 1034979"/>
                  <a:gd name="connsiteY82" fmla="*/ 1386042 h 1509906"/>
                  <a:gd name="connsiteX83" fmla="*/ 413949 w 1034979"/>
                  <a:gd name="connsiteY83" fmla="*/ 1372707 h 1509906"/>
                  <a:gd name="connsiteX84" fmla="*/ 415854 w 1034979"/>
                  <a:gd name="connsiteY84" fmla="*/ 1366992 h 1509906"/>
                  <a:gd name="connsiteX85" fmla="*/ 417759 w 1034979"/>
                  <a:gd name="connsiteY85" fmla="*/ 1353657 h 1509906"/>
                  <a:gd name="connsiteX86" fmla="*/ 421569 w 1034979"/>
                  <a:gd name="connsiteY86" fmla="*/ 1342227 h 1509906"/>
                  <a:gd name="connsiteX87" fmla="*/ 427284 w 1034979"/>
                  <a:gd name="connsiteY87" fmla="*/ 1328892 h 1509906"/>
                  <a:gd name="connsiteX88" fmla="*/ 467289 w 1034979"/>
                  <a:gd name="connsiteY88" fmla="*/ 1258407 h 1509906"/>
                  <a:gd name="connsiteX89" fmla="*/ 528455 w 1034979"/>
                  <a:gd name="connsiteY89" fmla="*/ 1245638 h 1509906"/>
                  <a:gd name="connsiteX90" fmla="*/ 573969 w 1034979"/>
                  <a:gd name="connsiteY90" fmla="*/ 1229832 h 1509906"/>
                  <a:gd name="connsiteX91" fmla="*/ 585399 w 1034979"/>
                  <a:gd name="connsiteY91" fmla="*/ 1226022 h 1509906"/>
                  <a:gd name="connsiteX92" fmla="*/ 720654 w 1034979"/>
                  <a:gd name="connsiteY92" fmla="*/ 1309842 h 1509906"/>
                  <a:gd name="connsiteX93" fmla="*/ 733989 w 1034979"/>
                  <a:gd name="connsiteY93" fmla="*/ 1319367 h 1509906"/>
                  <a:gd name="connsiteX94" fmla="*/ 743514 w 1034979"/>
                  <a:gd name="connsiteY94" fmla="*/ 1321272 h 1509906"/>
                  <a:gd name="connsiteX95" fmla="*/ 749229 w 1034979"/>
                  <a:gd name="connsiteY95" fmla="*/ 1323177 h 1509906"/>
                  <a:gd name="connsiteX96" fmla="*/ 762564 w 1034979"/>
                  <a:gd name="connsiteY96" fmla="*/ 1328892 h 1509906"/>
                  <a:gd name="connsiteX97" fmla="*/ 777804 w 1034979"/>
                  <a:gd name="connsiteY97" fmla="*/ 1326987 h 1509906"/>
                  <a:gd name="connsiteX98" fmla="*/ 789234 w 1034979"/>
                  <a:gd name="connsiteY98" fmla="*/ 1321272 h 1509906"/>
                  <a:gd name="connsiteX99" fmla="*/ 794949 w 1034979"/>
                  <a:gd name="connsiteY99" fmla="*/ 1319367 h 1509906"/>
                  <a:gd name="connsiteX100" fmla="*/ 802569 w 1034979"/>
                  <a:gd name="connsiteY100" fmla="*/ 1302222 h 1509906"/>
                  <a:gd name="connsiteX101" fmla="*/ 800664 w 1034979"/>
                  <a:gd name="connsiteY101" fmla="*/ 1277457 h 1509906"/>
                  <a:gd name="connsiteX102" fmla="*/ 798759 w 1034979"/>
                  <a:gd name="connsiteY102" fmla="*/ 1271742 h 1509906"/>
                  <a:gd name="connsiteX103" fmla="*/ 796854 w 1034979"/>
                  <a:gd name="connsiteY103" fmla="*/ 1264122 h 1509906"/>
                  <a:gd name="connsiteX104" fmla="*/ 783519 w 1034979"/>
                  <a:gd name="connsiteY104" fmla="*/ 1246977 h 1509906"/>
                  <a:gd name="connsiteX105" fmla="*/ 773994 w 1034979"/>
                  <a:gd name="connsiteY105" fmla="*/ 1241262 h 1509906"/>
                  <a:gd name="connsiteX106" fmla="*/ 648264 w 1034979"/>
                  <a:gd name="connsiteY106" fmla="*/ 1149822 h 1509906"/>
                  <a:gd name="connsiteX107" fmla="*/ 644454 w 1034979"/>
                  <a:gd name="connsiteY107" fmla="*/ 1132677 h 1509906"/>
                  <a:gd name="connsiteX108" fmla="*/ 646359 w 1034979"/>
                  <a:gd name="connsiteY108" fmla="*/ 1125057 h 1509906"/>
                  <a:gd name="connsiteX109" fmla="*/ 650169 w 1034979"/>
                  <a:gd name="connsiteY109" fmla="*/ 1107912 h 1509906"/>
                  <a:gd name="connsiteX110" fmla="*/ 653979 w 1034979"/>
                  <a:gd name="connsiteY110" fmla="*/ 1102197 h 1509906"/>
                  <a:gd name="connsiteX111" fmla="*/ 655884 w 1034979"/>
                  <a:gd name="connsiteY111" fmla="*/ 1096482 h 1509906"/>
                  <a:gd name="connsiteX112" fmla="*/ 661599 w 1034979"/>
                  <a:gd name="connsiteY112" fmla="*/ 1094577 h 1509906"/>
                  <a:gd name="connsiteX113" fmla="*/ 671124 w 1034979"/>
                  <a:gd name="connsiteY113" fmla="*/ 1083147 h 1509906"/>
                  <a:gd name="connsiteX114" fmla="*/ 724464 w 1034979"/>
                  <a:gd name="connsiteY114" fmla="*/ 1075527 h 1509906"/>
                  <a:gd name="connsiteX115" fmla="*/ 842574 w 1034979"/>
                  <a:gd name="connsiteY115" fmla="*/ 1077432 h 1509906"/>
                  <a:gd name="connsiteX116" fmla="*/ 871149 w 1034979"/>
                  <a:gd name="connsiteY116" fmla="*/ 1079337 h 1509906"/>
                  <a:gd name="connsiteX117" fmla="*/ 899724 w 1034979"/>
                  <a:gd name="connsiteY117" fmla="*/ 1085052 h 1509906"/>
                  <a:gd name="connsiteX118" fmla="*/ 922584 w 1034979"/>
                  <a:gd name="connsiteY118" fmla="*/ 1088862 h 1509906"/>
                  <a:gd name="connsiteX119" fmla="*/ 951159 w 1034979"/>
                  <a:gd name="connsiteY119" fmla="*/ 1094577 h 1509906"/>
                  <a:gd name="connsiteX120" fmla="*/ 956874 w 1034979"/>
                  <a:gd name="connsiteY120" fmla="*/ 1094577 h 1509906"/>
                  <a:gd name="connsiteX121" fmla="*/ 1002594 w 1034979"/>
                  <a:gd name="connsiteY121" fmla="*/ 1092672 h 1509906"/>
                  <a:gd name="connsiteX122" fmla="*/ 1031169 w 1034979"/>
                  <a:gd name="connsiteY122" fmla="*/ 1085052 h 1509906"/>
                  <a:gd name="connsiteX123" fmla="*/ 1034979 w 1034979"/>
                  <a:gd name="connsiteY123" fmla="*/ 1079337 h 1509906"/>
                  <a:gd name="connsiteX124" fmla="*/ 1033074 w 1034979"/>
                  <a:gd name="connsiteY124" fmla="*/ 1060287 h 1509906"/>
                  <a:gd name="connsiteX125" fmla="*/ 1027359 w 1034979"/>
                  <a:gd name="connsiteY125" fmla="*/ 1056477 h 1509906"/>
                  <a:gd name="connsiteX126" fmla="*/ 1012119 w 1034979"/>
                  <a:gd name="connsiteY126" fmla="*/ 1054572 h 1509906"/>
                  <a:gd name="connsiteX127" fmla="*/ 1006404 w 1034979"/>
                  <a:gd name="connsiteY127" fmla="*/ 1052667 h 1509906"/>
                  <a:gd name="connsiteX128" fmla="*/ 998784 w 1034979"/>
                  <a:gd name="connsiteY128" fmla="*/ 1050762 h 1509906"/>
                  <a:gd name="connsiteX129" fmla="*/ 987354 w 1034979"/>
                  <a:gd name="connsiteY129" fmla="*/ 1043142 h 1509906"/>
                  <a:gd name="connsiteX130" fmla="*/ 975924 w 1034979"/>
                  <a:gd name="connsiteY130" fmla="*/ 1039332 h 1509906"/>
                  <a:gd name="connsiteX131" fmla="*/ 970209 w 1034979"/>
                  <a:gd name="connsiteY131" fmla="*/ 1037427 h 1509906"/>
                  <a:gd name="connsiteX132" fmla="*/ 962589 w 1034979"/>
                  <a:gd name="connsiteY132" fmla="*/ 1035522 h 1509906"/>
                  <a:gd name="connsiteX133" fmla="*/ 956874 w 1034979"/>
                  <a:gd name="connsiteY133" fmla="*/ 1033617 h 1509906"/>
                  <a:gd name="connsiteX134" fmla="*/ 935919 w 1034979"/>
                  <a:gd name="connsiteY134" fmla="*/ 1027902 h 1509906"/>
                  <a:gd name="connsiteX135" fmla="*/ 930204 w 1034979"/>
                  <a:gd name="connsiteY135" fmla="*/ 1025997 h 1509906"/>
                  <a:gd name="connsiteX136" fmla="*/ 825429 w 1034979"/>
                  <a:gd name="connsiteY136" fmla="*/ 1027902 h 1509906"/>
                  <a:gd name="connsiteX137" fmla="*/ 819714 w 1034979"/>
                  <a:gd name="connsiteY137" fmla="*/ 1029807 h 1509906"/>
                  <a:gd name="connsiteX138" fmla="*/ 730179 w 1034979"/>
                  <a:gd name="connsiteY138" fmla="*/ 1031712 h 1509906"/>
                  <a:gd name="connsiteX139" fmla="*/ 669219 w 1034979"/>
                  <a:gd name="connsiteY139" fmla="*/ 1039332 h 1509906"/>
                  <a:gd name="connsiteX140" fmla="*/ 646359 w 1034979"/>
                  <a:gd name="connsiteY140" fmla="*/ 1043142 h 1509906"/>
                  <a:gd name="connsiteX141" fmla="*/ 642549 w 1034979"/>
                  <a:gd name="connsiteY141" fmla="*/ 1031712 h 1509906"/>
                  <a:gd name="connsiteX142" fmla="*/ 640644 w 1034979"/>
                  <a:gd name="connsiteY142" fmla="*/ 1025997 h 1509906"/>
                  <a:gd name="connsiteX143" fmla="*/ 642549 w 1034979"/>
                  <a:gd name="connsiteY143" fmla="*/ 1008852 h 1509906"/>
                  <a:gd name="connsiteX144" fmla="*/ 644454 w 1034979"/>
                  <a:gd name="connsiteY144" fmla="*/ 1003137 h 1509906"/>
                  <a:gd name="connsiteX145" fmla="*/ 661599 w 1034979"/>
                  <a:gd name="connsiteY145" fmla="*/ 993612 h 1509906"/>
                  <a:gd name="connsiteX146" fmla="*/ 673029 w 1034979"/>
                  <a:gd name="connsiteY146" fmla="*/ 985992 h 1509906"/>
                  <a:gd name="connsiteX147" fmla="*/ 674934 w 1034979"/>
                  <a:gd name="connsiteY147" fmla="*/ 980277 h 1509906"/>
                  <a:gd name="connsiteX148" fmla="*/ 680649 w 1034979"/>
                  <a:gd name="connsiteY148" fmla="*/ 978372 h 1509906"/>
                  <a:gd name="connsiteX149" fmla="*/ 686364 w 1034979"/>
                  <a:gd name="connsiteY149" fmla="*/ 974562 h 1509906"/>
                  <a:gd name="connsiteX150" fmla="*/ 695889 w 1034979"/>
                  <a:gd name="connsiteY150" fmla="*/ 965037 h 1509906"/>
                  <a:gd name="connsiteX151" fmla="*/ 705414 w 1034979"/>
                  <a:gd name="connsiteY151" fmla="*/ 953607 h 1509906"/>
                  <a:gd name="connsiteX152" fmla="*/ 716844 w 1034979"/>
                  <a:gd name="connsiteY152" fmla="*/ 945987 h 1509906"/>
                  <a:gd name="connsiteX153" fmla="*/ 732084 w 1034979"/>
                  <a:gd name="connsiteY153" fmla="*/ 932652 h 1509906"/>
                  <a:gd name="connsiteX154" fmla="*/ 741609 w 1034979"/>
                  <a:gd name="connsiteY154" fmla="*/ 921222 h 1509906"/>
                  <a:gd name="connsiteX155" fmla="*/ 753039 w 1034979"/>
                  <a:gd name="connsiteY155" fmla="*/ 911697 h 1509906"/>
                  <a:gd name="connsiteX156" fmla="*/ 758754 w 1034979"/>
                  <a:gd name="connsiteY156" fmla="*/ 900267 h 1509906"/>
                  <a:gd name="connsiteX157" fmla="*/ 760659 w 1034979"/>
                  <a:gd name="connsiteY157" fmla="*/ 894552 h 1509906"/>
                  <a:gd name="connsiteX158" fmla="*/ 766374 w 1034979"/>
                  <a:gd name="connsiteY158" fmla="*/ 883122 h 1509906"/>
                  <a:gd name="connsiteX159" fmla="*/ 764469 w 1034979"/>
                  <a:gd name="connsiteY159" fmla="*/ 867882 h 1509906"/>
                  <a:gd name="connsiteX160" fmla="*/ 758754 w 1034979"/>
                  <a:gd name="connsiteY160" fmla="*/ 865977 h 1509906"/>
                  <a:gd name="connsiteX161" fmla="*/ 737799 w 1034979"/>
                  <a:gd name="connsiteY161" fmla="*/ 867882 h 1509906"/>
                  <a:gd name="connsiteX162" fmla="*/ 732084 w 1034979"/>
                  <a:gd name="connsiteY162" fmla="*/ 871692 h 1509906"/>
                  <a:gd name="connsiteX163" fmla="*/ 699699 w 1034979"/>
                  <a:gd name="connsiteY163" fmla="*/ 892647 h 1509906"/>
                  <a:gd name="connsiteX164" fmla="*/ 595181 w 1034979"/>
                  <a:gd name="connsiteY164" fmla="*/ 951135 h 1509906"/>
                  <a:gd name="connsiteX165" fmla="*/ 507294 w 1034979"/>
                  <a:gd name="connsiteY165" fmla="*/ 841212 h 1509906"/>
                  <a:gd name="connsiteX166" fmla="*/ 503484 w 1034979"/>
                  <a:gd name="connsiteY166" fmla="*/ 351627 h 1509906"/>
                  <a:gd name="connsiteX167" fmla="*/ 499674 w 1034979"/>
                  <a:gd name="connsiteY167" fmla="*/ 60162 h 1509906"/>
                  <a:gd name="connsiteX168" fmla="*/ 490149 w 1034979"/>
                  <a:gd name="connsiteY168" fmla="*/ 33492 h 1509906"/>
                  <a:gd name="connsiteX169" fmla="*/ 488244 w 1034979"/>
                  <a:gd name="connsiteY169" fmla="*/ 27777 h 1509906"/>
                  <a:gd name="connsiteX170" fmla="*/ 484434 w 1034979"/>
                  <a:gd name="connsiteY170" fmla="*/ 22062 h 1509906"/>
                  <a:gd name="connsiteX171" fmla="*/ 478719 w 1034979"/>
                  <a:gd name="connsiteY171" fmla="*/ 10632 h 1509906"/>
                  <a:gd name="connsiteX172" fmla="*/ 473004 w 1034979"/>
                  <a:gd name="connsiteY172" fmla="*/ 6822 h 1509906"/>
                  <a:gd name="connsiteX173" fmla="*/ 469194 w 1034979"/>
                  <a:gd name="connsiteY173" fmla="*/ 1107 h 1509906"/>
                  <a:gd name="connsiteX174" fmla="*/ 429189 w 1034979"/>
                  <a:gd name="connsiteY174" fmla="*/ 4917 h 1509906"/>
                  <a:gd name="connsiteX175" fmla="*/ 425379 w 1034979"/>
                  <a:gd name="connsiteY175" fmla="*/ 71592 h 1509906"/>
                  <a:gd name="connsiteX176" fmla="*/ 425379 w 1034979"/>
                  <a:gd name="connsiteY176" fmla="*/ 77307 h 1509906"/>
                  <a:gd name="connsiteX177" fmla="*/ 429189 w 1034979"/>
                  <a:gd name="connsiteY177" fmla="*/ 231612 h 1509906"/>
                  <a:gd name="connsiteX178" fmla="*/ 440619 w 1034979"/>
                  <a:gd name="connsiteY178" fmla="*/ 414492 h 1509906"/>
                  <a:gd name="connsiteX179" fmla="*/ 435265 w 1034979"/>
                  <a:gd name="connsiteY179" fmla="*/ 711672 h 1509906"/>
                  <a:gd name="connsiteX180" fmla="*/ 435059 w 1034979"/>
                  <a:gd name="connsiteY180" fmla="*/ 792350 h 1509906"/>
                  <a:gd name="connsiteX181" fmla="*/ 430322 w 1034979"/>
                  <a:gd name="connsiteY181" fmla="*/ 872310 h 1509906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152964 w 1034979"/>
                  <a:gd name="connsiteY53" fmla="*/ 1215573 h 1516602"/>
                  <a:gd name="connsiteX54" fmla="*/ 303459 w 1034979"/>
                  <a:gd name="connsiteY54" fmla="*/ 1209858 h 1516602"/>
                  <a:gd name="connsiteX55" fmla="*/ 318699 w 1034979"/>
                  <a:gd name="connsiteY55" fmla="*/ 1217478 h 1516602"/>
                  <a:gd name="connsiteX56" fmla="*/ 330129 w 1034979"/>
                  <a:gd name="connsiteY56" fmla="*/ 1223193 h 1516602"/>
                  <a:gd name="connsiteX57" fmla="*/ 333939 w 1034979"/>
                  <a:gd name="connsiteY57" fmla="*/ 1228908 h 1516602"/>
                  <a:gd name="connsiteX58" fmla="*/ 339654 w 1034979"/>
                  <a:gd name="connsiteY58" fmla="*/ 1230813 h 1516602"/>
                  <a:gd name="connsiteX59" fmla="*/ 351084 w 1034979"/>
                  <a:gd name="connsiteY59" fmla="*/ 1238433 h 1516602"/>
                  <a:gd name="connsiteX60" fmla="*/ 356799 w 1034979"/>
                  <a:gd name="connsiteY60" fmla="*/ 1242243 h 1516602"/>
                  <a:gd name="connsiteX61" fmla="*/ 360609 w 1034979"/>
                  <a:gd name="connsiteY61" fmla="*/ 1247958 h 1516602"/>
                  <a:gd name="connsiteX62" fmla="*/ 366324 w 1034979"/>
                  <a:gd name="connsiteY62" fmla="*/ 1259388 h 1516602"/>
                  <a:gd name="connsiteX63" fmla="*/ 362514 w 1034979"/>
                  <a:gd name="connsiteY63" fmla="*/ 1286058 h 1516602"/>
                  <a:gd name="connsiteX64" fmla="*/ 358704 w 1034979"/>
                  <a:gd name="connsiteY64" fmla="*/ 1291773 h 1516602"/>
                  <a:gd name="connsiteX65" fmla="*/ 356799 w 1034979"/>
                  <a:gd name="connsiteY65" fmla="*/ 1297488 h 1516602"/>
                  <a:gd name="connsiteX66" fmla="*/ 352989 w 1034979"/>
                  <a:gd name="connsiteY66" fmla="*/ 1303203 h 1516602"/>
                  <a:gd name="connsiteX67" fmla="*/ 351084 w 1034979"/>
                  <a:gd name="connsiteY67" fmla="*/ 1308918 h 1516602"/>
                  <a:gd name="connsiteX68" fmla="*/ 347274 w 1034979"/>
                  <a:gd name="connsiteY68" fmla="*/ 1314633 h 1516602"/>
                  <a:gd name="connsiteX69" fmla="*/ 330129 w 1034979"/>
                  <a:gd name="connsiteY69" fmla="*/ 1381308 h 1516602"/>
                  <a:gd name="connsiteX70" fmla="*/ 328224 w 1034979"/>
                  <a:gd name="connsiteY70" fmla="*/ 1432743 h 1516602"/>
                  <a:gd name="connsiteX71" fmla="*/ 330129 w 1034979"/>
                  <a:gd name="connsiteY71" fmla="*/ 1457508 h 1516602"/>
                  <a:gd name="connsiteX72" fmla="*/ 332034 w 1034979"/>
                  <a:gd name="connsiteY72" fmla="*/ 1463223 h 1516602"/>
                  <a:gd name="connsiteX73" fmla="*/ 335844 w 1034979"/>
                  <a:gd name="connsiteY73" fmla="*/ 1467033 h 1516602"/>
                  <a:gd name="connsiteX74" fmla="*/ 364419 w 1034979"/>
                  <a:gd name="connsiteY74" fmla="*/ 1512753 h 1516602"/>
                  <a:gd name="connsiteX75" fmla="*/ 387279 w 1034979"/>
                  <a:gd name="connsiteY75" fmla="*/ 1514658 h 1516602"/>
                  <a:gd name="connsiteX76" fmla="*/ 392994 w 1034979"/>
                  <a:gd name="connsiteY76" fmla="*/ 1508943 h 1516602"/>
                  <a:gd name="connsiteX77" fmla="*/ 394899 w 1034979"/>
                  <a:gd name="connsiteY77" fmla="*/ 1497513 h 1516602"/>
                  <a:gd name="connsiteX78" fmla="*/ 396804 w 1034979"/>
                  <a:gd name="connsiteY78" fmla="*/ 1491798 h 1516602"/>
                  <a:gd name="connsiteX79" fmla="*/ 398709 w 1034979"/>
                  <a:gd name="connsiteY79" fmla="*/ 1474653 h 1516602"/>
                  <a:gd name="connsiteX80" fmla="*/ 400614 w 1034979"/>
                  <a:gd name="connsiteY80" fmla="*/ 1461318 h 1516602"/>
                  <a:gd name="connsiteX81" fmla="*/ 404424 w 1034979"/>
                  <a:gd name="connsiteY81" fmla="*/ 1404168 h 1516602"/>
                  <a:gd name="connsiteX82" fmla="*/ 410139 w 1034979"/>
                  <a:gd name="connsiteY82" fmla="*/ 1392738 h 1516602"/>
                  <a:gd name="connsiteX83" fmla="*/ 413949 w 1034979"/>
                  <a:gd name="connsiteY83" fmla="*/ 1379403 h 1516602"/>
                  <a:gd name="connsiteX84" fmla="*/ 415854 w 1034979"/>
                  <a:gd name="connsiteY84" fmla="*/ 1373688 h 1516602"/>
                  <a:gd name="connsiteX85" fmla="*/ 417759 w 1034979"/>
                  <a:gd name="connsiteY85" fmla="*/ 1360353 h 1516602"/>
                  <a:gd name="connsiteX86" fmla="*/ 421569 w 1034979"/>
                  <a:gd name="connsiteY86" fmla="*/ 1348923 h 1516602"/>
                  <a:gd name="connsiteX87" fmla="*/ 427284 w 1034979"/>
                  <a:gd name="connsiteY87" fmla="*/ 1335588 h 1516602"/>
                  <a:gd name="connsiteX88" fmla="*/ 467289 w 1034979"/>
                  <a:gd name="connsiteY88" fmla="*/ 1265103 h 1516602"/>
                  <a:gd name="connsiteX89" fmla="*/ 528455 w 1034979"/>
                  <a:gd name="connsiteY89" fmla="*/ 1252334 h 1516602"/>
                  <a:gd name="connsiteX90" fmla="*/ 573969 w 1034979"/>
                  <a:gd name="connsiteY90" fmla="*/ 1236528 h 1516602"/>
                  <a:gd name="connsiteX91" fmla="*/ 585399 w 1034979"/>
                  <a:gd name="connsiteY91" fmla="*/ 1232718 h 1516602"/>
                  <a:gd name="connsiteX92" fmla="*/ 720654 w 1034979"/>
                  <a:gd name="connsiteY92" fmla="*/ 1316538 h 1516602"/>
                  <a:gd name="connsiteX93" fmla="*/ 733989 w 1034979"/>
                  <a:gd name="connsiteY93" fmla="*/ 1326063 h 1516602"/>
                  <a:gd name="connsiteX94" fmla="*/ 743514 w 1034979"/>
                  <a:gd name="connsiteY94" fmla="*/ 1327968 h 1516602"/>
                  <a:gd name="connsiteX95" fmla="*/ 749229 w 1034979"/>
                  <a:gd name="connsiteY95" fmla="*/ 1329873 h 1516602"/>
                  <a:gd name="connsiteX96" fmla="*/ 762564 w 1034979"/>
                  <a:gd name="connsiteY96" fmla="*/ 1335588 h 1516602"/>
                  <a:gd name="connsiteX97" fmla="*/ 777804 w 1034979"/>
                  <a:gd name="connsiteY97" fmla="*/ 1333683 h 1516602"/>
                  <a:gd name="connsiteX98" fmla="*/ 789234 w 1034979"/>
                  <a:gd name="connsiteY98" fmla="*/ 1327968 h 1516602"/>
                  <a:gd name="connsiteX99" fmla="*/ 794949 w 1034979"/>
                  <a:gd name="connsiteY99" fmla="*/ 1326063 h 1516602"/>
                  <a:gd name="connsiteX100" fmla="*/ 802569 w 1034979"/>
                  <a:gd name="connsiteY100" fmla="*/ 1308918 h 1516602"/>
                  <a:gd name="connsiteX101" fmla="*/ 800664 w 1034979"/>
                  <a:gd name="connsiteY101" fmla="*/ 1284153 h 1516602"/>
                  <a:gd name="connsiteX102" fmla="*/ 798759 w 1034979"/>
                  <a:gd name="connsiteY102" fmla="*/ 1278438 h 1516602"/>
                  <a:gd name="connsiteX103" fmla="*/ 796854 w 1034979"/>
                  <a:gd name="connsiteY103" fmla="*/ 1270818 h 1516602"/>
                  <a:gd name="connsiteX104" fmla="*/ 783519 w 1034979"/>
                  <a:gd name="connsiteY104" fmla="*/ 1253673 h 1516602"/>
                  <a:gd name="connsiteX105" fmla="*/ 773994 w 1034979"/>
                  <a:gd name="connsiteY105" fmla="*/ 1247958 h 1516602"/>
                  <a:gd name="connsiteX106" fmla="*/ 648264 w 1034979"/>
                  <a:gd name="connsiteY106" fmla="*/ 1156518 h 1516602"/>
                  <a:gd name="connsiteX107" fmla="*/ 644454 w 1034979"/>
                  <a:gd name="connsiteY107" fmla="*/ 1139373 h 1516602"/>
                  <a:gd name="connsiteX108" fmla="*/ 646359 w 1034979"/>
                  <a:gd name="connsiteY108" fmla="*/ 1131753 h 1516602"/>
                  <a:gd name="connsiteX109" fmla="*/ 650169 w 1034979"/>
                  <a:gd name="connsiteY109" fmla="*/ 1114608 h 1516602"/>
                  <a:gd name="connsiteX110" fmla="*/ 653979 w 1034979"/>
                  <a:gd name="connsiteY110" fmla="*/ 1108893 h 1516602"/>
                  <a:gd name="connsiteX111" fmla="*/ 655884 w 1034979"/>
                  <a:gd name="connsiteY111" fmla="*/ 1103178 h 1516602"/>
                  <a:gd name="connsiteX112" fmla="*/ 661599 w 1034979"/>
                  <a:gd name="connsiteY112" fmla="*/ 1101273 h 1516602"/>
                  <a:gd name="connsiteX113" fmla="*/ 671124 w 1034979"/>
                  <a:gd name="connsiteY113" fmla="*/ 1089843 h 1516602"/>
                  <a:gd name="connsiteX114" fmla="*/ 724464 w 1034979"/>
                  <a:gd name="connsiteY114" fmla="*/ 1082223 h 1516602"/>
                  <a:gd name="connsiteX115" fmla="*/ 842574 w 1034979"/>
                  <a:gd name="connsiteY115" fmla="*/ 1084128 h 1516602"/>
                  <a:gd name="connsiteX116" fmla="*/ 871149 w 1034979"/>
                  <a:gd name="connsiteY116" fmla="*/ 1086033 h 1516602"/>
                  <a:gd name="connsiteX117" fmla="*/ 899724 w 1034979"/>
                  <a:gd name="connsiteY117" fmla="*/ 1091748 h 1516602"/>
                  <a:gd name="connsiteX118" fmla="*/ 922584 w 1034979"/>
                  <a:gd name="connsiteY118" fmla="*/ 1095558 h 1516602"/>
                  <a:gd name="connsiteX119" fmla="*/ 951159 w 1034979"/>
                  <a:gd name="connsiteY119" fmla="*/ 1101273 h 1516602"/>
                  <a:gd name="connsiteX120" fmla="*/ 956874 w 1034979"/>
                  <a:gd name="connsiteY120" fmla="*/ 1101273 h 1516602"/>
                  <a:gd name="connsiteX121" fmla="*/ 1002594 w 1034979"/>
                  <a:gd name="connsiteY121" fmla="*/ 1099368 h 1516602"/>
                  <a:gd name="connsiteX122" fmla="*/ 1031169 w 1034979"/>
                  <a:gd name="connsiteY122" fmla="*/ 1091748 h 1516602"/>
                  <a:gd name="connsiteX123" fmla="*/ 1034979 w 1034979"/>
                  <a:gd name="connsiteY123" fmla="*/ 1086033 h 1516602"/>
                  <a:gd name="connsiteX124" fmla="*/ 1033074 w 1034979"/>
                  <a:gd name="connsiteY124" fmla="*/ 1066983 h 1516602"/>
                  <a:gd name="connsiteX125" fmla="*/ 1027359 w 1034979"/>
                  <a:gd name="connsiteY125" fmla="*/ 1063173 h 1516602"/>
                  <a:gd name="connsiteX126" fmla="*/ 1012119 w 1034979"/>
                  <a:gd name="connsiteY126" fmla="*/ 1061268 h 1516602"/>
                  <a:gd name="connsiteX127" fmla="*/ 1006404 w 1034979"/>
                  <a:gd name="connsiteY127" fmla="*/ 1059363 h 1516602"/>
                  <a:gd name="connsiteX128" fmla="*/ 998784 w 1034979"/>
                  <a:gd name="connsiteY128" fmla="*/ 1057458 h 1516602"/>
                  <a:gd name="connsiteX129" fmla="*/ 987354 w 1034979"/>
                  <a:gd name="connsiteY129" fmla="*/ 1049838 h 1516602"/>
                  <a:gd name="connsiteX130" fmla="*/ 975924 w 1034979"/>
                  <a:gd name="connsiteY130" fmla="*/ 1046028 h 1516602"/>
                  <a:gd name="connsiteX131" fmla="*/ 970209 w 1034979"/>
                  <a:gd name="connsiteY131" fmla="*/ 1044123 h 1516602"/>
                  <a:gd name="connsiteX132" fmla="*/ 962589 w 1034979"/>
                  <a:gd name="connsiteY132" fmla="*/ 1042218 h 1516602"/>
                  <a:gd name="connsiteX133" fmla="*/ 956874 w 1034979"/>
                  <a:gd name="connsiteY133" fmla="*/ 1040313 h 1516602"/>
                  <a:gd name="connsiteX134" fmla="*/ 935919 w 1034979"/>
                  <a:gd name="connsiteY134" fmla="*/ 1034598 h 1516602"/>
                  <a:gd name="connsiteX135" fmla="*/ 930204 w 1034979"/>
                  <a:gd name="connsiteY135" fmla="*/ 1032693 h 1516602"/>
                  <a:gd name="connsiteX136" fmla="*/ 825429 w 1034979"/>
                  <a:gd name="connsiteY136" fmla="*/ 1034598 h 1516602"/>
                  <a:gd name="connsiteX137" fmla="*/ 819714 w 1034979"/>
                  <a:gd name="connsiteY137" fmla="*/ 1036503 h 1516602"/>
                  <a:gd name="connsiteX138" fmla="*/ 730179 w 1034979"/>
                  <a:gd name="connsiteY138" fmla="*/ 1038408 h 1516602"/>
                  <a:gd name="connsiteX139" fmla="*/ 669219 w 1034979"/>
                  <a:gd name="connsiteY139" fmla="*/ 1046028 h 1516602"/>
                  <a:gd name="connsiteX140" fmla="*/ 646359 w 1034979"/>
                  <a:gd name="connsiteY140" fmla="*/ 1049838 h 1516602"/>
                  <a:gd name="connsiteX141" fmla="*/ 642549 w 1034979"/>
                  <a:gd name="connsiteY141" fmla="*/ 1038408 h 1516602"/>
                  <a:gd name="connsiteX142" fmla="*/ 640644 w 1034979"/>
                  <a:gd name="connsiteY142" fmla="*/ 1032693 h 1516602"/>
                  <a:gd name="connsiteX143" fmla="*/ 642549 w 1034979"/>
                  <a:gd name="connsiteY143" fmla="*/ 1015548 h 1516602"/>
                  <a:gd name="connsiteX144" fmla="*/ 644454 w 1034979"/>
                  <a:gd name="connsiteY144" fmla="*/ 1009833 h 1516602"/>
                  <a:gd name="connsiteX145" fmla="*/ 661599 w 1034979"/>
                  <a:gd name="connsiteY145" fmla="*/ 1000308 h 1516602"/>
                  <a:gd name="connsiteX146" fmla="*/ 673029 w 1034979"/>
                  <a:gd name="connsiteY146" fmla="*/ 992688 h 1516602"/>
                  <a:gd name="connsiteX147" fmla="*/ 674934 w 1034979"/>
                  <a:gd name="connsiteY147" fmla="*/ 986973 h 1516602"/>
                  <a:gd name="connsiteX148" fmla="*/ 680649 w 1034979"/>
                  <a:gd name="connsiteY148" fmla="*/ 985068 h 1516602"/>
                  <a:gd name="connsiteX149" fmla="*/ 686364 w 1034979"/>
                  <a:gd name="connsiteY149" fmla="*/ 981258 h 1516602"/>
                  <a:gd name="connsiteX150" fmla="*/ 695889 w 1034979"/>
                  <a:gd name="connsiteY150" fmla="*/ 971733 h 1516602"/>
                  <a:gd name="connsiteX151" fmla="*/ 705414 w 1034979"/>
                  <a:gd name="connsiteY151" fmla="*/ 960303 h 1516602"/>
                  <a:gd name="connsiteX152" fmla="*/ 716844 w 1034979"/>
                  <a:gd name="connsiteY152" fmla="*/ 952683 h 1516602"/>
                  <a:gd name="connsiteX153" fmla="*/ 732084 w 1034979"/>
                  <a:gd name="connsiteY153" fmla="*/ 939348 h 1516602"/>
                  <a:gd name="connsiteX154" fmla="*/ 741609 w 1034979"/>
                  <a:gd name="connsiteY154" fmla="*/ 927918 h 1516602"/>
                  <a:gd name="connsiteX155" fmla="*/ 753039 w 1034979"/>
                  <a:gd name="connsiteY155" fmla="*/ 918393 h 1516602"/>
                  <a:gd name="connsiteX156" fmla="*/ 758754 w 1034979"/>
                  <a:gd name="connsiteY156" fmla="*/ 906963 h 1516602"/>
                  <a:gd name="connsiteX157" fmla="*/ 760659 w 1034979"/>
                  <a:gd name="connsiteY157" fmla="*/ 901248 h 1516602"/>
                  <a:gd name="connsiteX158" fmla="*/ 766374 w 1034979"/>
                  <a:gd name="connsiteY158" fmla="*/ 889818 h 1516602"/>
                  <a:gd name="connsiteX159" fmla="*/ 764469 w 1034979"/>
                  <a:gd name="connsiteY159" fmla="*/ 874578 h 1516602"/>
                  <a:gd name="connsiteX160" fmla="*/ 758754 w 1034979"/>
                  <a:gd name="connsiteY160" fmla="*/ 872673 h 1516602"/>
                  <a:gd name="connsiteX161" fmla="*/ 737799 w 1034979"/>
                  <a:gd name="connsiteY161" fmla="*/ 874578 h 1516602"/>
                  <a:gd name="connsiteX162" fmla="*/ 732084 w 1034979"/>
                  <a:gd name="connsiteY162" fmla="*/ 878388 h 1516602"/>
                  <a:gd name="connsiteX163" fmla="*/ 699699 w 1034979"/>
                  <a:gd name="connsiteY163" fmla="*/ 899343 h 1516602"/>
                  <a:gd name="connsiteX164" fmla="*/ 595181 w 1034979"/>
                  <a:gd name="connsiteY164" fmla="*/ 957831 h 1516602"/>
                  <a:gd name="connsiteX165" fmla="*/ 507294 w 1034979"/>
                  <a:gd name="connsiteY165" fmla="*/ 847908 h 1516602"/>
                  <a:gd name="connsiteX166" fmla="*/ 503484 w 1034979"/>
                  <a:gd name="connsiteY166" fmla="*/ 358323 h 1516602"/>
                  <a:gd name="connsiteX167" fmla="*/ 499674 w 1034979"/>
                  <a:gd name="connsiteY167" fmla="*/ 66858 h 1516602"/>
                  <a:gd name="connsiteX168" fmla="*/ 490149 w 1034979"/>
                  <a:gd name="connsiteY168" fmla="*/ 40188 h 1516602"/>
                  <a:gd name="connsiteX169" fmla="*/ 488244 w 1034979"/>
                  <a:gd name="connsiteY169" fmla="*/ 34473 h 1516602"/>
                  <a:gd name="connsiteX170" fmla="*/ 484434 w 1034979"/>
                  <a:gd name="connsiteY170" fmla="*/ 28758 h 1516602"/>
                  <a:gd name="connsiteX171" fmla="*/ 478719 w 1034979"/>
                  <a:gd name="connsiteY171" fmla="*/ 17328 h 1516602"/>
                  <a:gd name="connsiteX172" fmla="*/ 473004 w 1034979"/>
                  <a:gd name="connsiteY172" fmla="*/ 13518 h 1516602"/>
                  <a:gd name="connsiteX173" fmla="*/ 469194 w 1034979"/>
                  <a:gd name="connsiteY173" fmla="*/ 7803 h 1516602"/>
                  <a:gd name="connsiteX174" fmla="*/ 429189 w 1034979"/>
                  <a:gd name="connsiteY174" fmla="*/ 11613 h 1516602"/>
                  <a:gd name="connsiteX175" fmla="*/ 425379 w 1034979"/>
                  <a:gd name="connsiteY175" fmla="*/ 78288 h 1516602"/>
                  <a:gd name="connsiteX176" fmla="*/ 425379 w 1034979"/>
                  <a:gd name="connsiteY176" fmla="*/ 84003 h 1516602"/>
                  <a:gd name="connsiteX177" fmla="*/ 429189 w 1034979"/>
                  <a:gd name="connsiteY177" fmla="*/ 238308 h 1516602"/>
                  <a:gd name="connsiteX178" fmla="*/ 440619 w 1034979"/>
                  <a:gd name="connsiteY178" fmla="*/ 421188 h 1516602"/>
                  <a:gd name="connsiteX179" fmla="*/ 435265 w 1034979"/>
                  <a:gd name="connsiteY179" fmla="*/ 718368 h 1516602"/>
                  <a:gd name="connsiteX180" fmla="*/ 435059 w 1034979"/>
                  <a:gd name="connsiteY180" fmla="*/ 799046 h 1516602"/>
                  <a:gd name="connsiteX181" fmla="*/ 430322 w 1034979"/>
                  <a:gd name="connsiteY18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152964 w 1034979"/>
                  <a:gd name="connsiteY53" fmla="*/ 1215573 h 1516602"/>
                  <a:gd name="connsiteX54" fmla="*/ 303459 w 1034979"/>
                  <a:gd name="connsiteY54" fmla="*/ 1209858 h 1516602"/>
                  <a:gd name="connsiteX55" fmla="*/ 318699 w 1034979"/>
                  <a:gd name="connsiteY55" fmla="*/ 1217478 h 1516602"/>
                  <a:gd name="connsiteX56" fmla="*/ 330129 w 1034979"/>
                  <a:gd name="connsiteY56" fmla="*/ 1223193 h 1516602"/>
                  <a:gd name="connsiteX57" fmla="*/ 333939 w 1034979"/>
                  <a:gd name="connsiteY57" fmla="*/ 1228908 h 1516602"/>
                  <a:gd name="connsiteX58" fmla="*/ 339654 w 1034979"/>
                  <a:gd name="connsiteY58" fmla="*/ 1230813 h 1516602"/>
                  <a:gd name="connsiteX59" fmla="*/ 351084 w 1034979"/>
                  <a:gd name="connsiteY59" fmla="*/ 1238433 h 1516602"/>
                  <a:gd name="connsiteX60" fmla="*/ 356799 w 1034979"/>
                  <a:gd name="connsiteY60" fmla="*/ 1242243 h 1516602"/>
                  <a:gd name="connsiteX61" fmla="*/ 360609 w 1034979"/>
                  <a:gd name="connsiteY61" fmla="*/ 1247958 h 1516602"/>
                  <a:gd name="connsiteX62" fmla="*/ 366324 w 1034979"/>
                  <a:gd name="connsiteY62" fmla="*/ 1259388 h 1516602"/>
                  <a:gd name="connsiteX63" fmla="*/ 362514 w 1034979"/>
                  <a:gd name="connsiteY63" fmla="*/ 1286058 h 1516602"/>
                  <a:gd name="connsiteX64" fmla="*/ 358704 w 1034979"/>
                  <a:gd name="connsiteY64" fmla="*/ 1291773 h 1516602"/>
                  <a:gd name="connsiteX65" fmla="*/ 356799 w 1034979"/>
                  <a:gd name="connsiteY65" fmla="*/ 1297488 h 1516602"/>
                  <a:gd name="connsiteX66" fmla="*/ 352989 w 1034979"/>
                  <a:gd name="connsiteY66" fmla="*/ 1303203 h 1516602"/>
                  <a:gd name="connsiteX67" fmla="*/ 351084 w 1034979"/>
                  <a:gd name="connsiteY67" fmla="*/ 1308918 h 1516602"/>
                  <a:gd name="connsiteX68" fmla="*/ 347274 w 1034979"/>
                  <a:gd name="connsiteY68" fmla="*/ 1314633 h 1516602"/>
                  <a:gd name="connsiteX69" fmla="*/ 330129 w 1034979"/>
                  <a:gd name="connsiteY69" fmla="*/ 1381308 h 1516602"/>
                  <a:gd name="connsiteX70" fmla="*/ 328224 w 1034979"/>
                  <a:gd name="connsiteY70" fmla="*/ 1432743 h 1516602"/>
                  <a:gd name="connsiteX71" fmla="*/ 330129 w 1034979"/>
                  <a:gd name="connsiteY71" fmla="*/ 1457508 h 1516602"/>
                  <a:gd name="connsiteX72" fmla="*/ 332034 w 1034979"/>
                  <a:gd name="connsiteY72" fmla="*/ 1463223 h 1516602"/>
                  <a:gd name="connsiteX73" fmla="*/ 335844 w 1034979"/>
                  <a:gd name="connsiteY73" fmla="*/ 1467033 h 1516602"/>
                  <a:gd name="connsiteX74" fmla="*/ 364419 w 1034979"/>
                  <a:gd name="connsiteY74" fmla="*/ 1512753 h 1516602"/>
                  <a:gd name="connsiteX75" fmla="*/ 387279 w 1034979"/>
                  <a:gd name="connsiteY75" fmla="*/ 1514658 h 1516602"/>
                  <a:gd name="connsiteX76" fmla="*/ 392994 w 1034979"/>
                  <a:gd name="connsiteY76" fmla="*/ 1508943 h 1516602"/>
                  <a:gd name="connsiteX77" fmla="*/ 394899 w 1034979"/>
                  <a:gd name="connsiteY77" fmla="*/ 1497513 h 1516602"/>
                  <a:gd name="connsiteX78" fmla="*/ 396804 w 1034979"/>
                  <a:gd name="connsiteY78" fmla="*/ 1491798 h 1516602"/>
                  <a:gd name="connsiteX79" fmla="*/ 398709 w 1034979"/>
                  <a:gd name="connsiteY79" fmla="*/ 1474653 h 1516602"/>
                  <a:gd name="connsiteX80" fmla="*/ 400614 w 1034979"/>
                  <a:gd name="connsiteY80" fmla="*/ 1461318 h 1516602"/>
                  <a:gd name="connsiteX81" fmla="*/ 404424 w 1034979"/>
                  <a:gd name="connsiteY81" fmla="*/ 1404168 h 1516602"/>
                  <a:gd name="connsiteX82" fmla="*/ 410139 w 1034979"/>
                  <a:gd name="connsiteY82" fmla="*/ 1392738 h 1516602"/>
                  <a:gd name="connsiteX83" fmla="*/ 413949 w 1034979"/>
                  <a:gd name="connsiteY83" fmla="*/ 1379403 h 1516602"/>
                  <a:gd name="connsiteX84" fmla="*/ 415854 w 1034979"/>
                  <a:gd name="connsiteY84" fmla="*/ 1373688 h 1516602"/>
                  <a:gd name="connsiteX85" fmla="*/ 417759 w 1034979"/>
                  <a:gd name="connsiteY85" fmla="*/ 1360353 h 1516602"/>
                  <a:gd name="connsiteX86" fmla="*/ 421569 w 1034979"/>
                  <a:gd name="connsiteY86" fmla="*/ 1348923 h 1516602"/>
                  <a:gd name="connsiteX87" fmla="*/ 427284 w 1034979"/>
                  <a:gd name="connsiteY87" fmla="*/ 1335588 h 1516602"/>
                  <a:gd name="connsiteX88" fmla="*/ 467289 w 1034979"/>
                  <a:gd name="connsiteY88" fmla="*/ 1265103 h 1516602"/>
                  <a:gd name="connsiteX89" fmla="*/ 528455 w 1034979"/>
                  <a:gd name="connsiteY89" fmla="*/ 1252334 h 1516602"/>
                  <a:gd name="connsiteX90" fmla="*/ 573969 w 1034979"/>
                  <a:gd name="connsiteY90" fmla="*/ 1236528 h 1516602"/>
                  <a:gd name="connsiteX91" fmla="*/ 585399 w 1034979"/>
                  <a:gd name="connsiteY91" fmla="*/ 1232718 h 1516602"/>
                  <a:gd name="connsiteX92" fmla="*/ 720654 w 1034979"/>
                  <a:gd name="connsiteY92" fmla="*/ 1316538 h 1516602"/>
                  <a:gd name="connsiteX93" fmla="*/ 733989 w 1034979"/>
                  <a:gd name="connsiteY93" fmla="*/ 1326063 h 1516602"/>
                  <a:gd name="connsiteX94" fmla="*/ 743514 w 1034979"/>
                  <a:gd name="connsiteY94" fmla="*/ 1327968 h 1516602"/>
                  <a:gd name="connsiteX95" fmla="*/ 749229 w 1034979"/>
                  <a:gd name="connsiteY95" fmla="*/ 1329873 h 1516602"/>
                  <a:gd name="connsiteX96" fmla="*/ 762564 w 1034979"/>
                  <a:gd name="connsiteY96" fmla="*/ 1335588 h 1516602"/>
                  <a:gd name="connsiteX97" fmla="*/ 777804 w 1034979"/>
                  <a:gd name="connsiteY97" fmla="*/ 1333683 h 1516602"/>
                  <a:gd name="connsiteX98" fmla="*/ 789234 w 1034979"/>
                  <a:gd name="connsiteY98" fmla="*/ 1327968 h 1516602"/>
                  <a:gd name="connsiteX99" fmla="*/ 794949 w 1034979"/>
                  <a:gd name="connsiteY99" fmla="*/ 1326063 h 1516602"/>
                  <a:gd name="connsiteX100" fmla="*/ 802569 w 1034979"/>
                  <a:gd name="connsiteY100" fmla="*/ 1308918 h 1516602"/>
                  <a:gd name="connsiteX101" fmla="*/ 800664 w 1034979"/>
                  <a:gd name="connsiteY101" fmla="*/ 1284153 h 1516602"/>
                  <a:gd name="connsiteX102" fmla="*/ 798759 w 1034979"/>
                  <a:gd name="connsiteY102" fmla="*/ 1278438 h 1516602"/>
                  <a:gd name="connsiteX103" fmla="*/ 796854 w 1034979"/>
                  <a:gd name="connsiteY103" fmla="*/ 1270818 h 1516602"/>
                  <a:gd name="connsiteX104" fmla="*/ 783519 w 1034979"/>
                  <a:gd name="connsiteY104" fmla="*/ 1253673 h 1516602"/>
                  <a:gd name="connsiteX105" fmla="*/ 773994 w 1034979"/>
                  <a:gd name="connsiteY105" fmla="*/ 1247958 h 1516602"/>
                  <a:gd name="connsiteX106" fmla="*/ 648264 w 1034979"/>
                  <a:gd name="connsiteY106" fmla="*/ 1156518 h 1516602"/>
                  <a:gd name="connsiteX107" fmla="*/ 644454 w 1034979"/>
                  <a:gd name="connsiteY107" fmla="*/ 1139373 h 1516602"/>
                  <a:gd name="connsiteX108" fmla="*/ 646359 w 1034979"/>
                  <a:gd name="connsiteY108" fmla="*/ 1131753 h 1516602"/>
                  <a:gd name="connsiteX109" fmla="*/ 650169 w 1034979"/>
                  <a:gd name="connsiteY109" fmla="*/ 1114608 h 1516602"/>
                  <a:gd name="connsiteX110" fmla="*/ 653979 w 1034979"/>
                  <a:gd name="connsiteY110" fmla="*/ 1108893 h 1516602"/>
                  <a:gd name="connsiteX111" fmla="*/ 655884 w 1034979"/>
                  <a:gd name="connsiteY111" fmla="*/ 1103178 h 1516602"/>
                  <a:gd name="connsiteX112" fmla="*/ 661599 w 1034979"/>
                  <a:gd name="connsiteY112" fmla="*/ 1101273 h 1516602"/>
                  <a:gd name="connsiteX113" fmla="*/ 671124 w 1034979"/>
                  <a:gd name="connsiteY113" fmla="*/ 1089843 h 1516602"/>
                  <a:gd name="connsiteX114" fmla="*/ 724464 w 1034979"/>
                  <a:gd name="connsiteY114" fmla="*/ 1082223 h 1516602"/>
                  <a:gd name="connsiteX115" fmla="*/ 842574 w 1034979"/>
                  <a:gd name="connsiteY115" fmla="*/ 1084128 h 1516602"/>
                  <a:gd name="connsiteX116" fmla="*/ 871149 w 1034979"/>
                  <a:gd name="connsiteY116" fmla="*/ 1086033 h 1516602"/>
                  <a:gd name="connsiteX117" fmla="*/ 899724 w 1034979"/>
                  <a:gd name="connsiteY117" fmla="*/ 1091748 h 1516602"/>
                  <a:gd name="connsiteX118" fmla="*/ 922584 w 1034979"/>
                  <a:gd name="connsiteY118" fmla="*/ 1095558 h 1516602"/>
                  <a:gd name="connsiteX119" fmla="*/ 951159 w 1034979"/>
                  <a:gd name="connsiteY119" fmla="*/ 1101273 h 1516602"/>
                  <a:gd name="connsiteX120" fmla="*/ 956874 w 1034979"/>
                  <a:gd name="connsiteY120" fmla="*/ 1101273 h 1516602"/>
                  <a:gd name="connsiteX121" fmla="*/ 1002594 w 1034979"/>
                  <a:gd name="connsiteY121" fmla="*/ 1099368 h 1516602"/>
                  <a:gd name="connsiteX122" fmla="*/ 1031169 w 1034979"/>
                  <a:gd name="connsiteY122" fmla="*/ 1091748 h 1516602"/>
                  <a:gd name="connsiteX123" fmla="*/ 1034979 w 1034979"/>
                  <a:gd name="connsiteY123" fmla="*/ 1086033 h 1516602"/>
                  <a:gd name="connsiteX124" fmla="*/ 1033074 w 1034979"/>
                  <a:gd name="connsiteY124" fmla="*/ 1066983 h 1516602"/>
                  <a:gd name="connsiteX125" fmla="*/ 1027359 w 1034979"/>
                  <a:gd name="connsiteY125" fmla="*/ 1063173 h 1516602"/>
                  <a:gd name="connsiteX126" fmla="*/ 1012119 w 1034979"/>
                  <a:gd name="connsiteY126" fmla="*/ 1061268 h 1516602"/>
                  <a:gd name="connsiteX127" fmla="*/ 1006404 w 1034979"/>
                  <a:gd name="connsiteY127" fmla="*/ 1059363 h 1516602"/>
                  <a:gd name="connsiteX128" fmla="*/ 998784 w 1034979"/>
                  <a:gd name="connsiteY128" fmla="*/ 1057458 h 1516602"/>
                  <a:gd name="connsiteX129" fmla="*/ 987354 w 1034979"/>
                  <a:gd name="connsiteY129" fmla="*/ 1049838 h 1516602"/>
                  <a:gd name="connsiteX130" fmla="*/ 975924 w 1034979"/>
                  <a:gd name="connsiteY130" fmla="*/ 1046028 h 1516602"/>
                  <a:gd name="connsiteX131" fmla="*/ 970209 w 1034979"/>
                  <a:gd name="connsiteY131" fmla="*/ 1044123 h 1516602"/>
                  <a:gd name="connsiteX132" fmla="*/ 962589 w 1034979"/>
                  <a:gd name="connsiteY132" fmla="*/ 1042218 h 1516602"/>
                  <a:gd name="connsiteX133" fmla="*/ 956874 w 1034979"/>
                  <a:gd name="connsiteY133" fmla="*/ 1040313 h 1516602"/>
                  <a:gd name="connsiteX134" fmla="*/ 935919 w 1034979"/>
                  <a:gd name="connsiteY134" fmla="*/ 1034598 h 1516602"/>
                  <a:gd name="connsiteX135" fmla="*/ 930204 w 1034979"/>
                  <a:gd name="connsiteY135" fmla="*/ 1032693 h 1516602"/>
                  <a:gd name="connsiteX136" fmla="*/ 825429 w 1034979"/>
                  <a:gd name="connsiteY136" fmla="*/ 1034598 h 1516602"/>
                  <a:gd name="connsiteX137" fmla="*/ 730179 w 1034979"/>
                  <a:gd name="connsiteY137" fmla="*/ 1038408 h 1516602"/>
                  <a:gd name="connsiteX138" fmla="*/ 669219 w 1034979"/>
                  <a:gd name="connsiteY138" fmla="*/ 1046028 h 1516602"/>
                  <a:gd name="connsiteX139" fmla="*/ 646359 w 1034979"/>
                  <a:gd name="connsiteY139" fmla="*/ 1049838 h 1516602"/>
                  <a:gd name="connsiteX140" fmla="*/ 642549 w 1034979"/>
                  <a:gd name="connsiteY140" fmla="*/ 1038408 h 1516602"/>
                  <a:gd name="connsiteX141" fmla="*/ 640644 w 1034979"/>
                  <a:gd name="connsiteY141" fmla="*/ 1032693 h 1516602"/>
                  <a:gd name="connsiteX142" fmla="*/ 642549 w 1034979"/>
                  <a:gd name="connsiteY142" fmla="*/ 1015548 h 1516602"/>
                  <a:gd name="connsiteX143" fmla="*/ 644454 w 1034979"/>
                  <a:gd name="connsiteY143" fmla="*/ 1009833 h 1516602"/>
                  <a:gd name="connsiteX144" fmla="*/ 661599 w 1034979"/>
                  <a:gd name="connsiteY144" fmla="*/ 1000308 h 1516602"/>
                  <a:gd name="connsiteX145" fmla="*/ 673029 w 1034979"/>
                  <a:gd name="connsiteY145" fmla="*/ 992688 h 1516602"/>
                  <a:gd name="connsiteX146" fmla="*/ 674934 w 1034979"/>
                  <a:gd name="connsiteY146" fmla="*/ 986973 h 1516602"/>
                  <a:gd name="connsiteX147" fmla="*/ 680649 w 1034979"/>
                  <a:gd name="connsiteY147" fmla="*/ 985068 h 1516602"/>
                  <a:gd name="connsiteX148" fmla="*/ 686364 w 1034979"/>
                  <a:gd name="connsiteY148" fmla="*/ 981258 h 1516602"/>
                  <a:gd name="connsiteX149" fmla="*/ 695889 w 1034979"/>
                  <a:gd name="connsiteY149" fmla="*/ 971733 h 1516602"/>
                  <a:gd name="connsiteX150" fmla="*/ 705414 w 1034979"/>
                  <a:gd name="connsiteY150" fmla="*/ 960303 h 1516602"/>
                  <a:gd name="connsiteX151" fmla="*/ 716844 w 1034979"/>
                  <a:gd name="connsiteY151" fmla="*/ 952683 h 1516602"/>
                  <a:gd name="connsiteX152" fmla="*/ 732084 w 1034979"/>
                  <a:gd name="connsiteY152" fmla="*/ 939348 h 1516602"/>
                  <a:gd name="connsiteX153" fmla="*/ 741609 w 1034979"/>
                  <a:gd name="connsiteY153" fmla="*/ 927918 h 1516602"/>
                  <a:gd name="connsiteX154" fmla="*/ 753039 w 1034979"/>
                  <a:gd name="connsiteY154" fmla="*/ 918393 h 1516602"/>
                  <a:gd name="connsiteX155" fmla="*/ 758754 w 1034979"/>
                  <a:gd name="connsiteY155" fmla="*/ 906963 h 1516602"/>
                  <a:gd name="connsiteX156" fmla="*/ 760659 w 1034979"/>
                  <a:gd name="connsiteY156" fmla="*/ 901248 h 1516602"/>
                  <a:gd name="connsiteX157" fmla="*/ 766374 w 1034979"/>
                  <a:gd name="connsiteY157" fmla="*/ 889818 h 1516602"/>
                  <a:gd name="connsiteX158" fmla="*/ 764469 w 1034979"/>
                  <a:gd name="connsiteY158" fmla="*/ 874578 h 1516602"/>
                  <a:gd name="connsiteX159" fmla="*/ 758754 w 1034979"/>
                  <a:gd name="connsiteY159" fmla="*/ 872673 h 1516602"/>
                  <a:gd name="connsiteX160" fmla="*/ 737799 w 1034979"/>
                  <a:gd name="connsiteY160" fmla="*/ 874578 h 1516602"/>
                  <a:gd name="connsiteX161" fmla="*/ 732084 w 1034979"/>
                  <a:gd name="connsiteY161" fmla="*/ 878388 h 1516602"/>
                  <a:gd name="connsiteX162" fmla="*/ 699699 w 1034979"/>
                  <a:gd name="connsiteY162" fmla="*/ 899343 h 1516602"/>
                  <a:gd name="connsiteX163" fmla="*/ 595181 w 1034979"/>
                  <a:gd name="connsiteY163" fmla="*/ 957831 h 1516602"/>
                  <a:gd name="connsiteX164" fmla="*/ 507294 w 1034979"/>
                  <a:gd name="connsiteY164" fmla="*/ 847908 h 1516602"/>
                  <a:gd name="connsiteX165" fmla="*/ 503484 w 1034979"/>
                  <a:gd name="connsiteY165" fmla="*/ 358323 h 1516602"/>
                  <a:gd name="connsiteX166" fmla="*/ 499674 w 1034979"/>
                  <a:gd name="connsiteY166" fmla="*/ 66858 h 1516602"/>
                  <a:gd name="connsiteX167" fmla="*/ 490149 w 1034979"/>
                  <a:gd name="connsiteY167" fmla="*/ 40188 h 1516602"/>
                  <a:gd name="connsiteX168" fmla="*/ 488244 w 1034979"/>
                  <a:gd name="connsiteY168" fmla="*/ 34473 h 1516602"/>
                  <a:gd name="connsiteX169" fmla="*/ 484434 w 1034979"/>
                  <a:gd name="connsiteY169" fmla="*/ 28758 h 1516602"/>
                  <a:gd name="connsiteX170" fmla="*/ 478719 w 1034979"/>
                  <a:gd name="connsiteY170" fmla="*/ 17328 h 1516602"/>
                  <a:gd name="connsiteX171" fmla="*/ 473004 w 1034979"/>
                  <a:gd name="connsiteY171" fmla="*/ 13518 h 1516602"/>
                  <a:gd name="connsiteX172" fmla="*/ 469194 w 1034979"/>
                  <a:gd name="connsiteY172" fmla="*/ 7803 h 1516602"/>
                  <a:gd name="connsiteX173" fmla="*/ 429189 w 1034979"/>
                  <a:gd name="connsiteY173" fmla="*/ 11613 h 1516602"/>
                  <a:gd name="connsiteX174" fmla="*/ 425379 w 1034979"/>
                  <a:gd name="connsiteY174" fmla="*/ 78288 h 1516602"/>
                  <a:gd name="connsiteX175" fmla="*/ 425379 w 1034979"/>
                  <a:gd name="connsiteY175" fmla="*/ 84003 h 1516602"/>
                  <a:gd name="connsiteX176" fmla="*/ 429189 w 1034979"/>
                  <a:gd name="connsiteY176" fmla="*/ 238308 h 1516602"/>
                  <a:gd name="connsiteX177" fmla="*/ 440619 w 1034979"/>
                  <a:gd name="connsiteY177" fmla="*/ 421188 h 1516602"/>
                  <a:gd name="connsiteX178" fmla="*/ 435265 w 1034979"/>
                  <a:gd name="connsiteY178" fmla="*/ 718368 h 1516602"/>
                  <a:gd name="connsiteX179" fmla="*/ 435059 w 1034979"/>
                  <a:gd name="connsiteY179" fmla="*/ 799046 h 1516602"/>
                  <a:gd name="connsiteX180" fmla="*/ 430322 w 1034979"/>
                  <a:gd name="connsiteY18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152964 w 1034979"/>
                  <a:gd name="connsiteY53" fmla="*/ 1215573 h 1516602"/>
                  <a:gd name="connsiteX54" fmla="*/ 303459 w 1034979"/>
                  <a:gd name="connsiteY54" fmla="*/ 1209858 h 1516602"/>
                  <a:gd name="connsiteX55" fmla="*/ 318699 w 1034979"/>
                  <a:gd name="connsiteY55" fmla="*/ 1217478 h 1516602"/>
                  <a:gd name="connsiteX56" fmla="*/ 330129 w 1034979"/>
                  <a:gd name="connsiteY56" fmla="*/ 1223193 h 1516602"/>
                  <a:gd name="connsiteX57" fmla="*/ 333939 w 1034979"/>
                  <a:gd name="connsiteY57" fmla="*/ 1228908 h 1516602"/>
                  <a:gd name="connsiteX58" fmla="*/ 339654 w 1034979"/>
                  <a:gd name="connsiteY58" fmla="*/ 1230813 h 1516602"/>
                  <a:gd name="connsiteX59" fmla="*/ 351084 w 1034979"/>
                  <a:gd name="connsiteY59" fmla="*/ 1238433 h 1516602"/>
                  <a:gd name="connsiteX60" fmla="*/ 356799 w 1034979"/>
                  <a:gd name="connsiteY60" fmla="*/ 1242243 h 1516602"/>
                  <a:gd name="connsiteX61" fmla="*/ 360609 w 1034979"/>
                  <a:gd name="connsiteY61" fmla="*/ 1247958 h 1516602"/>
                  <a:gd name="connsiteX62" fmla="*/ 366324 w 1034979"/>
                  <a:gd name="connsiteY62" fmla="*/ 1259388 h 1516602"/>
                  <a:gd name="connsiteX63" fmla="*/ 362514 w 1034979"/>
                  <a:gd name="connsiteY63" fmla="*/ 1286058 h 1516602"/>
                  <a:gd name="connsiteX64" fmla="*/ 358704 w 1034979"/>
                  <a:gd name="connsiteY64" fmla="*/ 1291773 h 1516602"/>
                  <a:gd name="connsiteX65" fmla="*/ 356799 w 1034979"/>
                  <a:gd name="connsiteY65" fmla="*/ 1297488 h 1516602"/>
                  <a:gd name="connsiteX66" fmla="*/ 352989 w 1034979"/>
                  <a:gd name="connsiteY66" fmla="*/ 1303203 h 1516602"/>
                  <a:gd name="connsiteX67" fmla="*/ 351084 w 1034979"/>
                  <a:gd name="connsiteY67" fmla="*/ 1308918 h 1516602"/>
                  <a:gd name="connsiteX68" fmla="*/ 347274 w 1034979"/>
                  <a:gd name="connsiteY68" fmla="*/ 1314633 h 1516602"/>
                  <a:gd name="connsiteX69" fmla="*/ 330129 w 1034979"/>
                  <a:gd name="connsiteY69" fmla="*/ 1381308 h 1516602"/>
                  <a:gd name="connsiteX70" fmla="*/ 328224 w 1034979"/>
                  <a:gd name="connsiteY70" fmla="*/ 1432743 h 1516602"/>
                  <a:gd name="connsiteX71" fmla="*/ 330129 w 1034979"/>
                  <a:gd name="connsiteY71" fmla="*/ 1457508 h 1516602"/>
                  <a:gd name="connsiteX72" fmla="*/ 332034 w 1034979"/>
                  <a:gd name="connsiteY72" fmla="*/ 1463223 h 1516602"/>
                  <a:gd name="connsiteX73" fmla="*/ 335844 w 1034979"/>
                  <a:gd name="connsiteY73" fmla="*/ 1467033 h 1516602"/>
                  <a:gd name="connsiteX74" fmla="*/ 364419 w 1034979"/>
                  <a:gd name="connsiteY74" fmla="*/ 1512753 h 1516602"/>
                  <a:gd name="connsiteX75" fmla="*/ 387279 w 1034979"/>
                  <a:gd name="connsiteY75" fmla="*/ 1514658 h 1516602"/>
                  <a:gd name="connsiteX76" fmla="*/ 392994 w 1034979"/>
                  <a:gd name="connsiteY76" fmla="*/ 1508943 h 1516602"/>
                  <a:gd name="connsiteX77" fmla="*/ 394899 w 1034979"/>
                  <a:gd name="connsiteY77" fmla="*/ 1497513 h 1516602"/>
                  <a:gd name="connsiteX78" fmla="*/ 396804 w 1034979"/>
                  <a:gd name="connsiteY78" fmla="*/ 1491798 h 1516602"/>
                  <a:gd name="connsiteX79" fmla="*/ 398709 w 1034979"/>
                  <a:gd name="connsiteY79" fmla="*/ 1474653 h 1516602"/>
                  <a:gd name="connsiteX80" fmla="*/ 400614 w 1034979"/>
                  <a:gd name="connsiteY80" fmla="*/ 1461318 h 1516602"/>
                  <a:gd name="connsiteX81" fmla="*/ 404424 w 1034979"/>
                  <a:gd name="connsiteY81" fmla="*/ 1404168 h 1516602"/>
                  <a:gd name="connsiteX82" fmla="*/ 410139 w 1034979"/>
                  <a:gd name="connsiteY82" fmla="*/ 1392738 h 1516602"/>
                  <a:gd name="connsiteX83" fmla="*/ 413949 w 1034979"/>
                  <a:gd name="connsiteY83" fmla="*/ 1379403 h 1516602"/>
                  <a:gd name="connsiteX84" fmla="*/ 415854 w 1034979"/>
                  <a:gd name="connsiteY84" fmla="*/ 1373688 h 1516602"/>
                  <a:gd name="connsiteX85" fmla="*/ 417759 w 1034979"/>
                  <a:gd name="connsiteY85" fmla="*/ 1360353 h 1516602"/>
                  <a:gd name="connsiteX86" fmla="*/ 421569 w 1034979"/>
                  <a:gd name="connsiteY86" fmla="*/ 1348923 h 1516602"/>
                  <a:gd name="connsiteX87" fmla="*/ 427284 w 1034979"/>
                  <a:gd name="connsiteY87" fmla="*/ 1335588 h 1516602"/>
                  <a:gd name="connsiteX88" fmla="*/ 467289 w 1034979"/>
                  <a:gd name="connsiteY88" fmla="*/ 1265103 h 1516602"/>
                  <a:gd name="connsiteX89" fmla="*/ 528455 w 1034979"/>
                  <a:gd name="connsiteY89" fmla="*/ 1252334 h 1516602"/>
                  <a:gd name="connsiteX90" fmla="*/ 573969 w 1034979"/>
                  <a:gd name="connsiteY90" fmla="*/ 1236528 h 1516602"/>
                  <a:gd name="connsiteX91" fmla="*/ 585399 w 1034979"/>
                  <a:gd name="connsiteY91" fmla="*/ 1232718 h 1516602"/>
                  <a:gd name="connsiteX92" fmla="*/ 720654 w 1034979"/>
                  <a:gd name="connsiteY92" fmla="*/ 1316538 h 1516602"/>
                  <a:gd name="connsiteX93" fmla="*/ 733989 w 1034979"/>
                  <a:gd name="connsiteY93" fmla="*/ 1326063 h 1516602"/>
                  <a:gd name="connsiteX94" fmla="*/ 743514 w 1034979"/>
                  <a:gd name="connsiteY94" fmla="*/ 1327968 h 1516602"/>
                  <a:gd name="connsiteX95" fmla="*/ 749229 w 1034979"/>
                  <a:gd name="connsiteY95" fmla="*/ 1329873 h 1516602"/>
                  <a:gd name="connsiteX96" fmla="*/ 762564 w 1034979"/>
                  <a:gd name="connsiteY96" fmla="*/ 1335588 h 1516602"/>
                  <a:gd name="connsiteX97" fmla="*/ 777804 w 1034979"/>
                  <a:gd name="connsiteY97" fmla="*/ 1333683 h 1516602"/>
                  <a:gd name="connsiteX98" fmla="*/ 789234 w 1034979"/>
                  <a:gd name="connsiteY98" fmla="*/ 1327968 h 1516602"/>
                  <a:gd name="connsiteX99" fmla="*/ 794949 w 1034979"/>
                  <a:gd name="connsiteY99" fmla="*/ 1326063 h 1516602"/>
                  <a:gd name="connsiteX100" fmla="*/ 802569 w 1034979"/>
                  <a:gd name="connsiteY100" fmla="*/ 1308918 h 1516602"/>
                  <a:gd name="connsiteX101" fmla="*/ 800664 w 1034979"/>
                  <a:gd name="connsiteY101" fmla="*/ 1284153 h 1516602"/>
                  <a:gd name="connsiteX102" fmla="*/ 798759 w 1034979"/>
                  <a:gd name="connsiteY102" fmla="*/ 1278438 h 1516602"/>
                  <a:gd name="connsiteX103" fmla="*/ 796854 w 1034979"/>
                  <a:gd name="connsiteY103" fmla="*/ 1270818 h 1516602"/>
                  <a:gd name="connsiteX104" fmla="*/ 783519 w 1034979"/>
                  <a:gd name="connsiteY104" fmla="*/ 1253673 h 1516602"/>
                  <a:gd name="connsiteX105" fmla="*/ 773994 w 1034979"/>
                  <a:gd name="connsiteY105" fmla="*/ 1247958 h 1516602"/>
                  <a:gd name="connsiteX106" fmla="*/ 648264 w 1034979"/>
                  <a:gd name="connsiteY106" fmla="*/ 1156518 h 1516602"/>
                  <a:gd name="connsiteX107" fmla="*/ 644454 w 1034979"/>
                  <a:gd name="connsiteY107" fmla="*/ 1139373 h 1516602"/>
                  <a:gd name="connsiteX108" fmla="*/ 646359 w 1034979"/>
                  <a:gd name="connsiteY108" fmla="*/ 1131753 h 1516602"/>
                  <a:gd name="connsiteX109" fmla="*/ 650169 w 1034979"/>
                  <a:gd name="connsiteY109" fmla="*/ 1114608 h 1516602"/>
                  <a:gd name="connsiteX110" fmla="*/ 653979 w 1034979"/>
                  <a:gd name="connsiteY110" fmla="*/ 1108893 h 1516602"/>
                  <a:gd name="connsiteX111" fmla="*/ 655884 w 1034979"/>
                  <a:gd name="connsiteY111" fmla="*/ 1103178 h 1516602"/>
                  <a:gd name="connsiteX112" fmla="*/ 661599 w 1034979"/>
                  <a:gd name="connsiteY112" fmla="*/ 1101273 h 1516602"/>
                  <a:gd name="connsiteX113" fmla="*/ 671124 w 1034979"/>
                  <a:gd name="connsiteY113" fmla="*/ 1089843 h 1516602"/>
                  <a:gd name="connsiteX114" fmla="*/ 724464 w 1034979"/>
                  <a:gd name="connsiteY114" fmla="*/ 1082223 h 1516602"/>
                  <a:gd name="connsiteX115" fmla="*/ 842574 w 1034979"/>
                  <a:gd name="connsiteY115" fmla="*/ 1084128 h 1516602"/>
                  <a:gd name="connsiteX116" fmla="*/ 871149 w 1034979"/>
                  <a:gd name="connsiteY116" fmla="*/ 1086033 h 1516602"/>
                  <a:gd name="connsiteX117" fmla="*/ 899724 w 1034979"/>
                  <a:gd name="connsiteY117" fmla="*/ 1091748 h 1516602"/>
                  <a:gd name="connsiteX118" fmla="*/ 922584 w 1034979"/>
                  <a:gd name="connsiteY118" fmla="*/ 1095558 h 1516602"/>
                  <a:gd name="connsiteX119" fmla="*/ 951159 w 1034979"/>
                  <a:gd name="connsiteY119" fmla="*/ 1101273 h 1516602"/>
                  <a:gd name="connsiteX120" fmla="*/ 956874 w 1034979"/>
                  <a:gd name="connsiteY120" fmla="*/ 1101273 h 1516602"/>
                  <a:gd name="connsiteX121" fmla="*/ 1002594 w 1034979"/>
                  <a:gd name="connsiteY121" fmla="*/ 1099368 h 1516602"/>
                  <a:gd name="connsiteX122" fmla="*/ 1031169 w 1034979"/>
                  <a:gd name="connsiteY122" fmla="*/ 1091748 h 1516602"/>
                  <a:gd name="connsiteX123" fmla="*/ 1034979 w 1034979"/>
                  <a:gd name="connsiteY123" fmla="*/ 1086033 h 1516602"/>
                  <a:gd name="connsiteX124" fmla="*/ 1033074 w 1034979"/>
                  <a:gd name="connsiteY124" fmla="*/ 1066983 h 1516602"/>
                  <a:gd name="connsiteX125" fmla="*/ 1027359 w 1034979"/>
                  <a:gd name="connsiteY125" fmla="*/ 1063173 h 1516602"/>
                  <a:gd name="connsiteX126" fmla="*/ 1012119 w 1034979"/>
                  <a:gd name="connsiteY126" fmla="*/ 1061268 h 1516602"/>
                  <a:gd name="connsiteX127" fmla="*/ 1006404 w 1034979"/>
                  <a:gd name="connsiteY127" fmla="*/ 1059363 h 1516602"/>
                  <a:gd name="connsiteX128" fmla="*/ 998784 w 1034979"/>
                  <a:gd name="connsiteY128" fmla="*/ 1057458 h 1516602"/>
                  <a:gd name="connsiteX129" fmla="*/ 987354 w 1034979"/>
                  <a:gd name="connsiteY129" fmla="*/ 1049838 h 1516602"/>
                  <a:gd name="connsiteX130" fmla="*/ 975924 w 1034979"/>
                  <a:gd name="connsiteY130" fmla="*/ 1046028 h 1516602"/>
                  <a:gd name="connsiteX131" fmla="*/ 970209 w 1034979"/>
                  <a:gd name="connsiteY131" fmla="*/ 1044123 h 1516602"/>
                  <a:gd name="connsiteX132" fmla="*/ 962589 w 1034979"/>
                  <a:gd name="connsiteY132" fmla="*/ 1042218 h 1516602"/>
                  <a:gd name="connsiteX133" fmla="*/ 956874 w 1034979"/>
                  <a:gd name="connsiteY133" fmla="*/ 1040313 h 1516602"/>
                  <a:gd name="connsiteX134" fmla="*/ 935919 w 1034979"/>
                  <a:gd name="connsiteY134" fmla="*/ 1034598 h 1516602"/>
                  <a:gd name="connsiteX135" fmla="*/ 825429 w 1034979"/>
                  <a:gd name="connsiteY135" fmla="*/ 1034598 h 1516602"/>
                  <a:gd name="connsiteX136" fmla="*/ 730179 w 1034979"/>
                  <a:gd name="connsiteY136" fmla="*/ 1038408 h 1516602"/>
                  <a:gd name="connsiteX137" fmla="*/ 669219 w 1034979"/>
                  <a:gd name="connsiteY137" fmla="*/ 1046028 h 1516602"/>
                  <a:gd name="connsiteX138" fmla="*/ 646359 w 1034979"/>
                  <a:gd name="connsiteY138" fmla="*/ 1049838 h 1516602"/>
                  <a:gd name="connsiteX139" fmla="*/ 642549 w 1034979"/>
                  <a:gd name="connsiteY139" fmla="*/ 1038408 h 1516602"/>
                  <a:gd name="connsiteX140" fmla="*/ 640644 w 1034979"/>
                  <a:gd name="connsiteY140" fmla="*/ 1032693 h 1516602"/>
                  <a:gd name="connsiteX141" fmla="*/ 642549 w 1034979"/>
                  <a:gd name="connsiteY141" fmla="*/ 1015548 h 1516602"/>
                  <a:gd name="connsiteX142" fmla="*/ 644454 w 1034979"/>
                  <a:gd name="connsiteY142" fmla="*/ 1009833 h 1516602"/>
                  <a:gd name="connsiteX143" fmla="*/ 661599 w 1034979"/>
                  <a:gd name="connsiteY143" fmla="*/ 1000308 h 1516602"/>
                  <a:gd name="connsiteX144" fmla="*/ 673029 w 1034979"/>
                  <a:gd name="connsiteY144" fmla="*/ 992688 h 1516602"/>
                  <a:gd name="connsiteX145" fmla="*/ 674934 w 1034979"/>
                  <a:gd name="connsiteY145" fmla="*/ 986973 h 1516602"/>
                  <a:gd name="connsiteX146" fmla="*/ 680649 w 1034979"/>
                  <a:gd name="connsiteY146" fmla="*/ 985068 h 1516602"/>
                  <a:gd name="connsiteX147" fmla="*/ 686364 w 1034979"/>
                  <a:gd name="connsiteY147" fmla="*/ 981258 h 1516602"/>
                  <a:gd name="connsiteX148" fmla="*/ 695889 w 1034979"/>
                  <a:gd name="connsiteY148" fmla="*/ 971733 h 1516602"/>
                  <a:gd name="connsiteX149" fmla="*/ 705414 w 1034979"/>
                  <a:gd name="connsiteY149" fmla="*/ 960303 h 1516602"/>
                  <a:gd name="connsiteX150" fmla="*/ 716844 w 1034979"/>
                  <a:gd name="connsiteY150" fmla="*/ 952683 h 1516602"/>
                  <a:gd name="connsiteX151" fmla="*/ 732084 w 1034979"/>
                  <a:gd name="connsiteY151" fmla="*/ 939348 h 1516602"/>
                  <a:gd name="connsiteX152" fmla="*/ 741609 w 1034979"/>
                  <a:gd name="connsiteY152" fmla="*/ 927918 h 1516602"/>
                  <a:gd name="connsiteX153" fmla="*/ 753039 w 1034979"/>
                  <a:gd name="connsiteY153" fmla="*/ 918393 h 1516602"/>
                  <a:gd name="connsiteX154" fmla="*/ 758754 w 1034979"/>
                  <a:gd name="connsiteY154" fmla="*/ 906963 h 1516602"/>
                  <a:gd name="connsiteX155" fmla="*/ 760659 w 1034979"/>
                  <a:gd name="connsiteY155" fmla="*/ 901248 h 1516602"/>
                  <a:gd name="connsiteX156" fmla="*/ 766374 w 1034979"/>
                  <a:gd name="connsiteY156" fmla="*/ 889818 h 1516602"/>
                  <a:gd name="connsiteX157" fmla="*/ 764469 w 1034979"/>
                  <a:gd name="connsiteY157" fmla="*/ 874578 h 1516602"/>
                  <a:gd name="connsiteX158" fmla="*/ 758754 w 1034979"/>
                  <a:gd name="connsiteY158" fmla="*/ 872673 h 1516602"/>
                  <a:gd name="connsiteX159" fmla="*/ 737799 w 1034979"/>
                  <a:gd name="connsiteY159" fmla="*/ 874578 h 1516602"/>
                  <a:gd name="connsiteX160" fmla="*/ 732084 w 1034979"/>
                  <a:gd name="connsiteY160" fmla="*/ 878388 h 1516602"/>
                  <a:gd name="connsiteX161" fmla="*/ 699699 w 1034979"/>
                  <a:gd name="connsiteY161" fmla="*/ 899343 h 1516602"/>
                  <a:gd name="connsiteX162" fmla="*/ 595181 w 1034979"/>
                  <a:gd name="connsiteY162" fmla="*/ 957831 h 1516602"/>
                  <a:gd name="connsiteX163" fmla="*/ 507294 w 1034979"/>
                  <a:gd name="connsiteY163" fmla="*/ 847908 h 1516602"/>
                  <a:gd name="connsiteX164" fmla="*/ 503484 w 1034979"/>
                  <a:gd name="connsiteY164" fmla="*/ 358323 h 1516602"/>
                  <a:gd name="connsiteX165" fmla="*/ 499674 w 1034979"/>
                  <a:gd name="connsiteY165" fmla="*/ 66858 h 1516602"/>
                  <a:gd name="connsiteX166" fmla="*/ 490149 w 1034979"/>
                  <a:gd name="connsiteY166" fmla="*/ 40188 h 1516602"/>
                  <a:gd name="connsiteX167" fmla="*/ 488244 w 1034979"/>
                  <a:gd name="connsiteY167" fmla="*/ 34473 h 1516602"/>
                  <a:gd name="connsiteX168" fmla="*/ 484434 w 1034979"/>
                  <a:gd name="connsiteY168" fmla="*/ 28758 h 1516602"/>
                  <a:gd name="connsiteX169" fmla="*/ 478719 w 1034979"/>
                  <a:gd name="connsiteY169" fmla="*/ 17328 h 1516602"/>
                  <a:gd name="connsiteX170" fmla="*/ 473004 w 1034979"/>
                  <a:gd name="connsiteY170" fmla="*/ 13518 h 1516602"/>
                  <a:gd name="connsiteX171" fmla="*/ 469194 w 1034979"/>
                  <a:gd name="connsiteY171" fmla="*/ 7803 h 1516602"/>
                  <a:gd name="connsiteX172" fmla="*/ 429189 w 1034979"/>
                  <a:gd name="connsiteY172" fmla="*/ 11613 h 1516602"/>
                  <a:gd name="connsiteX173" fmla="*/ 425379 w 1034979"/>
                  <a:gd name="connsiteY173" fmla="*/ 78288 h 1516602"/>
                  <a:gd name="connsiteX174" fmla="*/ 425379 w 1034979"/>
                  <a:gd name="connsiteY174" fmla="*/ 84003 h 1516602"/>
                  <a:gd name="connsiteX175" fmla="*/ 429189 w 1034979"/>
                  <a:gd name="connsiteY175" fmla="*/ 238308 h 1516602"/>
                  <a:gd name="connsiteX176" fmla="*/ 440619 w 1034979"/>
                  <a:gd name="connsiteY176" fmla="*/ 421188 h 1516602"/>
                  <a:gd name="connsiteX177" fmla="*/ 435265 w 1034979"/>
                  <a:gd name="connsiteY177" fmla="*/ 718368 h 1516602"/>
                  <a:gd name="connsiteX178" fmla="*/ 435059 w 1034979"/>
                  <a:gd name="connsiteY178" fmla="*/ 799046 h 1516602"/>
                  <a:gd name="connsiteX179" fmla="*/ 430322 w 1034979"/>
                  <a:gd name="connsiteY17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303459 w 1034979"/>
                  <a:gd name="connsiteY53" fmla="*/ 1209858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303459 w 1034979"/>
                  <a:gd name="connsiteY53" fmla="*/ 1209858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303459 w 1034979"/>
                  <a:gd name="connsiteY53" fmla="*/ 1209858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64394 w 1034979"/>
                  <a:gd name="connsiteY17" fmla="*/ 927918 h 1516602"/>
                  <a:gd name="connsiteX18" fmla="*/ 116769 w 1034979"/>
                  <a:gd name="connsiteY18" fmla="*/ 903153 h 1516602"/>
                  <a:gd name="connsiteX19" fmla="*/ 59619 w 1034979"/>
                  <a:gd name="connsiteY19" fmla="*/ 874578 h 1516602"/>
                  <a:gd name="connsiteX20" fmla="*/ 46284 w 1034979"/>
                  <a:gd name="connsiteY20" fmla="*/ 895533 h 1516602"/>
                  <a:gd name="connsiteX21" fmla="*/ 50094 w 1034979"/>
                  <a:gd name="connsiteY21" fmla="*/ 933633 h 1516602"/>
                  <a:gd name="connsiteX22" fmla="*/ 53904 w 1034979"/>
                  <a:gd name="connsiteY22" fmla="*/ 939348 h 1516602"/>
                  <a:gd name="connsiteX23" fmla="*/ 59619 w 1034979"/>
                  <a:gd name="connsiteY23" fmla="*/ 943158 h 1516602"/>
                  <a:gd name="connsiteX24" fmla="*/ 63429 w 1034979"/>
                  <a:gd name="connsiteY24" fmla="*/ 948873 h 1516602"/>
                  <a:gd name="connsiteX25" fmla="*/ 80574 w 1034979"/>
                  <a:gd name="connsiteY25" fmla="*/ 958398 h 1516602"/>
                  <a:gd name="connsiteX26" fmla="*/ 166299 w 1034979"/>
                  <a:gd name="connsiteY26" fmla="*/ 979353 h 1516602"/>
                  <a:gd name="connsiteX27" fmla="*/ 191064 w 1034979"/>
                  <a:gd name="connsiteY27" fmla="*/ 985068 h 1516602"/>
                  <a:gd name="connsiteX28" fmla="*/ 208209 w 1034979"/>
                  <a:gd name="connsiteY28" fmla="*/ 990783 h 1516602"/>
                  <a:gd name="connsiteX29" fmla="*/ 213924 w 1034979"/>
                  <a:gd name="connsiteY29" fmla="*/ 992688 h 1516602"/>
                  <a:gd name="connsiteX30" fmla="*/ 229164 w 1034979"/>
                  <a:gd name="connsiteY30" fmla="*/ 996498 h 1516602"/>
                  <a:gd name="connsiteX31" fmla="*/ 248214 w 1034979"/>
                  <a:gd name="connsiteY31" fmla="*/ 1002213 h 1516602"/>
                  <a:gd name="connsiteX32" fmla="*/ 253929 w 1034979"/>
                  <a:gd name="connsiteY32" fmla="*/ 1006023 h 1516602"/>
                  <a:gd name="connsiteX33" fmla="*/ 267264 w 1034979"/>
                  <a:gd name="connsiteY33" fmla="*/ 1021263 h 1516602"/>
                  <a:gd name="connsiteX34" fmla="*/ 272979 w 1034979"/>
                  <a:gd name="connsiteY34" fmla="*/ 1040313 h 1516602"/>
                  <a:gd name="connsiteX35" fmla="*/ 274884 w 1034979"/>
                  <a:gd name="connsiteY35" fmla="*/ 1046028 h 1516602"/>
                  <a:gd name="connsiteX36" fmla="*/ 276789 w 1034979"/>
                  <a:gd name="connsiteY36" fmla="*/ 1051743 h 1516602"/>
                  <a:gd name="connsiteX37" fmla="*/ 278694 w 1034979"/>
                  <a:gd name="connsiteY37" fmla="*/ 1076508 h 1516602"/>
                  <a:gd name="connsiteX38" fmla="*/ 280599 w 1034979"/>
                  <a:gd name="connsiteY38" fmla="*/ 1082223 h 1516602"/>
                  <a:gd name="connsiteX39" fmla="*/ 278694 w 1034979"/>
                  <a:gd name="connsiteY39" fmla="*/ 1101273 h 1516602"/>
                  <a:gd name="connsiteX40" fmla="*/ 276789 w 1034979"/>
                  <a:gd name="connsiteY40" fmla="*/ 1110798 h 1516602"/>
                  <a:gd name="connsiteX41" fmla="*/ 263454 w 1034979"/>
                  <a:gd name="connsiteY41" fmla="*/ 1124133 h 1516602"/>
                  <a:gd name="connsiteX42" fmla="*/ 252024 w 1034979"/>
                  <a:gd name="connsiteY42" fmla="*/ 1131753 h 1516602"/>
                  <a:gd name="connsiteX43" fmla="*/ 240594 w 1034979"/>
                  <a:gd name="connsiteY43" fmla="*/ 1135563 h 1516602"/>
                  <a:gd name="connsiteX44" fmla="*/ 27234 w 1034979"/>
                  <a:gd name="connsiteY44" fmla="*/ 1154613 h 1516602"/>
                  <a:gd name="connsiteX45" fmla="*/ 15804 w 1034979"/>
                  <a:gd name="connsiteY45" fmla="*/ 1160328 h 1516602"/>
                  <a:gd name="connsiteX46" fmla="*/ 6279 w 1034979"/>
                  <a:gd name="connsiteY46" fmla="*/ 1169853 h 1516602"/>
                  <a:gd name="connsiteX47" fmla="*/ 4374 w 1034979"/>
                  <a:gd name="connsiteY47" fmla="*/ 1175568 h 1516602"/>
                  <a:gd name="connsiteX48" fmla="*/ 564 w 1034979"/>
                  <a:gd name="connsiteY48" fmla="*/ 1181283 h 1516602"/>
                  <a:gd name="connsiteX49" fmla="*/ 6279 w 1034979"/>
                  <a:gd name="connsiteY49" fmla="*/ 1213668 h 1516602"/>
                  <a:gd name="connsiteX50" fmla="*/ 11994 w 1034979"/>
                  <a:gd name="connsiteY50" fmla="*/ 1217478 h 1516602"/>
                  <a:gd name="connsiteX51" fmla="*/ 17709 w 1034979"/>
                  <a:gd name="connsiteY51" fmla="*/ 1219383 h 1516602"/>
                  <a:gd name="connsiteX52" fmla="*/ 145344 w 1034979"/>
                  <a:gd name="connsiteY52" fmla="*/ 1217478 h 1516602"/>
                  <a:gd name="connsiteX53" fmla="*/ 239202 w 1034979"/>
                  <a:gd name="connsiteY53" fmla="*/ 1214801 h 1516602"/>
                  <a:gd name="connsiteX54" fmla="*/ 318699 w 1034979"/>
                  <a:gd name="connsiteY54" fmla="*/ 1217478 h 1516602"/>
                  <a:gd name="connsiteX55" fmla="*/ 330129 w 1034979"/>
                  <a:gd name="connsiteY55" fmla="*/ 1223193 h 1516602"/>
                  <a:gd name="connsiteX56" fmla="*/ 333939 w 1034979"/>
                  <a:gd name="connsiteY56" fmla="*/ 1228908 h 1516602"/>
                  <a:gd name="connsiteX57" fmla="*/ 339654 w 1034979"/>
                  <a:gd name="connsiteY57" fmla="*/ 1230813 h 1516602"/>
                  <a:gd name="connsiteX58" fmla="*/ 351084 w 1034979"/>
                  <a:gd name="connsiteY58" fmla="*/ 1238433 h 1516602"/>
                  <a:gd name="connsiteX59" fmla="*/ 356799 w 1034979"/>
                  <a:gd name="connsiteY59" fmla="*/ 1242243 h 1516602"/>
                  <a:gd name="connsiteX60" fmla="*/ 360609 w 1034979"/>
                  <a:gd name="connsiteY60" fmla="*/ 1247958 h 1516602"/>
                  <a:gd name="connsiteX61" fmla="*/ 366324 w 1034979"/>
                  <a:gd name="connsiteY61" fmla="*/ 1259388 h 1516602"/>
                  <a:gd name="connsiteX62" fmla="*/ 362514 w 1034979"/>
                  <a:gd name="connsiteY62" fmla="*/ 1286058 h 1516602"/>
                  <a:gd name="connsiteX63" fmla="*/ 358704 w 1034979"/>
                  <a:gd name="connsiteY63" fmla="*/ 1291773 h 1516602"/>
                  <a:gd name="connsiteX64" fmla="*/ 356799 w 1034979"/>
                  <a:gd name="connsiteY64" fmla="*/ 1297488 h 1516602"/>
                  <a:gd name="connsiteX65" fmla="*/ 352989 w 1034979"/>
                  <a:gd name="connsiteY65" fmla="*/ 1303203 h 1516602"/>
                  <a:gd name="connsiteX66" fmla="*/ 351084 w 1034979"/>
                  <a:gd name="connsiteY66" fmla="*/ 1308918 h 1516602"/>
                  <a:gd name="connsiteX67" fmla="*/ 347274 w 1034979"/>
                  <a:gd name="connsiteY67" fmla="*/ 1314633 h 1516602"/>
                  <a:gd name="connsiteX68" fmla="*/ 330129 w 1034979"/>
                  <a:gd name="connsiteY68" fmla="*/ 1381308 h 1516602"/>
                  <a:gd name="connsiteX69" fmla="*/ 328224 w 1034979"/>
                  <a:gd name="connsiteY69" fmla="*/ 1432743 h 1516602"/>
                  <a:gd name="connsiteX70" fmla="*/ 330129 w 1034979"/>
                  <a:gd name="connsiteY70" fmla="*/ 1457508 h 1516602"/>
                  <a:gd name="connsiteX71" fmla="*/ 332034 w 1034979"/>
                  <a:gd name="connsiteY71" fmla="*/ 1463223 h 1516602"/>
                  <a:gd name="connsiteX72" fmla="*/ 335844 w 1034979"/>
                  <a:gd name="connsiteY72" fmla="*/ 1467033 h 1516602"/>
                  <a:gd name="connsiteX73" fmla="*/ 364419 w 1034979"/>
                  <a:gd name="connsiteY73" fmla="*/ 1512753 h 1516602"/>
                  <a:gd name="connsiteX74" fmla="*/ 387279 w 1034979"/>
                  <a:gd name="connsiteY74" fmla="*/ 1514658 h 1516602"/>
                  <a:gd name="connsiteX75" fmla="*/ 392994 w 1034979"/>
                  <a:gd name="connsiteY75" fmla="*/ 1508943 h 1516602"/>
                  <a:gd name="connsiteX76" fmla="*/ 394899 w 1034979"/>
                  <a:gd name="connsiteY76" fmla="*/ 1497513 h 1516602"/>
                  <a:gd name="connsiteX77" fmla="*/ 396804 w 1034979"/>
                  <a:gd name="connsiteY77" fmla="*/ 1491798 h 1516602"/>
                  <a:gd name="connsiteX78" fmla="*/ 398709 w 1034979"/>
                  <a:gd name="connsiteY78" fmla="*/ 1474653 h 1516602"/>
                  <a:gd name="connsiteX79" fmla="*/ 400614 w 1034979"/>
                  <a:gd name="connsiteY79" fmla="*/ 1461318 h 1516602"/>
                  <a:gd name="connsiteX80" fmla="*/ 404424 w 1034979"/>
                  <a:gd name="connsiteY80" fmla="*/ 1404168 h 1516602"/>
                  <a:gd name="connsiteX81" fmla="*/ 410139 w 1034979"/>
                  <a:gd name="connsiteY81" fmla="*/ 1392738 h 1516602"/>
                  <a:gd name="connsiteX82" fmla="*/ 413949 w 1034979"/>
                  <a:gd name="connsiteY82" fmla="*/ 1379403 h 1516602"/>
                  <a:gd name="connsiteX83" fmla="*/ 415854 w 1034979"/>
                  <a:gd name="connsiteY83" fmla="*/ 1373688 h 1516602"/>
                  <a:gd name="connsiteX84" fmla="*/ 417759 w 1034979"/>
                  <a:gd name="connsiteY84" fmla="*/ 1360353 h 1516602"/>
                  <a:gd name="connsiteX85" fmla="*/ 421569 w 1034979"/>
                  <a:gd name="connsiteY85" fmla="*/ 1348923 h 1516602"/>
                  <a:gd name="connsiteX86" fmla="*/ 427284 w 1034979"/>
                  <a:gd name="connsiteY86" fmla="*/ 1335588 h 1516602"/>
                  <a:gd name="connsiteX87" fmla="*/ 467289 w 1034979"/>
                  <a:gd name="connsiteY87" fmla="*/ 1265103 h 1516602"/>
                  <a:gd name="connsiteX88" fmla="*/ 528455 w 1034979"/>
                  <a:gd name="connsiteY88" fmla="*/ 1252334 h 1516602"/>
                  <a:gd name="connsiteX89" fmla="*/ 573969 w 1034979"/>
                  <a:gd name="connsiteY89" fmla="*/ 1236528 h 1516602"/>
                  <a:gd name="connsiteX90" fmla="*/ 585399 w 1034979"/>
                  <a:gd name="connsiteY90" fmla="*/ 1232718 h 1516602"/>
                  <a:gd name="connsiteX91" fmla="*/ 720654 w 1034979"/>
                  <a:gd name="connsiteY91" fmla="*/ 1316538 h 1516602"/>
                  <a:gd name="connsiteX92" fmla="*/ 733989 w 1034979"/>
                  <a:gd name="connsiteY92" fmla="*/ 1326063 h 1516602"/>
                  <a:gd name="connsiteX93" fmla="*/ 743514 w 1034979"/>
                  <a:gd name="connsiteY93" fmla="*/ 1327968 h 1516602"/>
                  <a:gd name="connsiteX94" fmla="*/ 749229 w 1034979"/>
                  <a:gd name="connsiteY94" fmla="*/ 1329873 h 1516602"/>
                  <a:gd name="connsiteX95" fmla="*/ 762564 w 1034979"/>
                  <a:gd name="connsiteY95" fmla="*/ 1335588 h 1516602"/>
                  <a:gd name="connsiteX96" fmla="*/ 777804 w 1034979"/>
                  <a:gd name="connsiteY96" fmla="*/ 1333683 h 1516602"/>
                  <a:gd name="connsiteX97" fmla="*/ 789234 w 1034979"/>
                  <a:gd name="connsiteY97" fmla="*/ 1327968 h 1516602"/>
                  <a:gd name="connsiteX98" fmla="*/ 794949 w 1034979"/>
                  <a:gd name="connsiteY98" fmla="*/ 1326063 h 1516602"/>
                  <a:gd name="connsiteX99" fmla="*/ 802569 w 1034979"/>
                  <a:gd name="connsiteY99" fmla="*/ 1308918 h 1516602"/>
                  <a:gd name="connsiteX100" fmla="*/ 800664 w 1034979"/>
                  <a:gd name="connsiteY100" fmla="*/ 1284153 h 1516602"/>
                  <a:gd name="connsiteX101" fmla="*/ 798759 w 1034979"/>
                  <a:gd name="connsiteY101" fmla="*/ 1278438 h 1516602"/>
                  <a:gd name="connsiteX102" fmla="*/ 796854 w 1034979"/>
                  <a:gd name="connsiteY102" fmla="*/ 1270818 h 1516602"/>
                  <a:gd name="connsiteX103" fmla="*/ 783519 w 1034979"/>
                  <a:gd name="connsiteY103" fmla="*/ 1253673 h 1516602"/>
                  <a:gd name="connsiteX104" fmla="*/ 773994 w 1034979"/>
                  <a:gd name="connsiteY104" fmla="*/ 1247958 h 1516602"/>
                  <a:gd name="connsiteX105" fmla="*/ 648264 w 1034979"/>
                  <a:gd name="connsiteY105" fmla="*/ 1156518 h 1516602"/>
                  <a:gd name="connsiteX106" fmla="*/ 644454 w 1034979"/>
                  <a:gd name="connsiteY106" fmla="*/ 1139373 h 1516602"/>
                  <a:gd name="connsiteX107" fmla="*/ 646359 w 1034979"/>
                  <a:gd name="connsiteY107" fmla="*/ 1131753 h 1516602"/>
                  <a:gd name="connsiteX108" fmla="*/ 650169 w 1034979"/>
                  <a:gd name="connsiteY108" fmla="*/ 1114608 h 1516602"/>
                  <a:gd name="connsiteX109" fmla="*/ 653979 w 1034979"/>
                  <a:gd name="connsiteY109" fmla="*/ 1108893 h 1516602"/>
                  <a:gd name="connsiteX110" fmla="*/ 655884 w 1034979"/>
                  <a:gd name="connsiteY110" fmla="*/ 1103178 h 1516602"/>
                  <a:gd name="connsiteX111" fmla="*/ 661599 w 1034979"/>
                  <a:gd name="connsiteY111" fmla="*/ 1101273 h 1516602"/>
                  <a:gd name="connsiteX112" fmla="*/ 671124 w 1034979"/>
                  <a:gd name="connsiteY112" fmla="*/ 1089843 h 1516602"/>
                  <a:gd name="connsiteX113" fmla="*/ 724464 w 1034979"/>
                  <a:gd name="connsiteY113" fmla="*/ 1082223 h 1516602"/>
                  <a:gd name="connsiteX114" fmla="*/ 842574 w 1034979"/>
                  <a:gd name="connsiteY114" fmla="*/ 1084128 h 1516602"/>
                  <a:gd name="connsiteX115" fmla="*/ 871149 w 1034979"/>
                  <a:gd name="connsiteY115" fmla="*/ 1086033 h 1516602"/>
                  <a:gd name="connsiteX116" fmla="*/ 899724 w 1034979"/>
                  <a:gd name="connsiteY116" fmla="*/ 1091748 h 1516602"/>
                  <a:gd name="connsiteX117" fmla="*/ 922584 w 1034979"/>
                  <a:gd name="connsiteY117" fmla="*/ 1095558 h 1516602"/>
                  <a:gd name="connsiteX118" fmla="*/ 951159 w 1034979"/>
                  <a:gd name="connsiteY118" fmla="*/ 1101273 h 1516602"/>
                  <a:gd name="connsiteX119" fmla="*/ 956874 w 1034979"/>
                  <a:gd name="connsiteY119" fmla="*/ 1101273 h 1516602"/>
                  <a:gd name="connsiteX120" fmla="*/ 1002594 w 1034979"/>
                  <a:gd name="connsiteY120" fmla="*/ 1099368 h 1516602"/>
                  <a:gd name="connsiteX121" fmla="*/ 1031169 w 1034979"/>
                  <a:gd name="connsiteY121" fmla="*/ 1091748 h 1516602"/>
                  <a:gd name="connsiteX122" fmla="*/ 1034979 w 1034979"/>
                  <a:gd name="connsiteY122" fmla="*/ 1086033 h 1516602"/>
                  <a:gd name="connsiteX123" fmla="*/ 1033074 w 1034979"/>
                  <a:gd name="connsiteY123" fmla="*/ 1066983 h 1516602"/>
                  <a:gd name="connsiteX124" fmla="*/ 1027359 w 1034979"/>
                  <a:gd name="connsiteY124" fmla="*/ 1063173 h 1516602"/>
                  <a:gd name="connsiteX125" fmla="*/ 1012119 w 1034979"/>
                  <a:gd name="connsiteY125" fmla="*/ 1061268 h 1516602"/>
                  <a:gd name="connsiteX126" fmla="*/ 1006404 w 1034979"/>
                  <a:gd name="connsiteY126" fmla="*/ 1059363 h 1516602"/>
                  <a:gd name="connsiteX127" fmla="*/ 998784 w 1034979"/>
                  <a:gd name="connsiteY127" fmla="*/ 1057458 h 1516602"/>
                  <a:gd name="connsiteX128" fmla="*/ 987354 w 1034979"/>
                  <a:gd name="connsiteY128" fmla="*/ 1049838 h 1516602"/>
                  <a:gd name="connsiteX129" fmla="*/ 975924 w 1034979"/>
                  <a:gd name="connsiteY129" fmla="*/ 1046028 h 1516602"/>
                  <a:gd name="connsiteX130" fmla="*/ 970209 w 1034979"/>
                  <a:gd name="connsiteY130" fmla="*/ 1044123 h 1516602"/>
                  <a:gd name="connsiteX131" fmla="*/ 962589 w 1034979"/>
                  <a:gd name="connsiteY131" fmla="*/ 1042218 h 1516602"/>
                  <a:gd name="connsiteX132" fmla="*/ 956874 w 1034979"/>
                  <a:gd name="connsiteY132" fmla="*/ 1040313 h 1516602"/>
                  <a:gd name="connsiteX133" fmla="*/ 935919 w 1034979"/>
                  <a:gd name="connsiteY133" fmla="*/ 1034598 h 1516602"/>
                  <a:gd name="connsiteX134" fmla="*/ 825429 w 1034979"/>
                  <a:gd name="connsiteY134" fmla="*/ 1034598 h 1516602"/>
                  <a:gd name="connsiteX135" fmla="*/ 730179 w 1034979"/>
                  <a:gd name="connsiteY135" fmla="*/ 1038408 h 1516602"/>
                  <a:gd name="connsiteX136" fmla="*/ 669219 w 1034979"/>
                  <a:gd name="connsiteY136" fmla="*/ 1046028 h 1516602"/>
                  <a:gd name="connsiteX137" fmla="*/ 646359 w 1034979"/>
                  <a:gd name="connsiteY137" fmla="*/ 1049838 h 1516602"/>
                  <a:gd name="connsiteX138" fmla="*/ 642549 w 1034979"/>
                  <a:gd name="connsiteY138" fmla="*/ 1038408 h 1516602"/>
                  <a:gd name="connsiteX139" fmla="*/ 640644 w 1034979"/>
                  <a:gd name="connsiteY139" fmla="*/ 1032693 h 1516602"/>
                  <a:gd name="connsiteX140" fmla="*/ 642549 w 1034979"/>
                  <a:gd name="connsiteY140" fmla="*/ 1015548 h 1516602"/>
                  <a:gd name="connsiteX141" fmla="*/ 644454 w 1034979"/>
                  <a:gd name="connsiteY141" fmla="*/ 1009833 h 1516602"/>
                  <a:gd name="connsiteX142" fmla="*/ 661599 w 1034979"/>
                  <a:gd name="connsiteY142" fmla="*/ 1000308 h 1516602"/>
                  <a:gd name="connsiteX143" fmla="*/ 673029 w 1034979"/>
                  <a:gd name="connsiteY143" fmla="*/ 992688 h 1516602"/>
                  <a:gd name="connsiteX144" fmla="*/ 674934 w 1034979"/>
                  <a:gd name="connsiteY144" fmla="*/ 986973 h 1516602"/>
                  <a:gd name="connsiteX145" fmla="*/ 680649 w 1034979"/>
                  <a:gd name="connsiteY145" fmla="*/ 985068 h 1516602"/>
                  <a:gd name="connsiteX146" fmla="*/ 686364 w 1034979"/>
                  <a:gd name="connsiteY146" fmla="*/ 981258 h 1516602"/>
                  <a:gd name="connsiteX147" fmla="*/ 695889 w 1034979"/>
                  <a:gd name="connsiteY147" fmla="*/ 971733 h 1516602"/>
                  <a:gd name="connsiteX148" fmla="*/ 705414 w 1034979"/>
                  <a:gd name="connsiteY148" fmla="*/ 960303 h 1516602"/>
                  <a:gd name="connsiteX149" fmla="*/ 716844 w 1034979"/>
                  <a:gd name="connsiteY149" fmla="*/ 952683 h 1516602"/>
                  <a:gd name="connsiteX150" fmla="*/ 732084 w 1034979"/>
                  <a:gd name="connsiteY150" fmla="*/ 939348 h 1516602"/>
                  <a:gd name="connsiteX151" fmla="*/ 741609 w 1034979"/>
                  <a:gd name="connsiteY151" fmla="*/ 927918 h 1516602"/>
                  <a:gd name="connsiteX152" fmla="*/ 753039 w 1034979"/>
                  <a:gd name="connsiteY152" fmla="*/ 918393 h 1516602"/>
                  <a:gd name="connsiteX153" fmla="*/ 758754 w 1034979"/>
                  <a:gd name="connsiteY153" fmla="*/ 906963 h 1516602"/>
                  <a:gd name="connsiteX154" fmla="*/ 760659 w 1034979"/>
                  <a:gd name="connsiteY154" fmla="*/ 901248 h 1516602"/>
                  <a:gd name="connsiteX155" fmla="*/ 766374 w 1034979"/>
                  <a:gd name="connsiteY155" fmla="*/ 889818 h 1516602"/>
                  <a:gd name="connsiteX156" fmla="*/ 764469 w 1034979"/>
                  <a:gd name="connsiteY156" fmla="*/ 874578 h 1516602"/>
                  <a:gd name="connsiteX157" fmla="*/ 758754 w 1034979"/>
                  <a:gd name="connsiteY157" fmla="*/ 872673 h 1516602"/>
                  <a:gd name="connsiteX158" fmla="*/ 737799 w 1034979"/>
                  <a:gd name="connsiteY158" fmla="*/ 874578 h 1516602"/>
                  <a:gd name="connsiteX159" fmla="*/ 732084 w 1034979"/>
                  <a:gd name="connsiteY159" fmla="*/ 878388 h 1516602"/>
                  <a:gd name="connsiteX160" fmla="*/ 699699 w 1034979"/>
                  <a:gd name="connsiteY160" fmla="*/ 899343 h 1516602"/>
                  <a:gd name="connsiteX161" fmla="*/ 595181 w 1034979"/>
                  <a:gd name="connsiteY161" fmla="*/ 957831 h 1516602"/>
                  <a:gd name="connsiteX162" fmla="*/ 507294 w 1034979"/>
                  <a:gd name="connsiteY162" fmla="*/ 847908 h 1516602"/>
                  <a:gd name="connsiteX163" fmla="*/ 503484 w 1034979"/>
                  <a:gd name="connsiteY163" fmla="*/ 358323 h 1516602"/>
                  <a:gd name="connsiteX164" fmla="*/ 499674 w 1034979"/>
                  <a:gd name="connsiteY164" fmla="*/ 66858 h 1516602"/>
                  <a:gd name="connsiteX165" fmla="*/ 490149 w 1034979"/>
                  <a:gd name="connsiteY165" fmla="*/ 40188 h 1516602"/>
                  <a:gd name="connsiteX166" fmla="*/ 488244 w 1034979"/>
                  <a:gd name="connsiteY166" fmla="*/ 34473 h 1516602"/>
                  <a:gd name="connsiteX167" fmla="*/ 484434 w 1034979"/>
                  <a:gd name="connsiteY167" fmla="*/ 28758 h 1516602"/>
                  <a:gd name="connsiteX168" fmla="*/ 478719 w 1034979"/>
                  <a:gd name="connsiteY168" fmla="*/ 17328 h 1516602"/>
                  <a:gd name="connsiteX169" fmla="*/ 473004 w 1034979"/>
                  <a:gd name="connsiteY169" fmla="*/ 13518 h 1516602"/>
                  <a:gd name="connsiteX170" fmla="*/ 469194 w 1034979"/>
                  <a:gd name="connsiteY170" fmla="*/ 7803 h 1516602"/>
                  <a:gd name="connsiteX171" fmla="*/ 429189 w 1034979"/>
                  <a:gd name="connsiteY171" fmla="*/ 11613 h 1516602"/>
                  <a:gd name="connsiteX172" fmla="*/ 425379 w 1034979"/>
                  <a:gd name="connsiteY172" fmla="*/ 78288 h 1516602"/>
                  <a:gd name="connsiteX173" fmla="*/ 425379 w 1034979"/>
                  <a:gd name="connsiteY173" fmla="*/ 84003 h 1516602"/>
                  <a:gd name="connsiteX174" fmla="*/ 429189 w 1034979"/>
                  <a:gd name="connsiteY174" fmla="*/ 238308 h 1516602"/>
                  <a:gd name="connsiteX175" fmla="*/ 440619 w 1034979"/>
                  <a:gd name="connsiteY175" fmla="*/ 421188 h 1516602"/>
                  <a:gd name="connsiteX176" fmla="*/ 435265 w 1034979"/>
                  <a:gd name="connsiteY176" fmla="*/ 718368 h 1516602"/>
                  <a:gd name="connsiteX177" fmla="*/ 435059 w 1034979"/>
                  <a:gd name="connsiteY177" fmla="*/ 799046 h 1516602"/>
                  <a:gd name="connsiteX178" fmla="*/ 430322 w 1034979"/>
                  <a:gd name="connsiteY17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70109 w 1034979"/>
                  <a:gd name="connsiteY16" fmla="*/ 931728 h 1516602"/>
                  <a:gd name="connsiteX17" fmla="*/ 116769 w 1034979"/>
                  <a:gd name="connsiteY17" fmla="*/ 903153 h 1516602"/>
                  <a:gd name="connsiteX18" fmla="*/ 59619 w 1034979"/>
                  <a:gd name="connsiteY18" fmla="*/ 874578 h 1516602"/>
                  <a:gd name="connsiteX19" fmla="*/ 46284 w 1034979"/>
                  <a:gd name="connsiteY19" fmla="*/ 895533 h 1516602"/>
                  <a:gd name="connsiteX20" fmla="*/ 50094 w 1034979"/>
                  <a:gd name="connsiteY20" fmla="*/ 933633 h 1516602"/>
                  <a:gd name="connsiteX21" fmla="*/ 53904 w 1034979"/>
                  <a:gd name="connsiteY21" fmla="*/ 939348 h 1516602"/>
                  <a:gd name="connsiteX22" fmla="*/ 59619 w 1034979"/>
                  <a:gd name="connsiteY22" fmla="*/ 943158 h 1516602"/>
                  <a:gd name="connsiteX23" fmla="*/ 63429 w 1034979"/>
                  <a:gd name="connsiteY23" fmla="*/ 948873 h 1516602"/>
                  <a:gd name="connsiteX24" fmla="*/ 80574 w 1034979"/>
                  <a:gd name="connsiteY24" fmla="*/ 958398 h 1516602"/>
                  <a:gd name="connsiteX25" fmla="*/ 166299 w 1034979"/>
                  <a:gd name="connsiteY25" fmla="*/ 979353 h 1516602"/>
                  <a:gd name="connsiteX26" fmla="*/ 191064 w 1034979"/>
                  <a:gd name="connsiteY26" fmla="*/ 985068 h 1516602"/>
                  <a:gd name="connsiteX27" fmla="*/ 208209 w 1034979"/>
                  <a:gd name="connsiteY27" fmla="*/ 990783 h 1516602"/>
                  <a:gd name="connsiteX28" fmla="*/ 213924 w 1034979"/>
                  <a:gd name="connsiteY28" fmla="*/ 992688 h 1516602"/>
                  <a:gd name="connsiteX29" fmla="*/ 229164 w 1034979"/>
                  <a:gd name="connsiteY29" fmla="*/ 996498 h 1516602"/>
                  <a:gd name="connsiteX30" fmla="*/ 248214 w 1034979"/>
                  <a:gd name="connsiteY30" fmla="*/ 1002213 h 1516602"/>
                  <a:gd name="connsiteX31" fmla="*/ 253929 w 1034979"/>
                  <a:gd name="connsiteY31" fmla="*/ 1006023 h 1516602"/>
                  <a:gd name="connsiteX32" fmla="*/ 267264 w 1034979"/>
                  <a:gd name="connsiteY32" fmla="*/ 1021263 h 1516602"/>
                  <a:gd name="connsiteX33" fmla="*/ 272979 w 1034979"/>
                  <a:gd name="connsiteY33" fmla="*/ 1040313 h 1516602"/>
                  <a:gd name="connsiteX34" fmla="*/ 274884 w 1034979"/>
                  <a:gd name="connsiteY34" fmla="*/ 1046028 h 1516602"/>
                  <a:gd name="connsiteX35" fmla="*/ 276789 w 1034979"/>
                  <a:gd name="connsiteY35" fmla="*/ 1051743 h 1516602"/>
                  <a:gd name="connsiteX36" fmla="*/ 278694 w 1034979"/>
                  <a:gd name="connsiteY36" fmla="*/ 1076508 h 1516602"/>
                  <a:gd name="connsiteX37" fmla="*/ 280599 w 1034979"/>
                  <a:gd name="connsiteY37" fmla="*/ 1082223 h 1516602"/>
                  <a:gd name="connsiteX38" fmla="*/ 278694 w 1034979"/>
                  <a:gd name="connsiteY38" fmla="*/ 1101273 h 1516602"/>
                  <a:gd name="connsiteX39" fmla="*/ 276789 w 1034979"/>
                  <a:gd name="connsiteY39" fmla="*/ 1110798 h 1516602"/>
                  <a:gd name="connsiteX40" fmla="*/ 263454 w 1034979"/>
                  <a:gd name="connsiteY40" fmla="*/ 1124133 h 1516602"/>
                  <a:gd name="connsiteX41" fmla="*/ 252024 w 1034979"/>
                  <a:gd name="connsiteY41" fmla="*/ 1131753 h 1516602"/>
                  <a:gd name="connsiteX42" fmla="*/ 240594 w 1034979"/>
                  <a:gd name="connsiteY42" fmla="*/ 1135563 h 1516602"/>
                  <a:gd name="connsiteX43" fmla="*/ 27234 w 1034979"/>
                  <a:gd name="connsiteY43" fmla="*/ 1154613 h 1516602"/>
                  <a:gd name="connsiteX44" fmla="*/ 15804 w 1034979"/>
                  <a:gd name="connsiteY44" fmla="*/ 1160328 h 1516602"/>
                  <a:gd name="connsiteX45" fmla="*/ 6279 w 1034979"/>
                  <a:gd name="connsiteY45" fmla="*/ 1169853 h 1516602"/>
                  <a:gd name="connsiteX46" fmla="*/ 4374 w 1034979"/>
                  <a:gd name="connsiteY46" fmla="*/ 1175568 h 1516602"/>
                  <a:gd name="connsiteX47" fmla="*/ 564 w 1034979"/>
                  <a:gd name="connsiteY47" fmla="*/ 1181283 h 1516602"/>
                  <a:gd name="connsiteX48" fmla="*/ 6279 w 1034979"/>
                  <a:gd name="connsiteY48" fmla="*/ 1213668 h 1516602"/>
                  <a:gd name="connsiteX49" fmla="*/ 11994 w 1034979"/>
                  <a:gd name="connsiteY49" fmla="*/ 1217478 h 1516602"/>
                  <a:gd name="connsiteX50" fmla="*/ 17709 w 1034979"/>
                  <a:gd name="connsiteY50" fmla="*/ 1219383 h 1516602"/>
                  <a:gd name="connsiteX51" fmla="*/ 145344 w 1034979"/>
                  <a:gd name="connsiteY51" fmla="*/ 1217478 h 1516602"/>
                  <a:gd name="connsiteX52" fmla="*/ 239202 w 1034979"/>
                  <a:gd name="connsiteY52" fmla="*/ 1214801 h 1516602"/>
                  <a:gd name="connsiteX53" fmla="*/ 318699 w 1034979"/>
                  <a:gd name="connsiteY53" fmla="*/ 1217478 h 1516602"/>
                  <a:gd name="connsiteX54" fmla="*/ 330129 w 1034979"/>
                  <a:gd name="connsiteY54" fmla="*/ 1223193 h 1516602"/>
                  <a:gd name="connsiteX55" fmla="*/ 333939 w 1034979"/>
                  <a:gd name="connsiteY55" fmla="*/ 1228908 h 1516602"/>
                  <a:gd name="connsiteX56" fmla="*/ 339654 w 1034979"/>
                  <a:gd name="connsiteY56" fmla="*/ 1230813 h 1516602"/>
                  <a:gd name="connsiteX57" fmla="*/ 351084 w 1034979"/>
                  <a:gd name="connsiteY57" fmla="*/ 1238433 h 1516602"/>
                  <a:gd name="connsiteX58" fmla="*/ 356799 w 1034979"/>
                  <a:gd name="connsiteY58" fmla="*/ 1242243 h 1516602"/>
                  <a:gd name="connsiteX59" fmla="*/ 360609 w 1034979"/>
                  <a:gd name="connsiteY59" fmla="*/ 1247958 h 1516602"/>
                  <a:gd name="connsiteX60" fmla="*/ 366324 w 1034979"/>
                  <a:gd name="connsiteY60" fmla="*/ 1259388 h 1516602"/>
                  <a:gd name="connsiteX61" fmla="*/ 362514 w 1034979"/>
                  <a:gd name="connsiteY61" fmla="*/ 1286058 h 1516602"/>
                  <a:gd name="connsiteX62" fmla="*/ 358704 w 1034979"/>
                  <a:gd name="connsiteY62" fmla="*/ 1291773 h 1516602"/>
                  <a:gd name="connsiteX63" fmla="*/ 356799 w 1034979"/>
                  <a:gd name="connsiteY63" fmla="*/ 1297488 h 1516602"/>
                  <a:gd name="connsiteX64" fmla="*/ 352989 w 1034979"/>
                  <a:gd name="connsiteY64" fmla="*/ 1303203 h 1516602"/>
                  <a:gd name="connsiteX65" fmla="*/ 351084 w 1034979"/>
                  <a:gd name="connsiteY65" fmla="*/ 1308918 h 1516602"/>
                  <a:gd name="connsiteX66" fmla="*/ 347274 w 1034979"/>
                  <a:gd name="connsiteY66" fmla="*/ 1314633 h 1516602"/>
                  <a:gd name="connsiteX67" fmla="*/ 330129 w 1034979"/>
                  <a:gd name="connsiteY67" fmla="*/ 1381308 h 1516602"/>
                  <a:gd name="connsiteX68" fmla="*/ 328224 w 1034979"/>
                  <a:gd name="connsiteY68" fmla="*/ 1432743 h 1516602"/>
                  <a:gd name="connsiteX69" fmla="*/ 330129 w 1034979"/>
                  <a:gd name="connsiteY69" fmla="*/ 1457508 h 1516602"/>
                  <a:gd name="connsiteX70" fmla="*/ 332034 w 1034979"/>
                  <a:gd name="connsiteY70" fmla="*/ 1463223 h 1516602"/>
                  <a:gd name="connsiteX71" fmla="*/ 335844 w 1034979"/>
                  <a:gd name="connsiteY71" fmla="*/ 1467033 h 1516602"/>
                  <a:gd name="connsiteX72" fmla="*/ 364419 w 1034979"/>
                  <a:gd name="connsiteY72" fmla="*/ 1512753 h 1516602"/>
                  <a:gd name="connsiteX73" fmla="*/ 387279 w 1034979"/>
                  <a:gd name="connsiteY73" fmla="*/ 1514658 h 1516602"/>
                  <a:gd name="connsiteX74" fmla="*/ 392994 w 1034979"/>
                  <a:gd name="connsiteY74" fmla="*/ 1508943 h 1516602"/>
                  <a:gd name="connsiteX75" fmla="*/ 394899 w 1034979"/>
                  <a:gd name="connsiteY75" fmla="*/ 1497513 h 1516602"/>
                  <a:gd name="connsiteX76" fmla="*/ 396804 w 1034979"/>
                  <a:gd name="connsiteY76" fmla="*/ 1491798 h 1516602"/>
                  <a:gd name="connsiteX77" fmla="*/ 398709 w 1034979"/>
                  <a:gd name="connsiteY77" fmla="*/ 1474653 h 1516602"/>
                  <a:gd name="connsiteX78" fmla="*/ 400614 w 1034979"/>
                  <a:gd name="connsiteY78" fmla="*/ 1461318 h 1516602"/>
                  <a:gd name="connsiteX79" fmla="*/ 404424 w 1034979"/>
                  <a:gd name="connsiteY79" fmla="*/ 1404168 h 1516602"/>
                  <a:gd name="connsiteX80" fmla="*/ 410139 w 1034979"/>
                  <a:gd name="connsiteY80" fmla="*/ 1392738 h 1516602"/>
                  <a:gd name="connsiteX81" fmla="*/ 413949 w 1034979"/>
                  <a:gd name="connsiteY81" fmla="*/ 1379403 h 1516602"/>
                  <a:gd name="connsiteX82" fmla="*/ 415854 w 1034979"/>
                  <a:gd name="connsiteY82" fmla="*/ 1373688 h 1516602"/>
                  <a:gd name="connsiteX83" fmla="*/ 417759 w 1034979"/>
                  <a:gd name="connsiteY83" fmla="*/ 1360353 h 1516602"/>
                  <a:gd name="connsiteX84" fmla="*/ 421569 w 1034979"/>
                  <a:gd name="connsiteY84" fmla="*/ 1348923 h 1516602"/>
                  <a:gd name="connsiteX85" fmla="*/ 427284 w 1034979"/>
                  <a:gd name="connsiteY85" fmla="*/ 1335588 h 1516602"/>
                  <a:gd name="connsiteX86" fmla="*/ 467289 w 1034979"/>
                  <a:gd name="connsiteY86" fmla="*/ 1265103 h 1516602"/>
                  <a:gd name="connsiteX87" fmla="*/ 528455 w 1034979"/>
                  <a:gd name="connsiteY87" fmla="*/ 1252334 h 1516602"/>
                  <a:gd name="connsiteX88" fmla="*/ 573969 w 1034979"/>
                  <a:gd name="connsiteY88" fmla="*/ 1236528 h 1516602"/>
                  <a:gd name="connsiteX89" fmla="*/ 585399 w 1034979"/>
                  <a:gd name="connsiteY89" fmla="*/ 1232718 h 1516602"/>
                  <a:gd name="connsiteX90" fmla="*/ 720654 w 1034979"/>
                  <a:gd name="connsiteY90" fmla="*/ 1316538 h 1516602"/>
                  <a:gd name="connsiteX91" fmla="*/ 733989 w 1034979"/>
                  <a:gd name="connsiteY91" fmla="*/ 1326063 h 1516602"/>
                  <a:gd name="connsiteX92" fmla="*/ 743514 w 1034979"/>
                  <a:gd name="connsiteY92" fmla="*/ 1327968 h 1516602"/>
                  <a:gd name="connsiteX93" fmla="*/ 749229 w 1034979"/>
                  <a:gd name="connsiteY93" fmla="*/ 1329873 h 1516602"/>
                  <a:gd name="connsiteX94" fmla="*/ 762564 w 1034979"/>
                  <a:gd name="connsiteY94" fmla="*/ 1335588 h 1516602"/>
                  <a:gd name="connsiteX95" fmla="*/ 777804 w 1034979"/>
                  <a:gd name="connsiteY95" fmla="*/ 1333683 h 1516602"/>
                  <a:gd name="connsiteX96" fmla="*/ 789234 w 1034979"/>
                  <a:gd name="connsiteY96" fmla="*/ 1327968 h 1516602"/>
                  <a:gd name="connsiteX97" fmla="*/ 794949 w 1034979"/>
                  <a:gd name="connsiteY97" fmla="*/ 1326063 h 1516602"/>
                  <a:gd name="connsiteX98" fmla="*/ 802569 w 1034979"/>
                  <a:gd name="connsiteY98" fmla="*/ 1308918 h 1516602"/>
                  <a:gd name="connsiteX99" fmla="*/ 800664 w 1034979"/>
                  <a:gd name="connsiteY99" fmla="*/ 1284153 h 1516602"/>
                  <a:gd name="connsiteX100" fmla="*/ 798759 w 1034979"/>
                  <a:gd name="connsiteY100" fmla="*/ 1278438 h 1516602"/>
                  <a:gd name="connsiteX101" fmla="*/ 796854 w 1034979"/>
                  <a:gd name="connsiteY101" fmla="*/ 1270818 h 1516602"/>
                  <a:gd name="connsiteX102" fmla="*/ 783519 w 1034979"/>
                  <a:gd name="connsiteY102" fmla="*/ 1253673 h 1516602"/>
                  <a:gd name="connsiteX103" fmla="*/ 773994 w 1034979"/>
                  <a:gd name="connsiteY103" fmla="*/ 1247958 h 1516602"/>
                  <a:gd name="connsiteX104" fmla="*/ 648264 w 1034979"/>
                  <a:gd name="connsiteY104" fmla="*/ 1156518 h 1516602"/>
                  <a:gd name="connsiteX105" fmla="*/ 644454 w 1034979"/>
                  <a:gd name="connsiteY105" fmla="*/ 1139373 h 1516602"/>
                  <a:gd name="connsiteX106" fmla="*/ 646359 w 1034979"/>
                  <a:gd name="connsiteY106" fmla="*/ 1131753 h 1516602"/>
                  <a:gd name="connsiteX107" fmla="*/ 650169 w 1034979"/>
                  <a:gd name="connsiteY107" fmla="*/ 1114608 h 1516602"/>
                  <a:gd name="connsiteX108" fmla="*/ 653979 w 1034979"/>
                  <a:gd name="connsiteY108" fmla="*/ 1108893 h 1516602"/>
                  <a:gd name="connsiteX109" fmla="*/ 655884 w 1034979"/>
                  <a:gd name="connsiteY109" fmla="*/ 1103178 h 1516602"/>
                  <a:gd name="connsiteX110" fmla="*/ 661599 w 1034979"/>
                  <a:gd name="connsiteY110" fmla="*/ 1101273 h 1516602"/>
                  <a:gd name="connsiteX111" fmla="*/ 671124 w 1034979"/>
                  <a:gd name="connsiteY111" fmla="*/ 1089843 h 1516602"/>
                  <a:gd name="connsiteX112" fmla="*/ 724464 w 1034979"/>
                  <a:gd name="connsiteY112" fmla="*/ 1082223 h 1516602"/>
                  <a:gd name="connsiteX113" fmla="*/ 842574 w 1034979"/>
                  <a:gd name="connsiteY113" fmla="*/ 1084128 h 1516602"/>
                  <a:gd name="connsiteX114" fmla="*/ 871149 w 1034979"/>
                  <a:gd name="connsiteY114" fmla="*/ 1086033 h 1516602"/>
                  <a:gd name="connsiteX115" fmla="*/ 899724 w 1034979"/>
                  <a:gd name="connsiteY115" fmla="*/ 1091748 h 1516602"/>
                  <a:gd name="connsiteX116" fmla="*/ 922584 w 1034979"/>
                  <a:gd name="connsiteY116" fmla="*/ 1095558 h 1516602"/>
                  <a:gd name="connsiteX117" fmla="*/ 951159 w 1034979"/>
                  <a:gd name="connsiteY117" fmla="*/ 1101273 h 1516602"/>
                  <a:gd name="connsiteX118" fmla="*/ 956874 w 1034979"/>
                  <a:gd name="connsiteY118" fmla="*/ 1101273 h 1516602"/>
                  <a:gd name="connsiteX119" fmla="*/ 1002594 w 1034979"/>
                  <a:gd name="connsiteY119" fmla="*/ 1099368 h 1516602"/>
                  <a:gd name="connsiteX120" fmla="*/ 1031169 w 1034979"/>
                  <a:gd name="connsiteY120" fmla="*/ 1091748 h 1516602"/>
                  <a:gd name="connsiteX121" fmla="*/ 1034979 w 1034979"/>
                  <a:gd name="connsiteY121" fmla="*/ 1086033 h 1516602"/>
                  <a:gd name="connsiteX122" fmla="*/ 1033074 w 1034979"/>
                  <a:gd name="connsiteY122" fmla="*/ 1066983 h 1516602"/>
                  <a:gd name="connsiteX123" fmla="*/ 1027359 w 1034979"/>
                  <a:gd name="connsiteY123" fmla="*/ 1063173 h 1516602"/>
                  <a:gd name="connsiteX124" fmla="*/ 1012119 w 1034979"/>
                  <a:gd name="connsiteY124" fmla="*/ 1061268 h 1516602"/>
                  <a:gd name="connsiteX125" fmla="*/ 1006404 w 1034979"/>
                  <a:gd name="connsiteY125" fmla="*/ 1059363 h 1516602"/>
                  <a:gd name="connsiteX126" fmla="*/ 998784 w 1034979"/>
                  <a:gd name="connsiteY126" fmla="*/ 1057458 h 1516602"/>
                  <a:gd name="connsiteX127" fmla="*/ 987354 w 1034979"/>
                  <a:gd name="connsiteY127" fmla="*/ 1049838 h 1516602"/>
                  <a:gd name="connsiteX128" fmla="*/ 975924 w 1034979"/>
                  <a:gd name="connsiteY128" fmla="*/ 1046028 h 1516602"/>
                  <a:gd name="connsiteX129" fmla="*/ 970209 w 1034979"/>
                  <a:gd name="connsiteY129" fmla="*/ 1044123 h 1516602"/>
                  <a:gd name="connsiteX130" fmla="*/ 962589 w 1034979"/>
                  <a:gd name="connsiteY130" fmla="*/ 1042218 h 1516602"/>
                  <a:gd name="connsiteX131" fmla="*/ 956874 w 1034979"/>
                  <a:gd name="connsiteY131" fmla="*/ 1040313 h 1516602"/>
                  <a:gd name="connsiteX132" fmla="*/ 935919 w 1034979"/>
                  <a:gd name="connsiteY132" fmla="*/ 1034598 h 1516602"/>
                  <a:gd name="connsiteX133" fmla="*/ 825429 w 1034979"/>
                  <a:gd name="connsiteY133" fmla="*/ 1034598 h 1516602"/>
                  <a:gd name="connsiteX134" fmla="*/ 730179 w 1034979"/>
                  <a:gd name="connsiteY134" fmla="*/ 1038408 h 1516602"/>
                  <a:gd name="connsiteX135" fmla="*/ 669219 w 1034979"/>
                  <a:gd name="connsiteY135" fmla="*/ 1046028 h 1516602"/>
                  <a:gd name="connsiteX136" fmla="*/ 646359 w 1034979"/>
                  <a:gd name="connsiteY136" fmla="*/ 1049838 h 1516602"/>
                  <a:gd name="connsiteX137" fmla="*/ 642549 w 1034979"/>
                  <a:gd name="connsiteY137" fmla="*/ 1038408 h 1516602"/>
                  <a:gd name="connsiteX138" fmla="*/ 640644 w 1034979"/>
                  <a:gd name="connsiteY138" fmla="*/ 1032693 h 1516602"/>
                  <a:gd name="connsiteX139" fmla="*/ 642549 w 1034979"/>
                  <a:gd name="connsiteY139" fmla="*/ 1015548 h 1516602"/>
                  <a:gd name="connsiteX140" fmla="*/ 644454 w 1034979"/>
                  <a:gd name="connsiteY140" fmla="*/ 1009833 h 1516602"/>
                  <a:gd name="connsiteX141" fmla="*/ 661599 w 1034979"/>
                  <a:gd name="connsiteY141" fmla="*/ 1000308 h 1516602"/>
                  <a:gd name="connsiteX142" fmla="*/ 673029 w 1034979"/>
                  <a:gd name="connsiteY142" fmla="*/ 992688 h 1516602"/>
                  <a:gd name="connsiteX143" fmla="*/ 674934 w 1034979"/>
                  <a:gd name="connsiteY143" fmla="*/ 986973 h 1516602"/>
                  <a:gd name="connsiteX144" fmla="*/ 680649 w 1034979"/>
                  <a:gd name="connsiteY144" fmla="*/ 985068 h 1516602"/>
                  <a:gd name="connsiteX145" fmla="*/ 686364 w 1034979"/>
                  <a:gd name="connsiteY145" fmla="*/ 981258 h 1516602"/>
                  <a:gd name="connsiteX146" fmla="*/ 695889 w 1034979"/>
                  <a:gd name="connsiteY146" fmla="*/ 971733 h 1516602"/>
                  <a:gd name="connsiteX147" fmla="*/ 705414 w 1034979"/>
                  <a:gd name="connsiteY147" fmla="*/ 960303 h 1516602"/>
                  <a:gd name="connsiteX148" fmla="*/ 716844 w 1034979"/>
                  <a:gd name="connsiteY148" fmla="*/ 952683 h 1516602"/>
                  <a:gd name="connsiteX149" fmla="*/ 732084 w 1034979"/>
                  <a:gd name="connsiteY149" fmla="*/ 939348 h 1516602"/>
                  <a:gd name="connsiteX150" fmla="*/ 741609 w 1034979"/>
                  <a:gd name="connsiteY150" fmla="*/ 927918 h 1516602"/>
                  <a:gd name="connsiteX151" fmla="*/ 753039 w 1034979"/>
                  <a:gd name="connsiteY151" fmla="*/ 918393 h 1516602"/>
                  <a:gd name="connsiteX152" fmla="*/ 758754 w 1034979"/>
                  <a:gd name="connsiteY152" fmla="*/ 906963 h 1516602"/>
                  <a:gd name="connsiteX153" fmla="*/ 760659 w 1034979"/>
                  <a:gd name="connsiteY153" fmla="*/ 901248 h 1516602"/>
                  <a:gd name="connsiteX154" fmla="*/ 766374 w 1034979"/>
                  <a:gd name="connsiteY154" fmla="*/ 889818 h 1516602"/>
                  <a:gd name="connsiteX155" fmla="*/ 764469 w 1034979"/>
                  <a:gd name="connsiteY155" fmla="*/ 874578 h 1516602"/>
                  <a:gd name="connsiteX156" fmla="*/ 758754 w 1034979"/>
                  <a:gd name="connsiteY156" fmla="*/ 872673 h 1516602"/>
                  <a:gd name="connsiteX157" fmla="*/ 737799 w 1034979"/>
                  <a:gd name="connsiteY157" fmla="*/ 874578 h 1516602"/>
                  <a:gd name="connsiteX158" fmla="*/ 732084 w 1034979"/>
                  <a:gd name="connsiteY158" fmla="*/ 878388 h 1516602"/>
                  <a:gd name="connsiteX159" fmla="*/ 699699 w 1034979"/>
                  <a:gd name="connsiteY159" fmla="*/ 899343 h 1516602"/>
                  <a:gd name="connsiteX160" fmla="*/ 595181 w 1034979"/>
                  <a:gd name="connsiteY160" fmla="*/ 957831 h 1516602"/>
                  <a:gd name="connsiteX161" fmla="*/ 507294 w 1034979"/>
                  <a:gd name="connsiteY161" fmla="*/ 847908 h 1516602"/>
                  <a:gd name="connsiteX162" fmla="*/ 503484 w 1034979"/>
                  <a:gd name="connsiteY162" fmla="*/ 358323 h 1516602"/>
                  <a:gd name="connsiteX163" fmla="*/ 499674 w 1034979"/>
                  <a:gd name="connsiteY163" fmla="*/ 66858 h 1516602"/>
                  <a:gd name="connsiteX164" fmla="*/ 490149 w 1034979"/>
                  <a:gd name="connsiteY164" fmla="*/ 40188 h 1516602"/>
                  <a:gd name="connsiteX165" fmla="*/ 488244 w 1034979"/>
                  <a:gd name="connsiteY165" fmla="*/ 34473 h 1516602"/>
                  <a:gd name="connsiteX166" fmla="*/ 484434 w 1034979"/>
                  <a:gd name="connsiteY166" fmla="*/ 28758 h 1516602"/>
                  <a:gd name="connsiteX167" fmla="*/ 478719 w 1034979"/>
                  <a:gd name="connsiteY167" fmla="*/ 17328 h 1516602"/>
                  <a:gd name="connsiteX168" fmla="*/ 473004 w 1034979"/>
                  <a:gd name="connsiteY168" fmla="*/ 13518 h 1516602"/>
                  <a:gd name="connsiteX169" fmla="*/ 469194 w 1034979"/>
                  <a:gd name="connsiteY169" fmla="*/ 7803 h 1516602"/>
                  <a:gd name="connsiteX170" fmla="*/ 429189 w 1034979"/>
                  <a:gd name="connsiteY170" fmla="*/ 11613 h 1516602"/>
                  <a:gd name="connsiteX171" fmla="*/ 425379 w 1034979"/>
                  <a:gd name="connsiteY171" fmla="*/ 78288 h 1516602"/>
                  <a:gd name="connsiteX172" fmla="*/ 425379 w 1034979"/>
                  <a:gd name="connsiteY172" fmla="*/ 84003 h 1516602"/>
                  <a:gd name="connsiteX173" fmla="*/ 429189 w 1034979"/>
                  <a:gd name="connsiteY173" fmla="*/ 238308 h 1516602"/>
                  <a:gd name="connsiteX174" fmla="*/ 440619 w 1034979"/>
                  <a:gd name="connsiteY174" fmla="*/ 421188 h 1516602"/>
                  <a:gd name="connsiteX175" fmla="*/ 435265 w 1034979"/>
                  <a:gd name="connsiteY175" fmla="*/ 718368 h 1516602"/>
                  <a:gd name="connsiteX176" fmla="*/ 435059 w 1034979"/>
                  <a:gd name="connsiteY176" fmla="*/ 799046 h 1516602"/>
                  <a:gd name="connsiteX177" fmla="*/ 430322 w 1034979"/>
                  <a:gd name="connsiteY17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9159 w 1034979"/>
                  <a:gd name="connsiteY14" fmla="*/ 939348 h 1516602"/>
                  <a:gd name="connsiteX15" fmla="*/ 181539 w 1034979"/>
                  <a:gd name="connsiteY15" fmla="*/ 937443 h 1516602"/>
                  <a:gd name="connsiteX16" fmla="*/ 116769 w 1034979"/>
                  <a:gd name="connsiteY16" fmla="*/ 903153 h 1516602"/>
                  <a:gd name="connsiteX17" fmla="*/ 59619 w 1034979"/>
                  <a:gd name="connsiteY17" fmla="*/ 874578 h 1516602"/>
                  <a:gd name="connsiteX18" fmla="*/ 46284 w 1034979"/>
                  <a:gd name="connsiteY18" fmla="*/ 895533 h 1516602"/>
                  <a:gd name="connsiteX19" fmla="*/ 50094 w 1034979"/>
                  <a:gd name="connsiteY19" fmla="*/ 933633 h 1516602"/>
                  <a:gd name="connsiteX20" fmla="*/ 53904 w 1034979"/>
                  <a:gd name="connsiteY20" fmla="*/ 939348 h 1516602"/>
                  <a:gd name="connsiteX21" fmla="*/ 59619 w 1034979"/>
                  <a:gd name="connsiteY21" fmla="*/ 943158 h 1516602"/>
                  <a:gd name="connsiteX22" fmla="*/ 63429 w 1034979"/>
                  <a:gd name="connsiteY22" fmla="*/ 948873 h 1516602"/>
                  <a:gd name="connsiteX23" fmla="*/ 80574 w 1034979"/>
                  <a:gd name="connsiteY23" fmla="*/ 958398 h 1516602"/>
                  <a:gd name="connsiteX24" fmla="*/ 166299 w 1034979"/>
                  <a:gd name="connsiteY24" fmla="*/ 979353 h 1516602"/>
                  <a:gd name="connsiteX25" fmla="*/ 191064 w 1034979"/>
                  <a:gd name="connsiteY25" fmla="*/ 985068 h 1516602"/>
                  <a:gd name="connsiteX26" fmla="*/ 208209 w 1034979"/>
                  <a:gd name="connsiteY26" fmla="*/ 990783 h 1516602"/>
                  <a:gd name="connsiteX27" fmla="*/ 213924 w 1034979"/>
                  <a:gd name="connsiteY27" fmla="*/ 992688 h 1516602"/>
                  <a:gd name="connsiteX28" fmla="*/ 229164 w 1034979"/>
                  <a:gd name="connsiteY28" fmla="*/ 996498 h 1516602"/>
                  <a:gd name="connsiteX29" fmla="*/ 248214 w 1034979"/>
                  <a:gd name="connsiteY29" fmla="*/ 1002213 h 1516602"/>
                  <a:gd name="connsiteX30" fmla="*/ 253929 w 1034979"/>
                  <a:gd name="connsiteY30" fmla="*/ 1006023 h 1516602"/>
                  <a:gd name="connsiteX31" fmla="*/ 267264 w 1034979"/>
                  <a:gd name="connsiteY31" fmla="*/ 1021263 h 1516602"/>
                  <a:gd name="connsiteX32" fmla="*/ 272979 w 1034979"/>
                  <a:gd name="connsiteY32" fmla="*/ 1040313 h 1516602"/>
                  <a:gd name="connsiteX33" fmla="*/ 274884 w 1034979"/>
                  <a:gd name="connsiteY33" fmla="*/ 1046028 h 1516602"/>
                  <a:gd name="connsiteX34" fmla="*/ 276789 w 1034979"/>
                  <a:gd name="connsiteY34" fmla="*/ 1051743 h 1516602"/>
                  <a:gd name="connsiteX35" fmla="*/ 278694 w 1034979"/>
                  <a:gd name="connsiteY35" fmla="*/ 1076508 h 1516602"/>
                  <a:gd name="connsiteX36" fmla="*/ 280599 w 1034979"/>
                  <a:gd name="connsiteY36" fmla="*/ 1082223 h 1516602"/>
                  <a:gd name="connsiteX37" fmla="*/ 278694 w 1034979"/>
                  <a:gd name="connsiteY37" fmla="*/ 1101273 h 1516602"/>
                  <a:gd name="connsiteX38" fmla="*/ 276789 w 1034979"/>
                  <a:gd name="connsiteY38" fmla="*/ 1110798 h 1516602"/>
                  <a:gd name="connsiteX39" fmla="*/ 263454 w 1034979"/>
                  <a:gd name="connsiteY39" fmla="*/ 1124133 h 1516602"/>
                  <a:gd name="connsiteX40" fmla="*/ 252024 w 1034979"/>
                  <a:gd name="connsiteY40" fmla="*/ 1131753 h 1516602"/>
                  <a:gd name="connsiteX41" fmla="*/ 240594 w 1034979"/>
                  <a:gd name="connsiteY41" fmla="*/ 1135563 h 1516602"/>
                  <a:gd name="connsiteX42" fmla="*/ 27234 w 1034979"/>
                  <a:gd name="connsiteY42" fmla="*/ 1154613 h 1516602"/>
                  <a:gd name="connsiteX43" fmla="*/ 15804 w 1034979"/>
                  <a:gd name="connsiteY43" fmla="*/ 1160328 h 1516602"/>
                  <a:gd name="connsiteX44" fmla="*/ 6279 w 1034979"/>
                  <a:gd name="connsiteY44" fmla="*/ 1169853 h 1516602"/>
                  <a:gd name="connsiteX45" fmla="*/ 4374 w 1034979"/>
                  <a:gd name="connsiteY45" fmla="*/ 1175568 h 1516602"/>
                  <a:gd name="connsiteX46" fmla="*/ 564 w 1034979"/>
                  <a:gd name="connsiteY46" fmla="*/ 1181283 h 1516602"/>
                  <a:gd name="connsiteX47" fmla="*/ 6279 w 1034979"/>
                  <a:gd name="connsiteY47" fmla="*/ 1213668 h 1516602"/>
                  <a:gd name="connsiteX48" fmla="*/ 11994 w 1034979"/>
                  <a:gd name="connsiteY48" fmla="*/ 1217478 h 1516602"/>
                  <a:gd name="connsiteX49" fmla="*/ 17709 w 1034979"/>
                  <a:gd name="connsiteY49" fmla="*/ 1219383 h 1516602"/>
                  <a:gd name="connsiteX50" fmla="*/ 145344 w 1034979"/>
                  <a:gd name="connsiteY50" fmla="*/ 1217478 h 1516602"/>
                  <a:gd name="connsiteX51" fmla="*/ 239202 w 1034979"/>
                  <a:gd name="connsiteY51" fmla="*/ 1214801 h 1516602"/>
                  <a:gd name="connsiteX52" fmla="*/ 318699 w 1034979"/>
                  <a:gd name="connsiteY52" fmla="*/ 1217478 h 1516602"/>
                  <a:gd name="connsiteX53" fmla="*/ 330129 w 1034979"/>
                  <a:gd name="connsiteY53" fmla="*/ 1223193 h 1516602"/>
                  <a:gd name="connsiteX54" fmla="*/ 333939 w 1034979"/>
                  <a:gd name="connsiteY54" fmla="*/ 1228908 h 1516602"/>
                  <a:gd name="connsiteX55" fmla="*/ 339654 w 1034979"/>
                  <a:gd name="connsiteY55" fmla="*/ 1230813 h 1516602"/>
                  <a:gd name="connsiteX56" fmla="*/ 351084 w 1034979"/>
                  <a:gd name="connsiteY56" fmla="*/ 1238433 h 1516602"/>
                  <a:gd name="connsiteX57" fmla="*/ 356799 w 1034979"/>
                  <a:gd name="connsiteY57" fmla="*/ 1242243 h 1516602"/>
                  <a:gd name="connsiteX58" fmla="*/ 360609 w 1034979"/>
                  <a:gd name="connsiteY58" fmla="*/ 1247958 h 1516602"/>
                  <a:gd name="connsiteX59" fmla="*/ 366324 w 1034979"/>
                  <a:gd name="connsiteY59" fmla="*/ 1259388 h 1516602"/>
                  <a:gd name="connsiteX60" fmla="*/ 362514 w 1034979"/>
                  <a:gd name="connsiteY60" fmla="*/ 1286058 h 1516602"/>
                  <a:gd name="connsiteX61" fmla="*/ 358704 w 1034979"/>
                  <a:gd name="connsiteY61" fmla="*/ 1291773 h 1516602"/>
                  <a:gd name="connsiteX62" fmla="*/ 356799 w 1034979"/>
                  <a:gd name="connsiteY62" fmla="*/ 1297488 h 1516602"/>
                  <a:gd name="connsiteX63" fmla="*/ 352989 w 1034979"/>
                  <a:gd name="connsiteY63" fmla="*/ 1303203 h 1516602"/>
                  <a:gd name="connsiteX64" fmla="*/ 351084 w 1034979"/>
                  <a:gd name="connsiteY64" fmla="*/ 1308918 h 1516602"/>
                  <a:gd name="connsiteX65" fmla="*/ 347274 w 1034979"/>
                  <a:gd name="connsiteY65" fmla="*/ 1314633 h 1516602"/>
                  <a:gd name="connsiteX66" fmla="*/ 330129 w 1034979"/>
                  <a:gd name="connsiteY66" fmla="*/ 1381308 h 1516602"/>
                  <a:gd name="connsiteX67" fmla="*/ 328224 w 1034979"/>
                  <a:gd name="connsiteY67" fmla="*/ 1432743 h 1516602"/>
                  <a:gd name="connsiteX68" fmla="*/ 330129 w 1034979"/>
                  <a:gd name="connsiteY68" fmla="*/ 1457508 h 1516602"/>
                  <a:gd name="connsiteX69" fmla="*/ 332034 w 1034979"/>
                  <a:gd name="connsiteY69" fmla="*/ 1463223 h 1516602"/>
                  <a:gd name="connsiteX70" fmla="*/ 335844 w 1034979"/>
                  <a:gd name="connsiteY70" fmla="*/ 1467033 h 1516602"/>
                  <a:gd name="connsiteX71" fmla="*/ 364419 w 1034979"/>
                  <a:gd name="connsiteY71" fmla="*/ 1512753 h 1516602"/>
                  <a:gd name="connsiteX72" fmla="*/ 387279 w 1034979"/>
                  <a:gd name="connsiteY72" fmla="*/ 1514658 h 1516602"/>
                  <a:gd name="connsiteX73" fmla="*/ 392994 w 1034979"/>
                  <a:gd name="connsiteY73" fmla="*/ 1508943 h 1516602"/>
                  <a:gd name="connsiteX74" fmla="*/ 394899 w 1034979"/>
                  <a:gd name="connsiteY74" fmla="*/ 1497513 h 1516602"/>
                  <a:gd name="connsiteX75" fmla="*/ 396804 w 1034979"/>
                  <a:gd name="connsiteY75" fmla="*/ 1491798 h 1516602"/>
                  <a:gd name="connsiteX76" fmla="*/ 398709 w 1034979"/>
                  <a:gd name="connsiteY76" fmla="*/ 1474653 h 1516602"/>
                  <a:gd name="connsiteX77" fmla="*/ 400614 w 1034979"/>
                  <a:gd name="connsiteY77" fmla="*/ 1461318 h 1516602"/>
                  <a:gd name="connsiteX78" fmla="*/ 404424 w 1034979"/>
                  <a:gd name="connsiteY78" fmla="*/ 1404168 h 1516602"/>
                  <a:gd name="connsiteX79" fmla="*/ 410139 w 1034979"/>
                  <a:gd name="connsiteY79" fmla="*/ 1392738 h 1516602"/>
                  <a:gd name="connsiteX80" fmla="*/ 413949 w 1034979"/>
                  <a:gd name="connsiteY80" fmla="*/ 1379403 h 1516602"/>
                  <a:gd name="connsiteX81" fmla="*/ 415854 w 1034979"/>
                  <a:gd name="connsiteY81" fmla="*/ 1373688 h 1516602"/>
                  <a:gd name="connsiteX82" fmla="*/ 417759 w 1034979"/>
                  <a:gd name="connsiteY82" fmla="*/ 1360353 h 1516602"/>
                  <a:gd name="connsiteX83" fmla="*/ 421569 w 1034979"/>
                  <a:gd name="connsiteY83" fmla="*/ 1348923 h 1516602"/>
                  <a:gd name="connsiteX84" fmla="*/ 427284 w 1034979"/>
                  <a:gd name="connsiteY84" fmla="*/ 1335588 h 1516602"/>
                  <a:gd name="connsiteX85" fmla="*/ 467289 w 1034979"/>
                  <a:gd name="connsiteY85" fmla="*/ 1265103 h 1516602"/>
                  <a:gd name="connsiteX86" fmla="*/ 528455 w 1034979"/>
                  <a:gd name="connsiteY86" fmla="*/ 1252334 h 1516602"/>
                  <a:gd name="connsiteX87" fmla="*/ 573969 w 1034979"/>
                  <a:gd name="connsiteY87" fmla="*/ 1236528 h 1516602"/>
                  <a:gd name="connsiteX88" fmla="*/ 585399 w 1034979"/>
                  <a:gd name="connsiteY88" fmla="*/ 1232718 h 1516602"/>
                  <a:gd name="connsiteX89" fmla="*/ 720654 w 1034979"/>
                  <a:gd name="connsiteY89" fmla="*/ 1316538 h 1516602"/>
                  <a:gd name="connsiteX90" fmla="*/ 733989 w 1034979"/>
                  <a:gd name="connsiteY90" fmla="*/ 1326063 h 1516602"/>
                  <a:gd name="connsiteX91" fmla="*/ 743514 w 1034979"/>
                  <a:gd name="connsiteY91" fmla="*/ 1327968 h 1516602"/>
                  <a:gd name="connsiteX92" fmla="*/ 749229 w 1034979"/>
                  <a:gd name="connsiteY92" fmla="*/ 1329873 h 1516602"/>
                  <a:gd name="connsiteX93" fmla="*/ 762564 w 1034979"/>
                  <a:gd name="connsiteY93" fmla="*/ 1335588 h 1516602"/>
                  <a:gd name="connsiteX94" fmla="*/ 777804 w 1034979"/>
                  <a:gd name="connsiteY94" fmla="*/ 1333683 h 1516602"/>
                  <a:gd name="connsiteX95" fmla="*/ 789234 w 1034979"/>
                  <a:gd name="connsiteY95" fmla="*/ 1327968 h 1516602"/>
                  <a:gd name="connsiteX96" fmla="*/ 794949 w 1034979"/>
                  <a:gd name="connsiteY96" fmla="*/ 1326063 h 1516602"/>
                  <a:gd name="connsiteX97" fmla="*/ 802569 w 1034979"/>
                  <a:gd name="connsiteY97" fmla="*/ 1308918 h 1516602"/>
                  <a:gd name="connsiteX98" fmla="*/ 800664 w 1034979"/>
                  <a:gd name="connsiteY98" fmla="*/ 1284153 h 1516602"/>
                  <a:gd name="connsiteX99" fmla="*/ 798759 w 1034979"/>
                  <a:gd name="connsiteY99" fmla="*/ 1278438 h 1516602"/>
                  <a:gd name="connsiteX100" fmla="*/ 796854 w 1034979"/>
                  <a:gd name="connsiteY100" fmla="*/ 1270818 h 1516602"/>
                  <a:gd name="connsiteX101" fmla="*/ 783519 w 1034979"/>
                  <a:gd name="connsiteY101" fmla="*/ 1253673 h 1516602"/>
                  <a:gd name="connsiteX102" fmla="*/ 773994 w 1034979"/>
                  <a:gd name="connsiteY102" fmla="*/ 1247958 h 1516602"/>
                  <a:gd name="connsiteX103" fmla="*/ 648264 w 1034979"/>
                  <a:gd name="connsiteY103" fmla="*/ 1156518 h 1516602"/>
                  <a:gd name="connsiteX104" fmla="*/ 644454 w 1034979"/>
                  <a:gd name="connsiteY104" fmla="*/ 1139373 h 1516602"/>
                  <a:gd name="connsiteX105" fmla="*/ 646359 w 1034979"/>
                  <a:gd name="connsiteY105" fmla="*/ 1131753 h 1516602"/>
                  <a:gd name="connsiteX106" fmla="*/ 650169 w 1034979"/>
                  <a:gd name="connsiteY106" fmla="*/ 1114608 h 1516602"/>
                  <a:gd name="connsiteX107" fmla="*/ 653979 w 1034979"/>
                  <a:gd name="connsiteY107" fmla="*/ 1108893 h 1516602"/>
                  <a:gd name="connsiteX108" fmla="*/ 655884 w 1034979"/>
                  <a:gd name="connsiteY108" fmla="*/ 1103178 h 1516602"/>
                  <a:gd name="connsiteX109" fmla="*/ 661599 w 1034979"/>
                  <a:gd name="connsiteY109" fmla="*/ 1101273 h 1516602"/>
                  <a:gd name="connsiteX110" fmla="*/ 671124 w 1034979"/>
                  <a:gd name="connsiteY110" fmla="*/ 1089843 h 1516602"/>
                  <a:gd name="connsiteX111" fmla="*/ 724464 w 1034979"/>
                  <a:gd name="connsiteY111" fmla="*/ 1082223 h 1516602"/>
                  <a:gd name="connsiteX112" fmla="*/ 842574 w 1034979"/>
                  <a:gd name="connsiteY112" fmla="*/ 1084128 h 1516602"/>
                  <a:gd name="connsiteX113" fmla="*/ 871149 w 1034979"/>
                  <a:gd name="connsiteY113" fmla="*/ 1086033 h 1516602"/>
                  <a:gd name="connsiteX114" fmla="*/ 899724 w 1034979"/>
                  <a:gd name="connsiteY114" fmla="*/ 1091748 h 1516602"/>
                  <a:gd name="connsiteX115" fmla="*/ 922584 w 1034979"/>
                  <a:gd name="connsiteY115" fmla="*/ 1095558 h 1516602"/>
                  <a:gd name="connsiteX116" fmla="*/ 951159 w 1034979"/>
                  <a:gd name="connsiteY116" fmla="*/ 1101273 h 1516602"/>
                  <a:gd name="connsiteX117" fmla="*/ 956874 w 1034979"/>
                  <a:gd name="connsiteY117" fmla="*/ 1101273 h 1516602"/>
                  <a:gd name="connsiteX118" fmla="*/ 1002594 w 1034979"/>
                  <a:gd name="connsiteY118" fmla="*/ 1099368 h 1516602"/>
                  <a:gd name="connsiteX119" fmla="*/ 1031169 w 1034979"/>
                  <a:gd name="connsiteY119" fmla="*/ 1091748 h 1516602"/>
                  <a:gd name="connsiteX120" fmla="*/ 1034979 w 1034979"/>
                  <a:gd name="connsiteY120" fmla="*/ 1086033 h 1516602"/>
                  <a:gd name="connsiteX121" fmla="*/ 1033074 w 1034979"/>
                  <a:gd name="connsiteY121" fmla="*/ 1066983 h 1516602"/>
                  <a:gd name="connsiteX122" fmla="*/ 1027359 w 1034979"/>
                  <a:gd name="connsiteY122" fmla="*/ 1063173 h 1516602"/>
                  <a:gd name="connsiteX123" fmla="*/ 1012119 w 1034979"/>
                  <a:gd name="connsiteY123" fmla="*/ 1061268 h 1516602"/>
                  <a:gd name="connsiteX124" fmla="*/ 1006404 w 1034979"/>
                  <a:gd name="connsiteY124" fmla="*/ 1059363 h 1516602"/>
                  <a:gd name="connsiteX125" fmla="*/ 998784 w 1034979"/>
                  <a:gd name="connsiteY125" fmla="*/ 1057458 h 1516602"/>
                  <a:gd name="connsiteX126" fmla="*/ 987354 w 1034979"/>
                  <a:gd name="connsiteY126" fmla="*/ 1049838 h 1516602"/>
                  <a:gd name="connsiteX127" fmla="*/ 975924 w 1034979"/>
                  <a:gd name="connsiteY127" fmla="*/ 1046028 h 1516602"/>
                  <a:gd name="connsiteX128" fmla="*/ 970209 w 1034979"/>
                  <a:gd name="connsiteY128" fmla="*/ 1044123 h 1516602"/>
                  <a:gd name="connsiteX129" fmla="*/ 962589 w 1034979"/>
                  <a:gd name="connsiteY129" fmla="*/ 1042218 h 1516602"/>
                  <a:gd name="connsiteX130" fmla="*/ 956874 w 1034979"/>
                  <a:gd name="connsiteY130" fmla="*/ 1040313 h 1516602"/>
                  <a:gd name="connsiteX131" fmla="*/ 935919 w 1034979"/>
                  <a:gd name="connsiteY131" fmla="*/ 1034598 h 1516602"/>
                  <a:gd name="connsiteX132" fmla="*/ 825429 w 1034979"/>
                  <a:gd name="connsiteY132" fmla="*/ 1034598 h 1516602"/>
                  <a:gd name="connsiteX133" fmla="*/ 730179 w 1034979"/>
                  <a:gd name="connsiteY133" fmla="*/ 1038408 h 1516602"/>
                  <a:gd name="connsiteX134" fmla="*/ 669219 w 1034979"/>
                  <a:gd name="connsiteY134" fmla="*/ 1046028 h 1516602"/>
                  <a:gd name="connsiteX135" fmla="*/ 646359 w 1034979"/>
                  <a:gd name="connsiteY135" fmla="*/ 1049838 h 1516602"/>
                  <a:gd name="connsiteX136" fmla="*/ 642549 w 1034979"/>
                  <a:gd name="connsiteY136" fmla="*/ 1038408 h 1516602"/>
                  <a:gd name="connsiteX137" fmla="*/ 640644 w 1034979"/>
                  <a:gd name="connsiteY137" fmla="*/ 1032693 h 1516602"/>
                  <a:gd name="connsiteX138" fmla="*/ 642549 w 1034979"/>
                  <a:gd name="connsiteY138" fmla="*/ 1015548 h 1516602"/>
                  <a:gd name="connsiteX139" fmla="*/ 644454 w 1034979"/>
                  <a:gd name="connsiteY139" fmla="*/ 1009833 h 1516602"/>
                  <a:gd name="connsiteX140" fmla="*/ 661599 w 1034979"/>
                  <a:gd name="connsiteY140" fmla="*/ 1000308 h 1516602"/>
                  <a:gd name="connsiteX141" fmla="*/ 673029 w 1034979"/>
                  <a:gd name="connsiteY141" fmla="*/ 992688 h 1516602"/>
                  <a:gd name="connsiteX142" fmla="*/ 674934 w 1034979"/>
                  <a:gd name="connsiteY142" fmla="*/ 986973 h 1516602"/>
                  <a:gd name="connsiteX143" fmla="*/ 680649 w 1034979"/>
                  <a:gd name="connsiteY143" fmla="*/ 985068 h 1516602"/>
                  <a:gd name="connsiteX144" fmla="*/ 686364 w 1034979"/>
                  <a:gd name="connsiteY144" fmla="*/ 981258 h 1516602"/>
                  <a:gd name="connsiteX145" fmla="*/ 695889 w 1034979"/>
                  <a:gd name="connsiteY145" fmla="*/ 971733 h 1516602"/>
                  <a:gd name="connsiteX146" fmla="*/ 705414 w 1034979"/>
                  <a:gd name="connsiteY146" fmla="*/ 960303 h 1516602"/>
                  <a:gd name="connsiteX147" fmla="*/ 716844 w 1034979"/>
                  <a:gd name="connsiteY147" fmla="*/ 952683 h 1516602"/>
                  <a:gd name="connsiteX148" fmla="*/ 732084 w 1034979"/>
                  <a:gd name="connsiteY148" fmla="*/ 939348 h 1516602"/>
                  <a:gd name="connsiteX149" fmla="*/ 741609 w 1034979"/>
                  <a:gd name="connsiteY149" fmla="*/ 927918 h 1516602"/>
                  <a:gd name="connsiteX150" fmla="*/ 753039 w 1034979"/>
                  <a:gd name="connsiteY150" fmla="*/ 918393 h 1516602"/>
                  <a:gd name="connsiteX151" fmla="*/ 758754 w 1034979"/>
                  <a:gd name="connsiteY151" fmla="*/ 906963 h 1516602"/>
                  <a:gd name="connsiteX152" fmla="*/ 760659 w 1034979"/>
                  <a:gd name="connsiteY152" fmla="*/ 901248 h 1516602"/>
                  <a:gd name="connsiteX153" fmla="*/ 766374 w 1034979"/>
                  <a:gd name="connsiteY153" fmla="*/ 889818 h 1516602"/>
                  <a:gd name="connsiteX154" fmla="*/ 764469 w 1034979"/>
                  <a:gd name="connsiteY154" fmla="*/ 874578 h 1516602"/>
                  <a:gd name="connsiteX155" fmla="*/ 758754 w 1034979"/>
                  <a:gd name="connsiteY155" fmla="*/ 872673 h 1516602"/>
                  <a:gd name="connsiteX156" fmla="*/ 737799 w 1034979"/>
                  <a:gd name="connsiteY156" fmla="*/ 874578 h 1516602"/>
                  <a:gd name="connsiteX157" fmla="*/ 732084 w 1034979"/>
                  <a:gd name="connsiteY157" fmla="*/ 878388 h 1516602"/>
                  <a:gd name="connsiteX158" fmla="*/ 699699 w 1034979"/>
                  <a:gd name="connsiteY158" fmla="*/ 899343 h 1516602"/>
                  <a:gd name="connsiteX159" fmla="*/ 595181 w 1034979"/>
                  <a:gd name="connsiteY159" fmla="*/ 957831 h 1516602"/>
                  <a:gd name="connsiteX160" fmla="*/ 507294 w 1034979"/>
                  <a:gd name="connsiteY160" fmla="*/ 847908 h 1516602"/>
                  <a:gd name="connsiteX161" fmla="*/ 503484 w 1034979"/>
                  <a:gd name="connsiteY161" fmla="*/ 358323 h 1516602"/>
                  <a:gd name="connsiteX162" fmla="*/ 499674 w 1034979"/>
                  <a:gd name="connsiteY162" fmla="*/ 66858 h 1516602"/>
                  <a:gd name="connsiteX163" fmla="*/ 490149 w 1034979"/>
                  <a:gd name="connsiteY163" fmla="*/ 40188 h 1516602"/>
                  <a:gd name="connsiteX164" fmla="*/ 488244 w 1034979"/>
                  <a:gd name="connsiteY164" fmla="*/ 34473 h 1516602"/>
                  <a:gd name="connsiteX165" fmla="*/ 484434 w 1034979"/>
                  <a:gd name="connsiteY165" fmla="*/ 28758 h 1516602"/>
                  <a:gd name="connsiteX166" fmla="*/ 478719 w 1034979"/>
                  <a:gd name="connsiteY166" fmla="*/ 17328 h 1516602"/>
                  <a:gd name="connsiteX167" fmla="*/ 473004 w 1034979"/>
                  <a:gd name="connsiteY167" fmla="*/ 13518 h 1516602"/>
                  <a:gd name="connsiteX168" fmla="*/ 469194 w 1034979"/>
                  <a:gd name="connsiteY168" fmla="*/ 7803 h 1516602"/>
                  <a:gd name="connsiteX169" fmla="*/ 429189 w 1034979"/>
                  <a:gd name="connsiteY169" fmla="*/ 11613 h 1516602"/>
                  <a:gd name="connsiteX170" fmla="*/ 425379 w 1034979"/>
                  <a:gd name="connsiteY170" fmla="*/ 78288 h 1516602"/>
                  <a:gd name="connsiteX171" fmla="*/ 425379 w 1034979"/>
                  <a:gd name="connsiteY171" fmla="*/ 84003 h 1516602"/>
                  <a:gd name="connsiteX172" fmla="*/ 429189 w 1034979"/>
                  <a:gd name="connsiteY172" fmla="*/ 238308 h 1516602"/>
                  <a:gd name="connsiteX173" fmla="*/ 440619 w 1034979"/>
                  <a:gd name="connsiteY173" fmla="*/ 421188 h 1516602"/>
                  <a:gd name="connsiteX174" fmla="*/ 435265 w 1034979"/>
                  <a:gd name="connsiteY174" fmla="*/ 718368 h 1516602"/>
                  <a:gd name="connsiteX175" fmla="*/ 435059 w 1034979"/>
                  <a:gd name="connsiteY175" fmla="*/ 799046 h 1516602"/>
                  <a:gd name="connsiteX176" fmla="*/ 430322 w 1034979"/>
                  <a:gd name="connsiteY17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94874 w 1034979"/>
                  <a:gd name="connsiteY13" fmla="*/ 941253 h 1516602"/>
                  <a:gd name="connsiteX14" fmla="*/ 181539 w 1034979"/>
                  <a:gd name="connsiteY14" fmla="*/ 937443 h 1516602"/>
                  <a:gd name="connsiteX15" fmla="*/ 116769 w 1034979"/>
                  <a:gd name="connsiteY15" fmla="*/ 903153 h 1516602"/>
                  <a:gd name="connsiteX16" fmla="*/ 59619 w 1034979"/>
                  <a:gd name="connsiteY16" fmla="*/ 874578 h 1516602"/>
                  <a:gd name="connsiteX17" fmla="*/ 46284 w 1034979"/>
                  <a:gd name="connsiteY17" fmla="*/ 895533 h 1516602"/>
                  <a:gd name="connsiteX18" fmla="*/ 50094 w 1034979"/>
                  <a:gd name="connsiteY18" fmla="*/ 933633 h 1516602"/>
                  <a:gd name="connsiteX19" fmla="*/ 53904 w 1034979"/>
                  <a:gd name="connsiteY19" fmla="*/ 939348 h 1516602"/>
                  <a:gd name="connsiteX20" fmla="*/ 59619 w 1034979"/>
                  <a:gd name="connsiteY20" fmla="*/ 943158 h 1516602"/>
                  <a:gd name="connsiteX21" fmla="*/ 63429 w 1034979"/>
                  <a:gd name="connsiteY21" fmla="*/ 948873 h 1516602"/>
                  <a:gd name="connsiteX22" fmla="*/ 80574 w 1034979"/>
                  <a:gd name="connsiteY22" fmla="*/ 958398 h 1516602"/>
                  <a:gd name="connsiteX23" fmla="*/ 166299 w 1034979"/>
                  <a:gd name="connsiteY23" fmla="*/ 979353 h 1516602"/>
                  <a:gd name="connsiteX24" fmla="*/ 191064 w 1034979"/>
                  <a:gd name="connsiteY24" fmla="*/ 985068 h 1516602"/>
                  <a:gd name="connsiteX25" fmla="*/ 208209 w 1034979"/>
                  <a:gd name="connsiteY25" fmla="*/ 990783 h 1516602"/>
                  <a:gd name="connsiteX26" fmla="*/ 213924 w 1034979"/>
                  <a:gd name="connsiteY26" fmla="*/ 992688 h 1516602"/>
                  <a:gd name="connsiteX27" fmla="*/ 229164 w 1034979"/>
                  <a:gd name="connsiteY27" fmla="*/ 996498 h 1516602"/>
                  <a:gd name="connsiteX28" fmla="*/ 248214 w 1034979"/>
                  <a:gd name="connsiteY28" fmla="*/ 1002213 h 1516602"/>
                  <a:gd name="connsiteX29" fmla="*/ 253929 w 1034979"/>
                  <a:gd name="connsiteY29" fmla="*/ 1006023 h 1516602"/>
                  <a:gd name="connsiteX30" fmla="*/ 267264 w 1034979"/>
                  <a:gd name="connsiteY30" fmla="*/ 1021263 h 1516602"/>
                  <a:gd name="connsiteX31" fmla="*/ 272979 w 1034979"/>
                  <a:gd name="connsiteY31" fmla="*/ 1040313 h 1516602"/>
                  <a:gd name="connsiteX32" fmla="*/ 274884 w 1034979"/>
                  <a:gd name="connsiteY32" fmla="*/ 1046028 h 1516602"/>
                  <a:gd name="connsiteX33" fmla="*/ 276789 w 1034979"/>
                  <a:gd name="connsiteY33" fmla="*/ 1051743 h 1516602"/>
                  <a:gd name="connsiteX34" fmla="*/ 278694 w 1034979"/>
                  <a:gd name="connsiteY34" fmla="*/ 1076508 h 1516602"/>
                  <a:gd name="connsiteX35" fmla="*/ 280599 w 1034979"/>
                  <a:gd name="connsiteY35" fmla="*/ 1082223 h 1516602"/>
                  <a:gd name="connsiteX36" fmla="*/ 278694 w 1034979"/>
                  <a:gd name="connsiteY36" fmla="*/ 1101273 h 1516602"/>
                  <a:gd name="connsiteX37" fmla="*/ 276789 w 1034979"/>
                  <a:gd name="connsiteY37" fmla="*/ 1110798 h 1516602"/>
                  <a:gd name="connsiteX38" fmla="*/ 263454 w 1034979"/>
                  <a:gd name="connsiteY38" fmla="*/ 1124133 h 1516602"/>
                  <a:gd name="connsiteX39" fmla="*/ 252024 w 1034979"/>
                  <a:gd name="connsiteY39" fmla="*/ 1131753 h 1516602"/>
                  <a:gd name="connsiteX40" fmla="*/ 240594 w 1034979"/>
                  <a:gd name="connsiteY40" fmla="*/ 1135563 h 1516602"/>
                  <a:gd name="connsiteX41" fmla="*/ 27234 w 1034979"/>
                  <a:gd name="connsiteY41" fmla="*/ 1154613 h 1516602"/>
                  <a:gd name="connsiteX42" fmla="*/ 15804 w 1034979"/>
                  <a:gd name="connsiteY42" fmla="*/ 1160328 h 1516602"/>
                  <a:gd name="connsiteX43" fmla="*/ 6279 w 1034979"/>
                  <a:gd name="connsiteY43" fmla="*/ 1169853 h 1516602"/>
                  <a:gd name="connsiteX44" fmla="*/ 4374 w 1034979"/>
                  <a:gd name="connsiteY44" fmla="*/ 1175568 h 1516602"/>
                  <a:gd name="connsiteX45" fmla="*/ 564 w 1034979"/>
                  <a:gd name="connsiteY45" fmla="*/ 1181283 h 1516602"/>
                  <a:gd name="connsiteX46" fmla="*/ 6279 w 1034979"/>
                  <a:gd name="connsiteY46" fmla="*/ 1213668 h 1516602"/>
                  <a:gd name="connsiteX47" fmla="*/ 11994 w 1034979"/>
                  <a:gd name="connsiteY47" fmla="*/ 1217478 h 1516602"/>
                  <a:gd name="connsiteX48" fmla="*/ 17709 w 1034979"/>
                  <a:gd name="connsiteY48" fmla="*/ 1219383 h 1516602"/>
                  <a:gd name="connsiteX49" fmla="*/ 145344 w 1034979"/>
                  <a:gd name="connsiteY49" fmla="*/ 1217478 h 1516602"/>
                  <a:gd name="connsiteX50" fmla="*/ 239202 w 1034979"/>
                  <a:gd name="connsiteY50" fmla="*/ 1214801 h 1516602"/>
                  <a:gd name="connsiteX51" fmla="*/ 318699 w 1034979"/>
                  <a:gd name="connsiteY51" fmla="*/ 1217478 h 1516602"/>
                  <a:gd name="connsiteX52" fmla="*/ 330129 w 1034979"/>
                  <a:gd name="connsiteY52" fmla="*/ 1223193 h 1516602"/>
                  <a:gd name="connsiteX53" fmla="*/ 333939 w 1034979"/>
                  <a:gd name="connsiteY53" fmla="*/ 1228908 h 1516602"/>
                  <a:gd name="connsiteX54" fmla="*/ 339654 w 1034979"/>
                  <a:gd name="connsiteY54" fmla="*/ 1230813 h 1516602"/>
                  <a:gd name="connsiteX55" fmla="*/ 351084 w 1034979"/>
                  <a:gd name="connsiteY55" fmla="*/ 1238433 h 1516602"/>
                  <a:gd name="connsiteX56" fmla="*/ 356799 w 1034979"/>
                  <a:gd name="connsiteY56" fmla="*/ 1242243 h 1516602"/>
                  <a:gd name="connsiteX57" fmla="*/ 360609 w 1034979"/>
                  <a:gd name="connsiteY57" fmla="*/ 1247958 h 1516602"/>
                  <a:gd name="connsiteX58" fmla="*/ 366324 w 1034979"/>
                  <a:gd name="connsiteY58" fmla="*/ 1259388 h 1516602"/>
                  <a:gd name="connsiteX59" fmla="*/ 362514 w 1034979"/>
                  <a:gd name="connsiteY59" fmla="*/ 1286058 h 1516602"/>
                  <a:gd name="connsiteX60" fmla="*/ 358704 w 1034979"/>
                  <a:gd name="connsiteY60" fmla="*/ 1291773 h 1516602"/>
                  <a:gd name="connsiteX61" fmla="*/ 356799 w 1034979"/>
                  <a:gd name="connsiteY61" fmla="*/ 1297488 h 1516602"/>
                  <a:gd name="connsiteX62" fmla="*/ 352989 w 1034979"/>
                  <a:gd name="connsiteY62" fmla="*/ 1303203 h 1516602"/>
                  <a:gd name="connsiteX63" fmla="*/ 351084 w 1034979"/>
                  <a:gd name="connsiteY63" fmla="*/ 1308918 h 1516602"/>
                  <a:gd name="connsiteX64" fmla="*/ 347274 w 1034979"/>
                  <a:gd name="connsiteY64" fmla="*/ 1314633 h 1516602"/>
                  <a:gd name="connsiteX65" fmla="*/ 330129 w 1034979"/>
                  <a:gd name="connsiteY65" fmla="*/ 1381308 h 1516602"/>
                  <a:gd name="connsiteX66" fmla="*/ 328224 w 1034979"/>
                  <a:gd name="connsiteY66" fmla="*/ 1432743 h 1516602"/>
                  <a:gd name="connsiteX67" fmla="*/ 330129 w 1034979"/>
                  <a:gd name="connsiteY67" fmla="*/ 1457508 h 1516602"/>
                  <a:gd name="connsiteX68" fmla="*/ 332034 w 1034979"/>
                  <a:gd name="connsiteY68" fmla="*/ 1463223 h 1516602"/>
                  <a:gd name="connsiteX69" fmla="*/ 335844 w 1034979"/>
                  <a:gd name="connsiteY69" fmla="*/ 1467033 h 1516602"/>
                  <a:gd name="connsiteX70" fmla="*/ 364419 w 1034979"/>
                  <a:gd name="connsiteY70" fmla="*/ 1512753 h 1516602"/>
                  <a:gd name="connsiteX71" fmla="*/ 387279 w 1034979"/>
                  <a:gd name="connsiteY71" fmla="*/ 1514658 h 1516602"/>
                  <a:gd name="connsiteX72" fmla="*/ 392994 w 1034979"/>
                  <a:gd name="connsiteY72" fmla="*/ 1508943 h 1516602"/>
                  <a:gd name="connsiteX73" fmla="*/ 394899 w 1034979"/>
                  <a:gd name="connsiteY73" fmla="*/ 1497513 h 1516602"/>
                  <a:gd name="connsiteX74" fmla="*/ 396804 w 1034979"/>
                  <a:gd name="connsiteY74" fmla="*/ 1491798 h 1516602"/>
                  <a:gd name="connsiteX75" fmla="*/ 398709 w 1034979"/>
                  <a:gd name="connsiteY75" fmla="*/ 1474653 h 1516602"/>
                  <a:gd name="connsiteX76" fmla="*/ 400614 w 1034979"/>
                  <a:gd name="connsiteY76" fmla="*/ 1461318 h 1516602"/>
                  <a:gd name="connsiteX77" fmla="*/ 404424 w 1034979"/>
                  <a:gd name="connsiteY77" fmla="*/ 1404168 h 1516602"/>
                  <a:gd name="connsiteX78" fmla="*/ 410139 w 1034979"/>
                  <a:gd name="connsiteY78" fmla="*/ 1392738 h 1516602"/>
                  <a:gd name="connsiteX79" fmla="*/ 413949 w 1034979"/>
                  <a:gd name="connsiteY79" fmla="*/ 1379403 h 1516602"/>
                  <a:gd name="connsiteX80" fmla="*/ 415854 w 1034979"/>
                  <a:gd name="connsiteY80" fmla="*/ 1373688 h 1516602"/>
                  <a:gd name="connsiteX81" fmla="*/ 417759 w 1034979"/>
                  <a:gd name="connsiteY81" fmla="*/ 1360353 h 1516602"/>
                  <a:gd name="connsiteX82" fmla="*/ 421569 w 1034979"/>
                  <a:gd name="connsiteY82" fmla="*/ 1348923 h 1516602"/>
                  <a:gd name="connsiteX83" fmla="*/ 427284 w 1034979"/>
                  <a:gd name="connsiteY83" fmla="*/ 1335588 h 1516602"/>
                  <a:gd name="connsiteX84" fmla="*/ 467289 w 1034979"/>
                  <a:gd name="connsiteY84" fmla="*/ 1265103 h 1516602"/>
                  <a:gd name="connsiteX85" fmla="*/ 528455 w 1034979"/>
                  <a:gd name="connsiteY85" fmla="*/ 1252334 h 1516602"/>
                  <a:gd name="connsiteX86" fmla="*/ 573969 w 1034979"/>
                  <a:gd name="connsiteY86" fmla="*/ 1236528 h 1516602"/>
                  <a:gd name="connsiteX87" fmla="*/ 585399 w 1034979"/>
                  <a:gd name="connsiteY87" fmla="*/ 1232718 h 1516602"/>
                  <a:gd name="connsiteX88" fmla="*/ 720654 w 1034979"/>
                  <a:gd name="connsiteY88" fmla="*/ 1316538 h 1516602"/>
                  <a:gd name="connsiteX89" fmla="*/ 733989 w 1034979"/>
                  <a:gd name="connsiteY89" fmla="*/ 1326063 h 1516602"/>
                  <a:gd name="connsiteX90" fmla="*/ 743514 w 1034979"/>
                  <a:gd name="connsiteY90" fmla="*/ 1327968 h 1516602"/>
                  <a:gd name="connsiteX91" fmla="*/ 749229 w 1034979"/>
                  <a:gd name="connsiteY91" fmla="*/ 1329873 h 1516602"/>
                  <a:gd name="connsiteX92" fmla="*/ 762564 w 1034979"/>
                  <a:gd name="connsiteY92" fmla="*/ 1335588 h 1516602"/>
                  <a:gd name="connsiteX93" fmla="*/ 777804 w 1034979"/>
                  <a:gd name="connsiteY93" fmla="*/ 1333683 h 1516602"/>
                  <a:gd name="connsiteX94" fmla="*/ 789234 w 1034979"/>
                  <a:gd name="connsiteY94" fmla="*/ 1327968 h 1516602"/>
                  <a:gd name="connsiteX95" fmla="*/ 794949 w 1034979"/>
                  <a:gd name="connsiteY95" fmla="*/ 1326063 h 1516602"/>
                  <a:gd name="connsiteX96" fmla="*/ 802569 w 1034979"/>
                  <a:gd name="connsiteY96" fmla="*/ 1308918 h 1516602"/>
                  <a:gd name="connsiteX97" fmla="*/ 800664 w 1034979"/>
                  <a:gd name="connsiteY97" fmla="*/ 1284153 h 1516602"/>
                  <a:gd name="connsiteX98" fmla="*/ 798759 w 1034979"/>
                  <a:gd name="connsiteY98" fmla="*/ 1278438 h 1516602"/>
                  <a:gd name="connsiteX99" fmla="*/ 796854 w 1034979"/>
                  <a:gd name="connsiteY99" fmla="*/ 1270818 h 1516602"/>
                  <a:gd name="connsiteX100" fmla="*/ 783519 w 1034979"/>
                  <a:gd name="connsiteY100" fmla="*/ 1253673 h 1516602"/>
                  <a:gd name="connsiteX101" fmla="*/ 773994 w 1034979"/>
                  <a:gd name="connsiteY101" fmla="*/ 1247958 h 1516602"/>
                  <a:gd name="connsiteX102" fmla="*/ 648264 w 1034979"/>
                  <a:gd name="connsiteY102" fmla="*/ 1156518 h 1516602"/>
                  <a:gd name="connsiteX103" fmla="*/ 644454 w 1034979"/>
                  <a:gd name="connsiteY103" fmla="*/ 1139373 h 1516602"/>
                  <a:gd name="connsiteX104" fmla="*/ 646359 w 1034979"/>
                  <a:gd name="connsiteY104" fmla="*/ 1131753 h 1516602"/>
                  <a:gd name="connsiteX105" fmla="*/ 650169 w 1034979"/>
                  <a:gd name="connsiteY105" fmla="*/ 1114608 h 1516602"/>
                  <a:gd name="connsiteX106" fmla="*/ 653979 w 1034979"/>
                  <a:gd name="connsiteY106" fmla="*/ 1108893 h 1516602"/>
                  <a:gd name="connsiteX107" fmla="*/ 655884 w 1034979"/>
                  <a:gd name="connsiteY107" fmla="*/ 1103178 h 1516602"/>
                  <a:gd name="connsiteX108" fmla="*/ 661599 w 1034979"/>
                  <a:gd name="connsiteY108" fmla="*/ 1101273 h 1516602"/>
                  <a:gd name="connsiteX109" fmla="*/ 671124 w 1034979"/>
                  <a:gd name="connsiteY109" fmla="*/ 1089843 h 1516602"/>
                  <a:gd name="connsiteX110" fmla="*/ 724464 w 1034979"/>
                  <a:gd name="connsiteY110" fmla="*/ 1082223 h 1516602"/>
                  <a:gd name="connsiteX111" fmla="*/ 842574 w 1034979"/>
                  <a:gd name="connsiteY111" fmla="*/ 1084128 h 1516602"/>
                  <a:gd name="connsiteX112" fmla="*/ 871149 w 1034979"/>
                  <a:gd name="connsiteY112" fmla="*/ 1086033 h 1516602"/>
                  <a:gd name="connsiteX113" fmla="*/ 899724 w 1034979"/>
                  <a:gd name="connsiteY113" fmla="*/ 1091748 h 1516602"/>
                  <a:gd name="connsiteX114" fmla="*/ 922584 w 1034979"/>
                  <a:gd name="connsiteY114" fmla="*/ 1095558 h 1516602"/>
                  <a:gd name="connsiteX115" fmla="*/ 951159 w 1034979"/>
                  <a:gd name="connsiteY115" fmla="*/ 1101273 h 1516602"/>
                  <a:gd name="connsiteX116" fmla="*/ 956874 w 1034979"/>
                  <a:gd name="connsiteY116" fmla="*/ 1101273 h 1516602"/>
                  <a:gd name="connsiteX117" fmla="*/ 1002594 w 1034979"/>
                  <a:gd name="connsiteY117" fmla="*/ 1099368 h 1516602"/>
                  <a:gd name="connsiteX118" fmla="*/ 1031169 w 1034979"/>
                  <a:gd name="connsiteY118" fmla="*/ 1091748 h 1516602"/>
                  <a:gd name="connsiteX119" fmla="*/ 1034979 w 1034979"/>
                  <a:gd name="connsiteY119" fmla="*/ 1086033 h 1516602"/>
                  <a:gd name="connsiteX120" fmla="*/ 1033074 w 1034979"/>
                  <a:gd name="connsiteY120" fmla="*/ 1066983 h 1516602"/>
                  <a:gd name="connsiteX121" fmla="*/ 1027359 w 1034979"/>
                  <a:gd name="connsiteY121" fmla="*/ 1063173 h 1516602"/>
                  <a:gd name="connsiteX122" fmla="*/ 1012119 w 1034979"/>
                  <a:gd name="connsiteY122" fmla="*/ 1061268 h 1516602"/>
                  <a:gd name="connsiteX123" fmla="*/ 1006404 w 1034979"/>
                  <a:gd name="connsiteY123" fmla="*/ 1059363 h 1516602"/>
                  <a:gd name="connsiteX124" fmla="*/ 998784 w 1034979"/>
                  <a:gd name="connsiteY124" fmla="*/ 1057458 h 1516602"/>
                  <a:gd name="connsiteX125" fmla="*/ 987354 w 1034979"/>
                  <a:gd name="connsiteY125" fmla="*/ 1049838 h 1516602"/>
                  <a:gd name="connsiteX126" fmla="*/ 975924 w 1034979"/>
                  <a:gd name="connsiteY126" fmla="*/ 1046028 h 1516602"/>
                  <a:gd name="connsiteX127" fmla="*/ 970209 w 1034979"/>
                  <a:gd name="connsiteY127" fmla="*/ 1044123 h 1516602"/>
                  <a:gd name="connsiteX128" fmla="*/ 962589 w 1034979"/>
                  <a:gd name="connsiteY128" fmla="*/ 1042218 h 1516602"/>
                  <a:gd name="connsiteX129" fmla="*/ 956874 w 1034979"/>
                  <a:gd name="connsiteY129" fmla="*/ 1040313 h 1516602"/>
                  <a:gd name="connsiteX130" fmla="*/ 935919 w 1034979"/>
                  <a:gd name="connsiteY130" fmla="*/ 1034598 h 1516602"/>
                  <a:gd name="connsiteX131" fmla="*/ 825429 w 1034979"/>
                  <a:gd name="connsiteY131" fmla="*/ 1034598 h 1516602"/>
                  <a:gd name="connsiteX132" fmla="*/ 730179 w 1034979"/>
                  <a:gd name="connsiteY132" fmla="*/ 1038408 h 1516602"/>
                  <a:gd name="connsiteX133" fmla="*/ 669219 w 1034979"/>
                  <a:gd name="connsiteY133" fmla="*/ 1046028 h 1516602"/>
                  <a:gd name="connsiteX134" fmla="*/ 646359 w 1034979"/>
                  <a:gd name="connsiteY134" fmla="*/ 1049838 h 1516602"/>
                  <a:gd name="connsiteX135" fmla="*/ 642549 w 1034979"/>
                  <a:gd name="connsiteY135" fmla="*/ 1038408 h 1516602"/>
                  <a:gd name="connsiteX136" fmla="*/ 640644 w 1034979"/>
                  <a:gd name="connsiteY136" fmla="*/ 1032693 h 1516602"/>
                  <a:gd name="connsiteX137" fmla="*/ 642549 w 1034979"/>
                  <a:gd name="connsiteY137" fmla="*/ 1015548 h 1516602"/>
                  <a:gd name="connsiteX138" fmla="*/ 644454 w 1034979"/>
                  <a:gd name="connsiteY138" fmla="*/ 1009833 h 1516602"/>
                  <a:gd name="connsiteX139" fmla="*/ 661599 w 1034979"/>
                  <a:gd name="connsiteY139" fmla="*/ 1000308 h 1516602"/>
                  <a:gd name="connsiteX140" fmla="*/ 673029 w 1034979"/>
                  <a:gd name="connsiteY140" fmla="*/ 992688 h 1516602"/>
                  <a:gd name="connsiteX141" fmla="*/ 674934 w 1034979"/>
                  <a:gd name="connsiteY141" fmla="*/ 986973 h 1516602"/>
                  <a:gd name="connsiteX142" fmla="*/ 680649 w 1034979"/>
                  <a:gd name="connsiteY142" fmla="*/ 985068 h 1516602"/>
                  <a:gd name="connsiteX143" fmla="*/ 686364 w 1034979"/>
                  <a:gd name="connsiteY143" fmla="*/ 981258 h 1516602"/>
                  <a:gd name="connsiteX144" fmla="*/ 695889 w 1034979"/>
                  <a:gd name="connsiteY144" fmla="*/ 971733 h 1516602"/>
                  <a:gd name="connsiteX145" fmla="*/ 705414 w 1034979"/>
                  <a:gd name="connsiteY145" fmla="*/ 960303 h 1516602"/>
                  <a:gd name="connsiteX146" fmla="*/ 716844 w 1034979"/>
                  <a:gd name="connsiteY146" fmla="*/ 952683 h 1516602"/>
                  <a:gd name="connsiteX147" fmla="*/ 732084 w 1034979"/>
                  <a:gd name="connsiteY147" fmla="*/ 939348 h 1516602"/>
                  <a:gd name="connsiteX148" fmla="*/ 741609 w 1034979"/>
                  <a:gd name="connsiteY148" fmla="*/ 927918 h 1516602"/>
                  <a:gd name="connsiteX149" fmla="*/ 753039 w 1034979"/>
                  <a:gd name="connsiteY149" fmla="*/ 918393 h 1516602"/>
                  <a:gd name="connsiteX150" fmla="*/ 758754 w 1034979"/>
                  <a:gd name="connsiteY150" fmla="*/ 906963 h 1516602"/>
                  <a:gd name="connsiteX151" fmla="*/ 760659 w 1034979"/>
                  <a:gd name="connsiteY151" fmla="*/ 901248 h 1516602"/>
                  <a:gd name="connsiteX152" fmla="*/ 766374 w 1034979"/>
                  <a:gd name="connsiteY152" fmla="*/ 889818 h 1516602"/>
                  <a:gd name="connsiteX153" fmla="*/ 764469 w 1034979"/>
                  <a:gd name="connsiteY153" fmla="*/ 874578 h 1516602"/>
                  <a:gd name="connsiteX154" fmla="*/ 758754 w 1034979"/>
                  <a:gd name="connsiteY154" fmla="*/ 872673 h 1516602"/>
                  <a:gd name="connsiteX155" fmla="*/ 737799 w 1034979"/>
                  <a:gd name="connsiteY155" fmla="*/ 874578 h 1516602"/>
                  <a:gd name="connsiteX156" fmla="*/ 732084 w 1034979"/>
                  <a:gd name="connsiteY156" fmla="*/ 878388 h 1516602"/>
                  <a:gd name="connsiteX157" fmla="*/ 699699 w 1034979"/>
                  <a:gd name="connsiteY157" fmla="*/ 899343 h 1516602"/>
                  <a:gd name="connsiteX158" fmla="*/ 595181 w 1034979"/>
                  <a:gd name="connsiteY158" fmla="*/ 957831 h 1516602"/>
                  <a:gd name="connsiteX159" fmla="*/ 507294 w 1034979"/>
                  <a:gd name="connsiteY159" fmla="*/ 847908 h 1516602"/>
                  <a:gd name="connsiteX160" fmla="*/ 503484 w 1034979"/>
                  <a:gd name="connsiteY160" fmla="*/ 358323 h 1516602"/>
                  <a:gd name="connsiteX161" fmla="*/ 499674 w 1034979"/>
                  <a:gd name="connsiteY161" fmla="*/ 66858 h 1516602"/>
                  <a:gd name="connsiteX162" fmla="*/ 490149 w 1034979"/>
                  <a:gd name="connsiteY162" fmla="*/ 40188 h 1516602"/>
                  <a:gd name="connsiteX163" fmla="*/ 488244 w 1034979"/>
                  <a:gd name="connsiteY163" fmla="*/ 34473 h 1516602"/>
                  <a:gd name="connsiteX164" fmla="*/ 484434 w 1034979"/>
                  <a:gd name="connsiteY164" fmla="*/ 28758 h 1516602"/>
                  <a:gd name="connsiteX165" fmla="*/ 478719 w 1034979"/>
                  <a:gd name="connsiteY165" fmla="*/ 17328 h 1516602"/>
                  <a:gd name="connsiteX166" fmla="*/ 473004 w 1034979"/>
                  <a:gd name="connsiteY166" fmla="*/ 13518 h 1516602"/>
                  <a:gd name="connsiteX167" fmla="*/ 469194 w 1034979"/>
                  <a:gd name="connsiteY167" fmla="*/ 7803 h 1516602"/>
                  <a:gd name="connsiteX168" fmla="*/ 429189 w 1034979"/>
                  <a:gd name="connsiteY168" fmla="*/ 11613 h 1516602"/>
                  <a:gd name="connsiteX169" fmla="*/ 425379 w 1034979"/>
                  <a:gd name="connsiteY169" fmla="*/ 78288 h 1516602"/>
                  <a:gd name="connsiteX170" fmla="*/ 425379 w 1034979"/>
                  <a:gd name="connsiteY170" fmla="*/ 84003 h 1516602"/>
                  <a:gd name="connsiteX171" fmla="*/ 429189 w 1034979"/>
                  <a:gd name="connsiteY171" fmla="*/ 238308 h 1516602"/>
                  <a:gd name="connsiteX172" fmla="*/ 440619 w 1034979"/>
                  <a:gd name="connsiteY172" fmla="*/ 421188 h 1516602"/>
                  <a:gd name="connsiteX173" fmla="*/ 435265 w 1034979"/>
                  <a:gd name="connsiteY173" fmla="*/ 718368 h 1516602"/>
                  <a:gd name="connsiteX174" fmla="*/ 435059 w 1034979"/>
                  <a:gd name="connsiteY174" fmla="*/ 799046 h 1516602"/>
                  <a:gd name="connsiteX175" fmla="*/ 430322 w 1034979"/>
                  <a:gd name="connsiteY175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206304 w 1034979"/>
                  <a:gd name="connsiteY12" fmla="*/ 945063 h 1516602"/>
                  <a:gd name="connsiteX13" fmla="*/ 181539 w 1034979"/>
                  <a:gd name="connsiteY13" fmla="*/ 937443 h 1516602"/>
                  <a:gd name="connsiteX14" fmla="*/ 116769 w 1034979"/>
                  <a:gd name="connsiteY14" fmla="*/ 903153 h 1516602"/>
                  <a:gd name="connsiteX15" fmla="*/ 59619 w 1034979"/>
                  <a:gd name="connsiteY15" fmla="*/ 874578 h 1516602"/>
                  <a:gd name="connsiteX16" fmla="*/ 46284 w 1034979"/>
                  <a:gd name="connsiteY16" fmla="*/ 895533 h 1516602"/>
                  <a:gd name="connsiteX17" fmla="*/ 50094 w 1034979"/>
                  <a:gd name="connsiteY17" fmla="*/ 933633 h 1516602"/>
                  <a:gd name="connsiteX18" fmla="*/ 53904 w 1034979"/>
                  <a:gd name="connsiteY18" fmla="*/ 939348 h 1516602"/>
                  <a:gd name="connsiteX19" fmla="*/ 59619 w 1034979"/>
                  <a:gd name="connsiteY19" fmla="*/ 943158 h 1516602"/>
                  <a:gd name="connsiteX20" fmla="*/ 63429 w 1034979"/>
                  <a:gd name="connsiteY20" fmla="*/ 948873 h 1516602"/>
                  <a:gd name="connsiteX21" fmla="*/ 80574 w 1034979"/>
                  <a:gd name="connsiteY21" fmla="*/ 958398 h 1516602"/>
                  <a:gd name="connsiteX22" fmla="*/ 166299 w 1034979"/>
                  <a:gd name="connsiteY22" fmla="*/ 979353 h 1516602"/>
                  <a:gd name="connsiteX23" fmla="*/ 191064 w 1034979"/>
                  <a:gd name="connsiteY23" fmla="*/ 985068 h 1516602"/>
                  <a:gd name="connsiteX24" fmla="*/ 208209 w 1034979"/>
                  <a:gd name="connsiteY24" fmla="*/ 990783 h 1516602"/>
                  <a:gd name="connsiteX25" fmla="*/ 213924 w 1034979"/>
                  <a:gd name="connsiteY25" fmla="*/ 992688 h 1516602"/>
                  <a:gd name="connsiteX26" fmla="*/ 229164 w 1034979"/>
                  <a:gd name="connsiteY26" fmla="*/ 996498 h 1516602"/>
                  <a:gd name="connsiteX27" fmla="*/ 248214 w 1034979"/>
                  <a:gd name="connsiteY27" fmla="*/ 1002213 h 1516602"/>
                  <a:gd name="connsiteX28" fmla="*/ 253929 w 1034979"/>
                  <a:gd name="connsiteY28" fmla="*/ 1006023 h 1516602"/>
                  <a:gd name="connsiteX29" fmla="*/ 267264 w 1034979"/>
                  <a:gd name="connsiteY29" fmla="*/ 1021263 h 1516602"/>
                  <a:gd name="connsiteX30" fmla="*/ 272979 w 1034979"/>
                  <a:gd name="connsiteY30" fmla="*/ 1040313 h 1516602"/>
                  <a:gd name="connsiteX31" fmla="*/ 274884 w 1034979"/>
                  <a:gd name="connsiteY31" fmla="*/ 1046028 h 1516602"/>
                  <a:gd name="connsiteX32" fmla="*/ 276789 w 1034979"/>
                  <a:gd name="connsiteY32" fmla="*/ 1051743 h 1516602"/>
                  <a:gd name="connsiteX33" fmla="*/ 278694 w 1034979"/>
                  <a:gd name="connsiteY33" fmla="*/ 1076508 h 1516602"/>
                  <a:gd name="connsiteX34" fmla="*/ 280599 w 1034979"/>
                  <a:gd name="connsiteY34" fmla="*/ 1082223 h 1516602"/>
                  <a:gd name="connsiteX35" fmla="*/ 278694 w 1034979"/>
                  <a:gd name="connsiteY35" fmla="*/ 1101273 h 1516602"/>
                  <a:gd name="connsiteX36" fmla="*/ 276789 w 1034979"/>
                  <a:gd name="connsiteY36" fmla="*/ 1110798 h 1516602"/>
                  <a:gd name="connsiteX37" fmla="*/ 263454 w 1034979"/>
                  <a:gd name="connsiteY37" fmla="*/ 1124133 h 1516602"/>
                  <a:gd name="connsiteX38" fmla="*/ 252024 w 1034979"/>
                  <a:gd name="connsiteY38" fmla="*/ 1131753 h 1516602"/>
                  <a:gd name="connsiteX39" fmla="*/ 240594 w 1034979"/>
                  <a:gd name="connsiteY39" fmla="*/ 1135563 h 1516602"/>
                  <a:gd name="connsiteX40" fmla="*/ 27234 w 1034979"/>
                  <a:gd name="connsiteY40" fmla="*/ 1154613 h 1516602"/>
                  <a:gd name="connsiteX41" fmla="*/ 15804 w 1034979"/>
                  <a:gd name="connsiteY41" fmla="*/ 1160328 h 1516602"/>
                  <a:gd name="connsiteX42" fmla="*/ 6279 w 1034979"/>
                  <a:gd name="connsiteY42" fmla="*/ 1169853 h 1516602"/>
                  <a:gd name="connsiteX43" fmla="*/ 4374 w 1034979"/>
                  <a:gd name="connsiteY43" fmla="*/ 1175568 h 1516602"/>
                  <a:gd name="connsiteX44" fmla="*/ 564 w 1034979"/>
                  <a:gd name="connsiteY44" fmla="*/ 1181283 h 1516602"/>
                  <a:gd name="connsiteX45" fmla="*/ 6279 w 1034979"/>
                  <a:gd name="connsiteY45" fmla="*/ 1213668 h 1516602"/>
                  <a:gd name="connsiteX46" fmla="*/ 11994 w 1034979"/>
                  <a:gd name="connsiteY46" fmla="*/ 1217478 h 1516602"/>
                  <a:gd name="connsiteX47" fmla="*/ 17709 w 1034979"/>
                  <a:gd name="connsiteY47" fmla="*/ 1219383 h 1516602"/>
                  <a:gd name="connsiteX48" fmla="*/ 145344 w 1034979"/>
                  <a:gd name="connsiteY48" fmla="*/ 1217478 h 1516602"/>
                  <a:gd name="connsiteX49" fmla="*/ 239202 w 1034979"/>
                  <a:gd name="connsiteY49" fmla="*/ 1214801 h 1516602"/>
                  <a:gd name="connsiteX50" fmla="*/ 318699 w 1034979"/>
                  <a:gd name="connsiteY50" fmla="*/ 1217478 h 1516602"/>
                  <a:gd name="connsiteX51" fmla="*/ 330129 w 1034979"/>
                  <a:gd name="connsiteY51" fmla="*/ 1223193 h 1516602"/>
                  <a:gd name="connsiteX52" fmla="*/ 333939 w 1034979"/>
                  <a:gd name="connsiteY52" fmla="*/ 1228908 h 1516602"/>
                  <a:gd name="connsiteX53" fmla="*/ 339654 w 1034979"/>
                  <a:gd name="connsiteY53" fmla="*/ 1230813 h 1516602"/>
                  <a:gd name="connsiteX54" fmla="*/ 351084 w 1034979"/>
                  <a:gd name="connsiteY54" fmla="*/ 1238433 h 1516602"/>
                  <a:gd name="connsiteX55" fmla="*/ 356799 w 1034979"/>
                  <a:gd name="connsiteY55" fmla="*/ 1242243 h 1516602"/>
                  <a:gd name="connsiteX56" fmla="*/ 360609 w 1034979"/>
                  <a:gd name="connsiteY56" fmla="*/ 1247958 h 1516602"/>
                  <a:gd name="connsiteX57" fmla="*/ 366324 w 1034979"/>
                  <a:gd name="connsiteY57" fmla="*/ 1259388 h 1516602"/>
                  <a:gd name="connsiteX58" fmla="*/ 362514 w 1034979"/>
                  <a:gd name="connsiteY58" fmla="*/ 1286058 h 1516602"/>
                  <a:gd name="connsiteX59" fmla="*/ 358704 w 1034979"/>
                  <a:gd name="connsiteY59" fmla="*/ 1291773 h 1516602"/>
                  <a:gd name="connsiteX60" fmla="*/ 356799 w 1034979"/>
                  <a:gd name="connsiteY60" fmla="*/ 1297488 h 1516602"/>
                  <a:gd name="connsiteX61" fmla="*/ 352989 w 1034979"/>
                  <a:gd name="connsiteY61" fmla="*/ 1303203 h 1516602"/>
                  <a:gd name="connsiteX62" fmla="*/ 351084 w 1034979"/>
                  <a:gd name="connsiteY62" fmla="*/ 1308918 h 1516602"/>
                  <a:gd name="connsiteX63" fmla="*/ 347274 w 1034979"/>
                  <a:gd name="connsiteY63" fmla="*/ 1314633 h 1516602"/>
                  <a:gd name="connsiteX64" fmla="*/ 330129 w 1034979"/>
                  <a:gd name="connsiteY64" fmla="*/ 1381308 h 1516602"/>
                  <a:gd name="connsiteX65" fmla="*/ 328224 w 1034979"/>
                  <a:gd name="connsiteY65" fmla="*/ 1432743 h 1516602"/>
                  <a:gd name="connsiteX66" fmla="*/ 330129 w 1034979"/>
                  <a:gd name="connsiteY66" fmla="*/ 1457508 h 1516602"/>
                  <a:gd name="connsiteX67" fmla="*/ 332034 w 1034979"/>
                  <a:gd name="connsiteY67" fmla="*/ 1463223 h 1516602"/>
                  <a:gd name="connsiteX68" fmla="*/ 335844 w 1034979"/>
                  <a:gd name="connsiteY68" fmla="*/ 1467033 h 1516602"/>
                  <a:gd name="connsiteX69" fmla="*/ 364419 w 1034979"/>
                  <a:gd name="connsiteY69" fmla="*/ 1512753 h 1516602"/>
                  <a:gd name="connsiteX70" fmla="*/ 387279 w 1034979"/>
                  <a:gd name="connsiteY70" fmla="*/ 1514658 h 1516602"/>
                  <a:gd name="connsiteX71" fmla="*/ 392994 w 1034979"/>
                  <a:gd name="connsiteY71" fmla="*/ 1508943 h 1516602"/>
                  <a:gd name="connsiteX72" fmla="*/ 394899 w 1034979"/>
                  <a:gd name="connsiteY72" fmla="*/ 1497513 h 1516602"/>
                  <a:gd name="connsiteX73" fmla="*/ 396804 w 1034979"/>
                  <a:gd name="connsiteY73" fmla="*/ 1491798 h 1516602"/>
                  <a:gd name="connsiteX74" fmla="*/ 398709 w 1034979"/>
                  <a:gd name="connsiteY74" fmla="*/ 1474653 h 1516602"/>
                  <a:gd name="connsiteX75" fmla="*/ 400614 w 1034979"/>
                  <a:gd name="connsiteY75" fmla="*/ 1461318 h 1516602"/>
                  <a:gd name="connsiteX76" fmla="*/ 404424 w 1034979"/>
                  <a:gd name="connsiteY76" fmla="*/ 1404168 h 1516602"/>
                  <a:gd name="connsiteX77" fmla="*/ 410139 w 1034979"/>
                  <a:gd name="connsiteY77" fmla="*/ 1392738 h 1516602"/>
                  <a:gd name="connsiteX78" fmla="*/ 413949 w 1034979"/>
                  <a:gd name="connsiteY78" fmla="*/ 1379403 h 1516602"/>
                  <a:gd name="connsiteX79" fmla="*/ 415854 w 1034979"/>
                  <a:gd name="connsiteY79" fmla="*/ 1373688 h 1516602"/>
                  <a:gd name="connsiteX80" fmla="*/ 417759 w 1034979"/>
                  <a:gd name="connsiteY80" fmla="*/ 1360353 h 1516602"/>
                  <a:gd name="connsiteX81" fmla="*/ 421569 w 1034979"/>
                  <a:gd name="connsiteY81" fmla="*/ 1348923 h 1516602"/>
                  <a:gd name="connsiteX82" fmla="*/ 427284 w 1034979"/>
                  <a:gd name="connsiteY82" fmla="*/ 1335588 h 1516602"/>
                  <a:gd name="connsiteX83" fmla="*/ 467289 w 1034979"/>
                  <a:gd name="connsiteY83" fmla="*/ 1265103 h 1516602"/>
                  <a:gd name="connsiteX84" fmla="*/ 528455 w 1034979"/>
                  <a:gd name="connsiteY84" fmla="*/ 1252334 h 1516602"/>
                  <a:gd name="connsiteX85" fmla="*/ 573969 w 1034979"/>
                  <a:gd name="connsiteY85" fmla="*/ 1236528 h 1516602"/>
                  <a:gd name="connsiteX86" fmla="*/ 585399 w 1034979"/>
                  <a:gd name="connsiteY86" fmla="*/ 1232718 h 1516602"/>
                  <a:gd name="connsiteX87" fmla="*/ 720654 w 1034979"/>
                  <a:gd name="connsiteY87" fmla="*/ 1316538 h 1516602"/>
                  <a:gd name="connsiteX88" fmla="*/ 733989 w 1034979"/>
                  <a:gd name="connsiteY88" fmla="*/ 1326063 h 1516602"/>
                  <a:gd name="connsiteX89" fmla="*/ 743514 w 1034979"/>
                  <a:gd name="connsiteY89" fmla="*/ 1327968 h 1516602"/>
                  <a:gd name="connsiteX90" fmla="*/ 749229 w 1034979"/>
                  <a:gd name="connsiteY90" fmla="*/ 1329873 h 1516602"/>
                  <a:gd name="connsiteX91" fmla="*/ 762564 w 1034979"/>
                  <a:gd name="connsiteY91" fmla="*/ 1335588 h 1516602"/>
                  <a:gd name="connsiteX92" fmla="*/ 777804 w 1034979"/>
                  <a:gd name="connsiteY92" fmla="*/ 1333683 h 1516602"/>
                  <a:gd name="connsiteX93" fmla="*/ 789234 w 1034979"/>
                  <a:gd name="connsiteY93" fmla="*/ 1327968 h 1516602"/>
                  <a:gd name="connsiteX94" fmla="*/ 794949 w 1034979"/>
                  <a:gd name="connsiteY94" fmla="*/ 1326063 h 1516602"/>
                  <a:gd name="connsiteX95" fmla="*/ 802569 w 1034979"/>
                  <a:gd name="connsiteY95" fmla="*/ 1308918 h 1516602"/>
                  <a:gd name="connsiteX96" fmla="*/ 800664 w 1034979"/>
                  <a:gd name="connsiteY96" fmla="*/ 1284153 h 1516602"/>
                  <a:gd name="connsiteX97" fmla="*/ 798759 w 1034979"/>
                  <a:gd name="connsiteY97" fmla="*/ 1278438 h 1516602"/>
                  <a:gd name="connsiteX98" fmla="*/ 796854 w 1034979"/>
                  <a:gd name="connsiteY98" fmla="*/ 1270818 h 1516602"/>
                  <a:gd name="connsiteX99" fmla="*/ 783519 w 1034979"/>
                  <a:gd name="connsiteY99" fmla="*/ 1253673 h 1516602"/>
                  <a:gd name="connsiteX100" fmla="*/ 773994 w 1034979"/>
                  <a:gd name="connsiteY100" fmla="*/ 1247958 h 1516602"/>
                  <a:gd name="connsiteX101" fmla="*/ 648264 w 1034979"/>
                  <a:gd name="connsiteY101" fmla="*/ 1156518 h 1516602"/>
                  <a:gd name="connsiteX102" fmla="*/ 644454 w 1034979"/>
                  <a:gd name="connsiteY102" fmla="*/ 1139373 h 1516602"/>
                  <a:gd name="connsiteX103" fmla="*/ 646359 w 1034979"/>
                  <a:gd name="connsiteY103" fmla="*/ 1131753 h 1516602"/>
                  <a:gd name="connsiteX104" fmla="*/ 650169 w 1034979"/>
                  <a:gd name="connsiteY104" fmla="*/ 1114608 h 1516602"/>
                  <a:gd name="connsiteX105" fmla="*/ 653979 w 1034979"/>
                  <a:gd name="connsiteY105" fmla="*/ 1108893 h 1516602"/>
                  <a:gd name="connsiteX106" fmla="*/ 655884 w 1034979"/>
                  <a:gd name="connsiteY106" fmla="*/ 1103178 h 1516602"/>
                  <a:gd name="connsiteX107" fmla="*/ 661599 w 1034979"/>
                  <a:gd name="connsiteY107" fmla="*/ 1101273 h 1516602"/>
                  <a:gd name="connsiteX108" fmla="*/ 671124 w 1034979"/>
                  <a:gd name="connsiteY108" fmla="*/ 1089843 h 1516602"/>
                  <a:gd name="connsiteX109" fmla="*/ 724464 w 1034979"/>
                  <a:gd name="connsiteY109" fmla="*/ 1082223 h 1516602"/>
                  <a:gd name="connsiteX110" fmla="*/ 842574 w 1034979"/>
                  <a:gd name="connsiteY110" fmla="*/ 1084128 h 1516602"/>
                  <a:gd name="connsiteX111" fmla="*/ 871149 w 1034979"/>
                  <a:gd name="connsiteY111" fmla="*/ 1086033 h 1516602"/>
                  <a:gd name="connsiteX112" fmla="*/ 899724 w 1034979"/>
                  <a:gd name="connsiteY112" fmla="*/ 1091748 h 1516602"/>
                  <a:gd name="connsiteX113" fmla="*/ 922584 w 1034979"/>
                  <a:gd name="connsiteY113" fmla="*/ 1095558 h 1516602"/>
                  <a:gd name="connsiteX114" fmla="*/ 951159 w 1034979"/>
                  <a:gd name="connsiteY114" fmla="*/ 1101273 h 1516602"/>
                  <a:gd name="connsiteX115" fmla="*/ 956874 w 1034979"/>
                  <a:gd name="connsiteY115" fmla="*/ 1101273 h 1516602"/>
                  <a:gd name="connsiteX116" fmla="*/ 1002594 w 1034979"/>
                  <a:gd name="connsiteY116" fmla="*/ 1099368 h 1516602"/>
                  <a:gd name="connsiteX117" fmla="*/ 1031169 w 1034979"/>
                  <a:gd name="connsiteY117" fmla="*/ 1091748 h 1516602"/>
                  <a:gd name="connsiteX118" fmla="*/ 1034979 w 1034979"/>
                  <a:gd name="connsiteY118" fmla="*/ 1086033 h 1516602"/>
                  <a:gd name="connsiteX119" fmla="*/ 1033074 w 1034979"/>
                  <a:gd name="connsiteY119" fmla="*/ 1066983 h 1516602"/>
                  <a:gd name="connsiteX120" fmla="*/ 1027359 w 1034979"/>
                  <a:gd name="connsiteY120" fmla="*/ 1063173 h 1516602"/>
                  <a:gd name="connsiteX121" fmla="*/ 1012119 w 1034979"/>
                  <a:gd name="connsiteY121" fmla="*/ 1061268 h 1516602"/>
                  <a:gd name="connsiteX122" fmla="*/ 1006404 w 1034979"/>
                  <a:gd name="connsiteY122" fmla="*/ 1059363 h 1516602"/>
                  <a:gd name="connsiteX123" fmla="*/ 998784 w 1034979"/>
                  <a:gd name="connsiteY123" fmla="*/ 1057458 h 1516602"/>
                  <a:gd name="connsiteX124" fmla="*/ 987354 w 1034979"/>
                  <a:gd name="connsiteY124" fmla="*/ 1049838 h 1516602"/>
                  <a:gd name="connsiteX125" fmla="*/ 975924 w 1034979"/>
                  <a:gd name="connsiteY125" fmla="*/ 1046028 h 1516602"/>
                  <a:gd name="connsiteX126" fmla="*/ 970209 w 1034979"/>
                  <a:gd name="connsiteY126" fmla="*/ 1044123 h 1516602"/>
                  <a:gd name="connsiteX127" fmla="*/ 962589 w 1034979"/>
                  <a:gd name="connsiteY127" fmla="*/ 1042218 h 1516602"/>
                  <a:gd name="connsiteX128" fmla="*/ 956874 w 1034979"/>
                  <a:gd name="connsiteY128" fmla="*/ 1040313 h 1516602"/>
                  <a:gd name="connsiteX129" fmla="*/ 935919 w 1034979"/>
                  <a:gd name="connsiteY129" fmla="*/ 1034598 h 1516602"/>
                  <a:gd name="connsiteX130" fmla="*/ 825429 w 1034979"/>
                  <a:gd name="connsiteY130" fmla="*/ 1034598 h 1516602"/>
                  <a:gd name="connsiteX131" fmla="*/ 730179 w 1034979"/>
                  <a:gd name="connsiteY131" fmla="*/ 1038408 h 1516602"/>
                  <a:gd name="connsiteX132" fmla="*/ 669219 w 1034979"/>
                  <a:gd name="connsiteY132" fmla="*/ 1046028 h 1516602"/>
                  <a:gd name="connsiteX133" fmla="*/ 646359 w 1034979"/>
                  <a:gd name="connsiteY133" fmla="*/ 1049838 h 1516602"/>
                  <a:gd name="connsiteX134" fmla="*/ 642549 w 1034979"/>
                  <a:gd name="connsiteY134" fmla="*/ 1038408 h 1516602"/>
                  <a:gd name="connsiteX135" fmla="*/ 640644 w 1034979"/>
                  <a:gd name="connsiteY135" fmla="*/ 1032693 h 1516602"/>
                  <a:gd name="connsiteX136" fmla="*/ 642549 w 1034979"/>
                  <a:gd name="connsiteY136" fmla="*/ 1015548 h 1516602"/>
                  <a:gd name="connsiteX137" fmla="*/ 644454 w 1034979"/>
                  <a:gd name="connsiteY137" fmla="*/ 1009833 h 1516602"/>
                  <a:gd name="connsiteX138" fmla="*/ 661599 w 1034979"/>
                  <a:gd name="connsiteY138" fmla="*/ 1000308 h 1516602"/>
                  <a:gd name="connsiteX139" fmla="*/ 673029 w 1034979"/>
                  <a:gd name="connsiteY139" fmla="*/ 992688 h 1516602"/>
                  <a:gd name="connsiteX140" fmla="*/ 674934 w 1034979"/>
                  <a:gd name="connsiteY140" fmla="*/ 986973 h 1516602"/>
                  <a:gd name="connsiteX141" fmla="*/ 680649 w 1034979"/>
                  <a:gd name="connsiteY141" fmla="*/ 985068 h 1516602"/>
                  <a:gd name="connsiteX142" fmla="*/ 686364 w 1034979"/>
                  <a:gd name="connsiteY142" fmla="*/ 981258 h 1516602"/>
                  <a:gd name="connsiteX143" fmla="*/ 695889 w 1034979"/>
                  <a:gd name="connsiteY143" fmla="*/ 971733 h 1516602"/>
                  <a:gd name="connsiteX144" fmla="*/ 705414 w 1034979"/>
                  <a:gd name="connsiteY144" fmla="*/ 960303 h 1516602"/>
                  <a:gd name="connsiteX145" fmla="*/ 716844 w 1034979"/>
                  <a:gd name="connsiteY145" fmla="*/ 952683 h 1516602"/>
                  <a:gd name="connsiteX146" fmla="*/ 732084 w 1034979"/>
                  <a:gd name="connsiteY146" fmla="*/ 939348 h 1516602"/>
                  <a:gd name="connsiteX147" fmla="*/ 741609 w 1034979"/>
                  <a:gd name="connsiteY147" fmla="*/ 927918 h 1516602"/>
                  <a:gd name="connsiteX148" fmla="*/ 753039 w 1034979"/>
                  <a:gd name="connsiteY148" fmla="*/ 918393 h 1516602"/>
                  <a:gd name="connsiteX149" fmla="*/ 758754 w 1034979"/>
                  <a:gd name="connsiteY149" fmla="*/ 906963 h 1516602"/>
                  <a:gd name="connsiteX150" fmla="*/ 760659 w 1034979"/>
                  <a:gd name="connsiteY150" fmla="*/ 901248 h 1516602"/>
                  <a:gd name="connsiteX151" fmla="*/ 766374 w 1034979"/>
                  <a:gd name="connsiteY151" fmla="*/ 889818 h 1516602"/>
                  <a:gd name="connsiteX152" fmla="*/ 764469 w 1034979"/>
                  <a:gd name="connsiteY152" fmla="*/ 874578 h 1516602"/>
                  <a:gd name="connsiteX153" fmla="*/ 758754 w 1034979"/>
                  <a:gd name="connsiteY153" fmla="*/ 872673 h 1516602"/>
                  <a:gd name="connsiteX154" fmla="*/ 737799 w 1034979"/>
                  <a:gd name="connsiteY154" fmla="*/ 874578 h 1516602"/>
                  <a:gd name="connsiteX155" fmla="*/ 732084 w 1034979"/>
                  <a:gd name="connsiteY155" fmla="*/ 878388 h 1516602"/>
                  <a:gd name="connsiteX156" fmla="*/ 699699 w 1034979"/>
                  <a:gd name="connsiteY156" fmla="*/ 899343 h 1516602"/>
                  <a:gd name="connsiteX157" fmla="*/ 595181 w 1034979"/>
                  <a:gd name="connsiteY157" fmla="*/ 957831 h 1516602"/>
                  <a:gd name="connsiteX158" fmla="*/ 507294 w 1034979"/>
                  <a:gd name="connsiteY158" fmla="*/ 847908 h 1516602"/>
                  <a:gd name="connsiteX159" fmla="*/ 503484 w 1034979"/>
                  <a:gd name="connsiteY159" fmla="*/ 358323 h 1516602"/>
                  <a:gd name="connsiteX160" fmla="*/ 499674 w 1034979"/>
                  <a:gd name="connsiteY160" fmla="*/ 66858 h 1516602"/>
                  <a:gd name="connsiteX161" fmla="*/ 490149 w 1034979"/>
                  <a:gd name="connsiteY161" fmla="*/ 40188 h 1516602"/>
                  <a:gd name="connsiteX162" fmla="*/ 488244 w 1034979"/>
                  <a:gd name="connsiteY162" fmla="*/ 34473 h 1516602"/>
                  <a:gd name="connsiteX163" fmla="*/ 484434 w 1034979"/>
                  <a:gd name="connsiteY163" fmla="*/ 28758 h 1516602"/>
                  <a:gd name="connsiteX164" fmla="*/ 478719 w 1034979"/>
                  <a:gd name="connsiteY164" fmla="*/ 17328 h 1516602"/>
                  <a:gd name="connsiteX165" fmla="*/ 473004 w 1034979"/>
                  <a:gd name="connsiteY165" fmla="*/ 13518 h 1516602"/>
                  <a:gd name="connsiteX166" fmla="*/ 469194 w 1034979"/>
                  <a:gd name="connsiteY166" fmla="*/ 7803 h 1516602"/>
                  <a:gd name="connsiteX167" fmla="*/ 429189 w 1034979"/>
                  <a:gd name="connsiteY167" fmla="*/ 11613 h 1516602"/>
                  <a:gd name="connsiteX168" fmla="*/ 425379 w 1034979"/>
                  <a:gd name="connsiteY168" fmla="*/ 78288 h 1516602"/>
                  <a:gd name="connsiteX169" fmla="*/ 425379 w 1034979"/>
                  <a:gd name="connsiteY169" fmla="*/ 84003 h 1516602"/>
                  <a:gd name="connsiteX170" fmla="*/ 429189 w 1034979"/>
                  <a:gd name="connsiteY170" fmla="*/ 238308 h 1516602"/>
                  <a:gd name="connsiteX171" fmla="*/ 440619 w 1034979"/>
                  <a:gd name="connsiteY171" fmla="*/ 421188 h 1516602"/>
                  <a:gd name="connsiteX172" fmla="*/ 435265 w 1034979"/>
                  <a:gd name="connsiteY172" fmla="*/ 718368 h 1516602"/>
                  <a:gd name="connsiteX173" fmla="*/ 435059 w 1034979"/>
                  <a:gd name="connsiteY173" fmla="*/ 799046 h 1516602"/>
                  <a:gd name="connsiteX174" fmla="*/ 430322 w 1034979"/>
                  <a:gd name="connsiteY17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213924 w 1034979"/>
                  <a:gd name="connsiteY11" fmla="*/ 946968 h 1516602"/>
                  <a:gd name="connsiteX12" fmla="*/ 181539 w 1034979"/>
                  <a:gd name="connsiteY12" fmla="*/ 937443 h 1516602"/>
                  <a:gd name="connsiteX13" fmla="*/ 116769 w 1034979"/>
                  <a:gd name="connsiteY13" fmla="*/ 903153 h 1516602"/>
                  <a:gd name="connsiteX14" fmla="*/ 59619 w 1034979"/>
                  <a:gd name="connsiteY14" fmla="*/ 874578 h 1516602"/>
                  <a:gd name="connsiteX15" fmla="*/ 46284 w 1034979"/>
                  <a:gd name="connsiteY15" fmla="*/ 895533 h 1516602"/>
                  <a:gd name="connsiteX16" fmla="*/ 50094 w 1034979"/>
                  <a:gd name="connsiteY16" fmla="*/ 933633 h 1516602"/>
                  <a:gd name="connsiteX17" fmla="*/ 53904 w 1034979"/>
                  <a:gd name="connsiteY17" fmla="*/ 939348 h 1516602"/>
                  <a:gd name="connsiteX18" fmla="*/ 59619 w 1034979"/>
                  <a:gd name="connsiteY18" fmla="*/ 943158 h 1516602"/>
                  <a:gd name="connsiteX19" fmla="*/ 63429 w 1034979"/>
                  <a:gd name="connsiteY19" fmla="*/ 948873 h 1516602"/>
                  <a:gd name="connsiteX20" fmla="*/ 80574 w 1034979"/>
                  <a:gd name="connsiteY20" fmla="*/ 958398 h 1516602"/>
                  <a:gd name="connsiteX21" fmla="*/ 166299 w 1034979"/>
                  <a:gd name="connsiteY21" fmla="*/ 979353 h 1516602"/>
                  <a:gd name="connsiteX22" fmla="*/ 191064 w 1034979"/>
                  <a:gd name="connsiteY22" fmla="*/ 985068 h 1516602"/>
                  <a:gd name="connsiteX23" fmla="*/ 208209 w 1034979"/>
                  <a:gd name="connsiteY23" fmla="*/ 990783 h 1516602"/>
                  <a:gd name="connsiteX24" fmla="*/ 213924 w 1034979"/>
                  <a:gd name="connsiteY24" fmla="*/ 992688 h 1516602"/>
                  <a:gd name="connsiteX25" fmla="*/ 229164 w 1034979"/>
                  <a:gd name="connsiteY25" fmla="*/ 996498 h 1516602"/>
                  <a:gd name="connsiteX26" fmla="*/ 248214 w 1034979"/>
                  <a:gd name="connsiteY26" fmla="*/ 1002213 h 1516602"/>
                  <a:gd name="connsiteX27" fmla="*/ 253929 w 1034979"/>
                  <a:gd name="connsiteY27" fmla="*/ 1006023 h 1516602"/>
                  <a:gd name="connsiteX28" fmla="*/ 267264 w 1034979"/>
                  <a:gd name="connsiteY28" fmla="*/ 1021263 h 1516602"/>
                  <a:gd name="connsiteX29" fmla="*/ 272979 w 1034979"/>
                  <a:gd name="connsiteY29" fmla="*/ 1040313 h 1516602"/>
                  <a:gd name="connsiteX30" fmla="*/ 274884 w 1034979"/>
                  <a:gd name="connsiteY30" fmla="*/ 1046028 h 1516602"/>
                  <a:gd name="connsiteX31" fmla="*/ 276789 w 1034979"/>
                  <a:gd name="connsiteY31" fmla="*/ 1051743 h 1516602"/>
                  <a:gd name="connsiteX32" fmla="*/ 278694 w 1034979"/>
                  <a:gd name="connsiteY32" fmla="*/ 1076508 h 1516602"/>
                  <a:gd name="connsiteX33" fmla="*/ 280599 w 1034979"/>
                  <a:gd name="connsiteY33" fmla="*/ 1082223 h 1516602"/>
                  <a:gd name="connsiteX34" fmla="*/ 278694 w 1034979"/>
                  <a:gd name="connsiteY34" fmla="*/ 1101273 h 1516602"/>
                  <a:gd name="connsiteX35" fmla="*/ 276789 w 1034979"/>
                  <a:gd name="connsiteY35" fmla="*/ 1110798 h 1516602"/>
                  <a:gd name="connsiteX36" fmla="*/ 263454 w 1034979"/>
                  <a:gd name="connsiteY36" fmla="*/ 1124133 h 1516602"/>
                  <a:gd name="connsiteX37" fmla="*/ 252024 w 1034979"/>
                  <a:gd name="connsiteY37" fmla="*/ 1131753 h 1516602"/>
                  <a:gd name="connsiteX38" fmla="*/ 240594 w 1034979"/>
                  <a:gd name="connsiteY38" fmla="*/ 1135563 h 1516602"/>
                  <a:gd name="connsiteX39" fmla="*/ 27234 w 1034979"/>
                  <a:gd name="connsiteY39" fmla="*/ 1154613 h 1516602"/>
                  <a:gd name="connsiteX40" fmla="*/ 15804 w 1034979"/>
                  <a:gd name="connsiteY40" fmla="*/ 1160328 h 1516602"/>
                  <a:gd name="connsiteX41" fmla="*/ 6279 w 1034979"/>
                  <a:gd name="connsiteY41" fmla="*/ 1169853 h 1516602"/>
                  <a:gd name="connsiteX42" fmla="*/ 4374 w 1034979"/>
                  <a:gd name="connsiteY42" fmla="*/ 1175568 h 1516602"/>
                  <a:gd name="connsiteX43" fmla="*/ 564 w 1034979"/>
                  <a:gd name="connsiteY43" fmla="*/ 1181283 h 1516602"/>
                  <a:gd name="connsiteX44" fmla="*/ 6279 w 1034979"/>
                  <a:gd name="connsiteY44" fmla="*/ 1213668 h 1516602"/>
                  <a:gd name="connsiteX45" fmla="*/ 11994 w 1034979"/>
                  <a:gd name="connsiteY45" fmla="*/ 1217478 h 1516602"/>
                  <a:gd name="connsiteX46" fmla="*/ 17709 w 1034979"/>
                  <a:gd name="connsiteY46" fmla="*/ 1219383 h 1516602"/>
                  <a:gd name="connsiteX47" fmla="*/ 145344 w 1034979"/>
                  <a:gd name="connsiteY47" fmla="*/ 1217478 h 1516602"/>
                  <a:gd name="connsiteX48" fmla="*/ 239202 w 1034979"/>
                  <a:gd name="connsiteY48" fmla="*/ 1214801 h 1516602"/>
                  <a:gd name="connsiteX49" fmla="*/ 318699 w 1034979"/>
                  <a:gd name="connsiteY49" fmla="*/ 1217478 h 1516602"/>
                  <a:gd name="connsiteX50" fmla="*/ 330129 w 1034979"/>
                  <a:gd name="connsiteY50" fmla="*/ 1223193 h 1516602"/>
                  <a:gd name="connsiteX51" fmla="*/ 333939 w 1034979"/>
                  <a:gd name="connsiteY51" fmla="*/ 1228908 h 1516602"/>
                  <a:gd name="connsiteX52" fmla="*/ 339654 w 1034979"/>
                  <a:gd name="connsiteY52" fmla="*/ 1230813 h 1516602"/>
                  <a:gd name="connsiteX53" fmla="*/ 351084 w 1034979"/>
                  <a:gd name="connsiteY53" fmla="*/ 1238433 h 1516602"/>
                  <a:gd name="connsiteX54" fmla="*/ 356799 w 1034979"/>
                  <a:gd name="connsiteY54" fmla="*/ 1242243 h 1516602"/>
                  <a:gd name="connsiteX55" fmla="*/ 360609 w 1034979"/>
                  <a:gd name="connsiteY55" fmla="*/ 1247958 h 1516602"/>
                  <a:gd name="connsiteX56" fmla="*/ 366324 w 1034979"/>
                  <a:gd name="connsiteY56" fmla="*/ 1259388 h 1516602"/>
                  <a:gd name="connsiteX57" fmla="*/ 362514 w 1034979"/>
                  <a:gd name="connsiteY57" fmla="*/ 1286058 h 1516602"/>
                  <a:gd name="connsiteX58" fmla="*/ 358704 w 1034979"/>
                  <a:gd name="connsiteY58" fmla="*/ 1291773 h 1516602"/>
                  <a:gd name="connsiteX59" fmla="*/ 356799 w 1034979"/>
                  <a:gd name="connsiteY59" fmla="*/ 1297488 h 1516602"/>
                  <a:gd name="connsiteX60" fmla="*/ 352989 w 1034979"/>
                  <a:gd name="connsiteY60" fmla="*/ 1303203 h 1516602"/>
                  <a:gd name="connsiteX61" fmla="*/ 351084 w 1034979"/>
                  <a:gd name="connsiteY61" fmla="*/ 1308918 h 1516602"/>
                  <a:gd name="connsiteX62" fmla="*/ 347274 w 1034979"/>
                  <a:gd name="connsiteY62" fmla="*/ 1314633 h 1516602"/>
                  <a:gd name="connsiteX63" fmla="*/ 330129 w 1034979"/>
                  <a:gd name="connsiteY63" fmla="*/ 1381308 h 1516602"/>
                  <a:gd name="connsiteX64" fmla="*/ 328224 w 1034979"/>
                  <a:gd name="connsiteY64" fmla="*/ 1432743 h 1516602"/>
                  <a:gd name="connsiteX65" fmla="*/ 330129 w 1034979"/>
                  <a:gd name="connsiteY65" fmla="*/ 1457508 h 1516602"/>
                  <a:gd name="connsiteX66" fmla="*/ 332034 w 1034979"/>
                  <a:gd name="connsiteY66" fmla="*/ 1463223 h 1516602"/>
                  <a:gd name="connsiteX67" fmla="*/ 335844 w 1034979"/>
                  <a:gd name="connsiteY67" fmla="*/ 1467033 h 1516602"/>
                  <a:gd name="connsiteX68" fmla="*/ 364419 w 1034979"/>
                  <a:gd name="connsiteY68" fmla="*/ 1512753 h 1516602"/>
                  <a:gd name="connsiteX69" fmla="*/ 387279 w 1034979"/>
                  <a:gd name="connsiteY69" fmla="*/ 1514658 h 1516602"/>
                  <a:gd name="connsiteX70" fmla="*/ 392994 w 1034979"/>
                  <a:gd name="connsiteY70" fmla="*/ 1508943 h 1516602"/>
                  <a:gd name="connsiteX71" fmla="*/ 394899 w 1034979"/>
                  <a:gd name="connsiteY71" fmla="*/ 1497513 h 1516602"/>
                  <a:gd name="connsiteX72" fmla="*/ 396804 w 1034979"/>
                  <a:gd name="connsiteY72" fmla="*/ 1491798 h 1516602"/>
                  <a:gd name="connsiteX73" fmla="*/ 398709 w 1034979"/>
                  <a:gd name="connsiteY73" fmla="*/ 1474653 h 1516602"/>
                  <a:gd name="connsiteX74" fmla="*/ 400614 w 1034979"/>
                  <a:gd name="connsiteY74" fmla="*/ 1461318 h 1516602"/>
                  <a:gd name="connsiteX75" fmla="*/ 404424 w 1034979"/>
                  <a:gd name="connsiteY75" fmla="*/ 1404168 h 1516602"/>
                  <a:gd name="connsiteX76" fmla="*/ 410139 w 1034979"/>
                  <a:gd name="connsiteY76" fmla="*/ 1392738 h 1516602"/>
                  <a:gd name="connsiteX77" fmla="*/ 413949 w 1034979"/>
                  <a:gd name="connsiteY77" fmla="*/ 1379403 h 1516602"/>
                  <a:gd name="connsiteX78" fmla="*/ 415854 w 1034979"/>
                  <a:gd name="connsiteY78" fmla="*/ 1373688 h 1516602"/>
                  <a:gd name="connsiteX79" fmla="*/ 417759 w 1034979"/>
                  <a:gd name="connsiteY79" fmla="*/ 1360353 h 1516602"/>
                  <a:gd name="connsiteX80" fmla="*/ 421569 w 1034979"/>
                  <a:gd name="connsiteY80" fmla="*/ 1348923 h 1516602"/>
                  <a:gd name="connsiteX81" fmla="*/ 427284 w 1034979"/>
                  <a:gd name="connsiteY81" fmla="*/ 1335588 h 1516602"/>
                  <a:gd name="connsiteX82" fmla="*/ 467289 w 1034979"/>
                  <a:gd name="connsiteY82" fmla="*/ 1265103 h 1516602"/>
                  <a:gd name="connsiteX83" fmla="*/ 528455 w 1034979"/>
                  <a:gd name="connsiteY83" fmla="*/ 1252334 h 1516602"/>
                  <a:gd name="connsiteX84" fmla="*/ 573969 w 1034979"/>
                  <a:gd name="connsiteY84" fmla="*/ 1236528 h 1516602"/>
                  <a:gd name="connsiteX85" fmla="*/ 585399 w 1034979"/>
                  <a:gd name="connsiteY85" fmla="*/ 1232718 h 1516602"/>
                  <a:gd name="connsiteX86" fmla="*/ 720654 w 1034979"/>
                  <a:gd name="connsiteY86" fmla="*/ 1316538 h 1516602"/>
                  <a:gd name="connsiteX87" fmla="*/ 733989 w 1034979"/>
                  <a:gd name="connsiteY87" fmla="*/ 1326063 h 1516602"/>
                  <a:gd name="connsiteX88" fmla="*/ 743514 w 1034979"/>
                  <a:gd name="connsiteY88" fmla="*/ 1327968 h 1516602"/>
                  <a:gd name="connsiteX89" fmla="*/ 749229 w 1034979"/>
                  <a:gd name="connsiteY89" fmla="*/ 1329873 h 1516602"/>
                  <a:gd name="connsiteX90" fmla="*/ 762564 w 1034979"/>
                  <a:gd name="connsiteY90" fmla="*/ 1335588 h 1516602"/>
                  <a:gd name="connsiteX91" fmla="*/ 777804 w 1034979"/>
                  <a:gd name="connsiteY91" fmla="*/ 1333683 h 1516602"/>
                  <a:gd name="connsiteX92" fmla="*/ 789234 w 1034979"/>
                  <a:gd name="connsiteY92" fmla="*/ 1327968 h 1516602"/>
                  <a:gd name="connsiteX93" fmla="*/ 794949 w 1034979"/>
                  <a:gd name="connsiteY93" fmla="*/ 1326063 h 1516602"/>
                  <a:gd name="connsiteX94" fmla="*/ 802569 w 1034979"/>
                  <a:gd name="connsiteY94" fmla="*/ 1308918 h 1516602"/>
                  <a:gd name="connsiteX95" fmla="*/ 800664 w 1034979"/>
                  <a:gd name="connsiteY95" fmla="*/ 1284153 h 1516602"/>
                  <a:gd name="connsiteX96" fmla="*/ 798759 w 1034979"/>
                  <a:gd name="connsiteY96" fmla="*/ 1278438 h 1516602"/>
                  <a:gd name="connsiteX97" fmla="*/ 796854 w 1034979"/>
                  <a:gd name="connsiteY97" fmla="*/ 1270818 h 1516602"/>
                  <a:gd name="connsiteX98" fmla="*/ 783519 w 1034979"/>
                  <a:gd name="connsiteY98" fmla="*/ 1253673 h 1516602"/>
                  <a:gd name="connsiteX99" fmla="*/ 773994 w 1034979"/>
                  <a:gd name="connsiteY99" fmla="*/ 1247958 h 1516602"/>
                  <a:gd name="connsiteX100" fmla="*/ 648264 w 1034979"/>
                  <a:gd name="connsiteY100" fmla="*/ 1156518 h 1516602"/>
                  <a:gd name="connsiteX101" fmla="*/ 644454 w 1034979"/>
                  <a:gd name="connsiteY101" fmla="*/ 1139373 h 1516602"/>
                  <a:gd name="connsiteX102" fmla="*/ 646359 w 1034979"/>
                  <a:gd name="connsiteY102" fmla="*/ 1131753 h 1516602"/>
                  <a:gd name="connsiteX103" fmla="*/ 650169 w 1034979"/>
                  <a:gd name="connsiteY103" fmla="*/ 1114608 h 1516602"/>
                  <a:gd name="connsiteX104" fmla="*/ 653979 w 1034979"/>
                  <a:gd name="connsiteY104" fmla="*/ 1108893 h 1516602"/>
                  <a:gd name="connsiteX105" fmla="*/ 655884 w 1034979"/>
                  <a:gd name="connsiteY105" fmla="*/ 1103178 h 1516602"/>
                  <a:gd name="connsiteX106" fmla="*/ 661599 w 1034979"/>
                  <a:gd name="connsiteY106" fmla="*/ 1101273 h 1516602"/>
                  <a:gd name="connsiteX107" fmla="*/ 671124 w 1034979"/>
                  <a:gd name="connsiteY107" fmla="*/ 1089843 h 1516602"/>
                  <a:gd name="connsiteX108" fmla="*/ 724464 w 1034979"/>
                  <a:gd name="connsiteY108" fmla="*/ 1082223 h 1516602"/>
                  <a:gd name="connsiteX109" fmla="*/ 842574 w 1034979"/>
                  <a:gd name="connsiteY109" fmla="*/ 1084128 h 1516602"/>
                  <a:gd name="connsiteX110" fmla="*/ 871149 w 1034979"/>
                  <a:gd name="connsiteY110" fmla="*/ 1086033 h 1516602"/>
                  <a:gd name="connsiteX111" fmla="*/ 899724 w 1034979"/>
                  <a:gd name="connsiteY111" fmla="*/ 1091748 h 1516602"/>
                  <a:gd name="connsiteX112" fmla="*/ 922584 w 1034979"/>
                  <a:gd name="connsiteY112" fmla="*/ 1095558 h 1516602"/>
                  <a:gd name="connsiteX113" fmla="*/ 951159 w 1034979"/>
                  <a:gd name="connsiteY113" fmla="*/ 1101273 h 1516602"/>
                  <a:gd name="connsiteX114" fmla="*/ 956874 w 1034979"/>
                  <a:gd name="connsiteY114" fmla="*/ 1101273 h 1516602"/>
                  <a:gd name="connsiteX115" fmla="*/ 1002594 w 1034979"/>
                  <a:gd name="connsiteY115" fmla="*/ 1099368 h 1516602"/>
                  <a:gd name="connsiteX116" fmla="*/ 1031169 w 1034979"/>
                  <a:gd name="connsiteY116" fmla="*/ 1091748 h 1516602"/>
                  <a:gd name="connsiteX117" fmla="*/ 1034979 w 1034979"/>
                  <a:gd name="connsiteY117" fmla="*/ 1086033 h 1516602"/>
                  <a:gd name="connsiteX118" fmla="*/ 1033074 w 1034979"/>
                  <a:gd name="connsiteY118" fmla="*/ 1066983 h 1516602"/>
                  <a:gd name="connsiteX119" fmla="*/ 1027359 w 1034979"/>
                  <a:gd name="connsiteY119" fmla="*/ 1063173 h 1516602"/>
                  <a:gd name="connsiteX120" fmla="*/ 1012119 w 1034979"/>
                  <a:gd name="connsiteY120" fmla="*/ 1061268 h 1516602"/>
                  <a:gd name="connsiteX121" fmla="*/ 1006404 w 1034979"/>
                  <a:gd name="connsiteY121" fmla="*/ 1059363 h 1516602"/>
                  <a:gd name="connsiteX122" fmla="*/ 998784 w 1034979"/>
                  <a:gd name="connsiteY122" fmla="*/ 1057458 h 1516602"/>
                  <a:gd name="connsiteX123" fmla="*/ 987354 w 1034979"/>
                  <a:gd name="connsiteY123" fmla="*/ 1049838 h 1516602"/>
                  <a:gd name="connsiteX124" fmla="*/ 975924 w 1034979"/>
                  <a:gd name="connsiteY124" fmla="*/ 1046028 h 1516602"/>
                  <a:gd name="connsiteX125" fmla="*/ 970209 w 1034979"/>
                  <a:gd name="connsiteY125" fmla="*/ 1044123 h 1516602"/>
                  <a:gd name="connsiteX126" fmla="*/ 962589 w 1034979"/>
                  <a:gd name="connsiteY126" fmla="*/ 1042218 h 1516602"/>
                  <a:gd name="connsiteX127" fmla="*/ 956874 w 1034979"/>
                  <a:gd name="connsiteY127" fmla="*/ 1040313 h 1516602"/>
                  <a:gd name="connsiteX128" fmla="*/ 935919 w 1034979"/>
                  <a:gd name="connsiteY128" fmla="*/ 1034598 h 1516602"/>
                  <a:gd name="connsiteX129" fmla="*/ 825429 w 1034979"/>
                  <a:gd name="connsiteY129" fmla="*/ 1034598 h 1516602"/>
                  <a:gd name="connsiteX130" fmla="*/ 730179 w 1034979"/>
                  <a:gd name="connsiteY130" fmla="*/ 1038408 h 1516602"/>
                  <a:gd name="connsiteX131" fmla="*/ 669219 w 1034979"/>
                  <a:gd name="connsiteY131" fmla="*/ 1046028 h 1516602"/>
                  <a:gd name="connsiteX132" fmla="*/ 646359 w 1034979"/>
                  <a:gd name="connsiteY132" fmla="*/ 1049838 h 1516602"/>
                  <a:gd name="connsiteX133" fmla="*/ 642549 w 1034979"/>
                  <a:gd name="connsiteY133" fmla="*/ 1038408 h 1516602"/>
                  <a:gd name="connsiteX134" fmla="*/ 640644 w 1034979"/>
                  <a:gd name="connsiteY134" fmla="*/ 1032693 h 1516602"/>
                  <a:gd name="connsiteX135" fmla="*/ 642549 w 1034979"/>
                  <a:gd name="connsiteY135" fmla="*/ 1015548 h 1516602"/>
                  <a:gd name="connsiteX136" fmla="*/ 644454 w 1034979"/>
                  <a:gd name="connsiteY136" fmla="*/ 1009833 h 1516602"/>
                  <a:gd name="connsiteX137" fmla="*/ 661599 w 1034979"/>
                  <a:gd name="connsiteY137" fmla="*/ 1000308 h 1516602"/>
                  <a:gd name="connsiteX138" fmla="*/ 673029 w 1034979"/>
                  <a:gd name="connsiteY138" fmla="*/ 992688 h 1516602"/>
                  <a:gd name="connsiteX139" fmla="*/ 674934 w 1034979"/>
                  <a:gd name="connsiteY139" fmla="*/ 986973 h 1516602"/>
                  <a:gd name="connsiteX140" fmla="*/ 680649 w 1034979"/>
                  <a:gd name="connsiteY140" fmla="*/ 985068 h 1516602"/>
                  <a:gd name="connsiteX141" fmla="*/ 686364 w 1034979"/>
                  <a:gd name="connsiteY141" fmla="*/ 981258 h 1516602"/>
                  <a:gd name="connsiteX142" fmla="*/ 695889 w 1034979"/>
                  <a:gd name="connsiteY142" fmla="*/ 971733 h 1516602"/>
                  <a:gd name="connsiteX143" fmla="*/ 705414 w 1034979"/>
                  <a:gd name="connsiteY143" fmla="*/ 960303 h 1516602"/>
                  <a:gd name="connsiteX144" fmla="*/ 716844 w 1034979"/>
                  <a:gd name="connsiteY144" fmla="*/ 952683 h 1516602"/>
                  <a:gd name="connsiteX145" fmla="*/ 732084 w 1034979"/>
                  <a:gd name="connsiteY145" fmla="*/ 939348 h 1516602"/>
                  <a:gd name="connsiteX146" fmla="*/ 741609 w 1034979"/>
                  <a:gd name="connsiteY146" fmla="*/ 927918 h 1516602"/>
                  <a:gd name="connsiteX147" fmla="*/ 753039 w 1034979"/>
                  <a:gd name="connsiteY147" fmla="*/ 918393 h 1516602"/>
                  <a:gd name="connsiteX148" fmla="*/ 758754 w 1034979"/>
                  <a:gd name="connsiteY148" fmla="*/ 906963 h 1516602"/>
                  <a:gd name="connsiteX149" fmla="*/ 760659 w 1034979"/>
                  <a:gd name="connsiteY149" fmla="*/ 901248 h 1516602"/>
                  <a:gd name="connsiteX150" fmla="*/ 766374 w 1034979"/>
                  <a:gd name="connsiteY150" fmla="*/ 889818 h 1516602"/>
                  <a:gd name="connsiteX151" fmla="*/ 764469 w 1034979"/>
                  <a:gd name="connsiteY151" fmla="*/ 874578 h 1516602"/>
                  <a:gd name="connsiteX152" fmla="*/ 758754 w 1034979"/>
                  <a:gd name="connsiteY152" fmla="*/ 872673 h 1516602"/>
                  <a:gd name="connsiteX153" fmla="*/ 737799 w 1034979"/>
                  <a:gd name="connsiteY153" fmla="*/ 874578 h 1516602"/>
                  <a:gd name="connsiteX154" fmla="*/ 732084 w 1034979"/>
                  <a:gd name="connsiteY154" fmla="*/ 878388 h 1516602"/>
                  <a:gd name="connsiteX155" fmla="*/ 699699 w 1034979"/>
                  <a:gd name="connsiteY155" fmla="*/ 899343 h 1516602"/>
                  <a:gd name="connsiteX156" fmla="*/ 595181 w 1034979"/>
                  <a:gd name="connsiteY156" fmla="*/ 957831 h 1516602"/>
                  <a:gd name="connsiteX157" fmla="*/ 507294 w 1034979"/>
                  <a:gd name="connsiteY157" fmla="*/ 847908 h 1516602"/>
                  <a:gd name="connsiteX158" fmla="*/ 503484 w 1034979"/>
                  <a:gd name="connsiteY158" fmla="*/ 358323 h 1516602"/>
                  <a:gd name="connsiteX159" fmla="*/ 499674 w 1034979"/>
                  <a:gd name="connsiteY159" fmla="*/ 66858 h 1516602"/>
                  <a:gd name="connsiteX160" fmla="*/ 490149 w 1034979"/>
                  <a:gd name="connsiteY160" fmla="*/ 40188 h 1516602"/>
                  <a:gd name="connsiteX161" fmla="*/ 488244 w 1034979"/>
                  <a:gd name="connsiteY161" fmla="*/ 34473 h 1516602"/>
                  <a:gd name="connsiteX162" fmla="*/ 484434 w 1034979"/>
                  <a:gd name="connsiteY162" fmla="*/ 28758 h 1516602"/>
                  <a:gd name="connsiteX163" fmla="*/ 478719 w 1034979"/>
                  <a:gd name="connsiteY163" fmla="*/ 17328 h 1516602"/>
                  <a:gd name="connsiteX164" fmla="*/ 473004 w 1034979"/>
                  <a:gd name="connsiteY164" fmla="*/ 13518 h 1516602"/>
                  <a:gd name="connsiteX165" fmla="*/ 469194 w 1034979"/>
                  <a:gd name="connsiteY165" fmla="*/ 7803 h 1516602"/>
                  <a:gd name="connsiteX166" fmla="*/ 429189 w 1034979"/>
                  <a:gd name="connsiteY166" fmla="*/ 11613 h 1516602"/>
                  <a:gd name="connsiteX167" fmla="*/ 425379 w 1034979"/>
                  <a:gd name="connsiteY167" fmla="*/ 78288 h 1516602"/>
                  <a:gd name="connsiteX168" fmla="*/ 425379 w 1034979"/>
                  <a:gd name="connsiteY168" fmla="*/ 84003 h 1516602"/>
                  <a:gd name="connsiteX169" fmla="*/ 429189 w 1034979"/>
                  <a:gd name="connsiteY169" fmla="*/ 238308 h 1516602"/>
                  <a:gd name="connsiteX170" fmla="*/ 440619 w 1034979"/>
                  <a:gd name="connsiteY170" fmla="*/ 421188 h 1516602"/>
                  <a:gd name="connsiteX171" fmla="*/ 435265 w 1034979"/>
                  <a:gd name="connsiteY171" fmla="*/ 718368 h 1516602"/>
                  <a:gd name="connsiteX172" fmla="*/ 435059 w 1034979"/>
                  <a:gd name="connsiteY172" fmla="*/ 799046 h 1516602"/>
                  <a:gd name="connsiteX173" fmla="*/ 430322 w 1034979"/>
                  <a:gd name="connsiteY173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219639 w 1034979"/>
                  <a:gd name="connsiteY10" fmla="*/ 948873 h 1516602"/>
                  <a:gd name="connsiteX11" fmla="*/ 181539 w 1034979"/>
                  <a:gd name="connsiteY11" fmla="*/ 937443 h 1516602"/>
                  <a:gd name="connsiteX12" fmla="*/ 116769 w 1034979"/>
                  <a:gd name="connsiteY12" fmla="*/ 903153 h 1516602"/>
                  <a:gd name="connsiteX13" fmla="*/ 59619 w 1034979"/>
                  <a:gd name="connsiteY13" fmla="*/ 874578 h 1516602"/>
                  <a:gd name="connsiteX14" fmla="*/ 46284 w 1034979"/>
                  <a:gd name="connsiteY14" fmla="*/ 895533 h 1516602"/>
                  <a:gd name="connsiteX15" fmla="*/ 50094 w 1034979"/>
                  <a:gd name="connsiteY15" fmla="*/ 933633 h 1516602"/>
                  <a:gd name="connsiteX16" fmla="*/ 53904 w 1034979"/>
                  <a:gd name="connsiteY16" fmla="*/ 939348 h 1516602"/>
                  <a:gd name="connsiteX17" fmla="*/ 59619 w 1034979"/>
                  <a:gd name="connsiteY17" fmla="*/ 943158 h 1516602"/>
                  <a:gd name="connsiteX18" fmla="*/ 63429 w 1034979"/>
                  <a:gd name="connsiteY18" fmla="*/ 948873 h 1516602"/>
                  <a:gd name="connsiteX19" fmla="*/ 80574 w 1034979"/>
                  <a:gd name="connsiteY19" fmla="*/ 958398 h 1516602"/>
                  <a:gd name="connsiteX20" fmla="*/ 166299 w 1034979"/>
                  <a:gd name="connsiteY20" fmla="*/ 979353 h 1516602"/>
                  <a:gd name="connsiteX21" fmla="*/ 191064 w 1034979"/>
                  <a:gd name="connsiteY21" fmla="*/ 985068 h 1516602"/>
                  <a:gd name="connsiteX22" fmla="*/ 208209 w 1034979"/>
                  <a:gd name="connsiteY22" fmla="*/ 990783 h 1516602"/>
                  <a:gd name="connsiteX23" fmla="*/ 213924 w 1034979"/>
                  <a:gd name="connsiteY23" fmla="*/ 992688 h 1516602"/>
                  <a:gd name="connsiteX24" fmla="*/ 229164 w 1034979"/>
                  <a:gd name="connsiteY24" fmla="*/ 996498 h 1516602"/>
                  <a:gd name="connsiteX25" fmla="*/ 248214 w 1034979"/>
                  <a:gd name="connsiteY25" fmla="*/ 1002213 h 1516602"/>
                  <a:gd name="connsiteX26" fmla="*/ 253929 w 1034979"/>
                  <a:gd name="connsiteY26" fmla="*/ 1006023 h 1516602"/>
                  <a:gd name="connsiteX27" fmla="*/ 267264 w 1034979"/>
                  <a:gd name="connsiteY27" fmla="*/ 1021263 h 1516602"/>
                  <a:gd name="connsiteX28" fmla="*/ 272979 w 1034979"/>
                  <a:gd name="connsiteY28" fmla="*/ 1040313 h 1516602"/>
                  <a:gd name="connsiteX29" fmla="*/ 274884 w 1034979"/>
                  <a:gd name="connsiteY29" fmla="*/ 1046028 h 1516602"/>
                  <a:gd name="connsiteX30" fmla="*/ 276789 w 1034979"/>
                  <a:gd name="connsiteY30" fmla="*/ 1051743 h 1516602"/>
                  <a:gd name="connsiteX31" fmla="*/ 278694 w 1034979"/>
                  <a:gd name="connsiteY31" fmla="*/ 1076508 h 1516602"/>
                  <a:gd name="connsiteX32" fmla="*/ 280599 w 1034979"/>
                  <a:gd name="connsiteY32" fmla="*/ 1082223 h 1516602"/>
                  <a:gd name="connsiteX33" fmla="*/ 278694 w 1034979"/>
                  <a:gd name="connsiteY33" fmla="*/ 1101273 h 1516602"/>
                  <a:gd name="connsiteX34" fmla="*/ 276789 w 1034979"/>
                  <a:gd name="connsiteY34" fmla="*/ 1110798 h 1516602"/>
                  <a:gd name="connsiteX35" fmla="*/ 263454 w 1034979"/>
                  <a:gd name="connsiteY35" fmla="*/ 1124133 h 1516602"/>
                  <a:gd name="connsiteX36" fmla="*/ 252024 w 1034979"/>
                  <a:gd name="connsiteY36" fmla="*/ 1131753 h 1516602"/>
                  <a:gd name="connsiteX37" fmla="*/ 240594 w 1034979"/>
                  <a:gd name="connsiteY37" fmla="*/ 1135563 h 1516602"/>
                  <a:gd name="connsiteX38" fmla="*/ 27234 w 1034979"/>
                  <a:gd name="connsiteY38" fmla="*/ 1154613 h 1516602"/>
                  <a:gd name="connsiteX39" fmla="*/ 15804 w 1034979"/>
                  <a:gd name="connsiteY39" fmla="*/ 1160328 h 1516602"/>
                  <a:gd name="connsiteX40" fmla="*/ 6279 w 1034979"/>
                  <a:gd name="connsiteY40" fmla="*/ 1169853 h 1516602"/>
                  <a:gd name="connsiteX41" fmla="*/ 4374 w 1034979"/>
                  <a:gd name="connsiteY41" fmla="*/ 1175568 h 1516602"/>
                  <a:gd name="connsiteX42" fmla="*/ 564 w 1034979"/>
                  <a:gd name="connsiteY42" fmla="*/ 1181283 h 1516602"/>
                  <a:gd name="connsiteX43" fmla="*/ 6279 w 1034979"/>
                  <a:gd name="connsiteY43" fmla="*/ 1213668 h 1516602"/>
                  <a:gd name="connsiteX44" fmla="*/ 11994 w 1034979"/>
                  <a:gd name="connsiteY44" fmla="*/ 1217478 h 1516602"/>
                  <a:gd name="connsiteX45" fmla="*/ 17709 w 1034979"/>
                  <a:gd name="connsiteY45" fmla="*/ 1219383 h 1516602"/>
                  <a:gd name="connsiteX46" fmla="*/ 145344 w 1034979"/>
                  <a:gd name="connsiteY46" fmla="*/ 1217478 h 1516602"/>
                  <a:gd name="connsiteX47" fmla="*/ 239202 w 1034979"/>
                  <a:gd name="connsiteY47" fmla="*/ 1214801 h 1516602"/>
                  <a:gd name="connsiteX48" fmla="*/ 318699 w 1034979"/>
                  <a:gd name="connsiteY48" fmla="*/ 1217478 h 1516602"/>
                  <a:gd name="connsiteX49" fmla="*/ 330129 w 1034979"/>
                  <a:gd name="connsiteY49" fmla="*/ 1223193 h 1516602"/>
                  <a:gd name="connsiteX50" fmla="*/ 333939 w 1034979"/>
                  <a:gd name="connsiteY50" fmla="*/ 1228908 h 1516602"/>
                  <a:gd name="connsiteX51" fmla="*/ 339654 w 1034979"/>
                  <a:gd name="connsiteY51" fmla="*/ 1230813 h 1516602"/>
                  <a:gd name="connsiteX52" fmla="*/ 351084 w 1034979"/>
                  <a:gd name="connsiteY52" fmla="*/ 1238433 h 1516602"/>
                  <a:gd name="connsiteX53" fmla="*/ 356799 w 1034979"/>
                  <a:gd name="connsiteY53" fmla="*/ 1242243 h 1516602"/>
                  <a:gd name="connsiteX54" fmla="*/ 360609 w 1034979"/>
                  <a:gd name="connsiteY54" fmla="*/ 1247958 h 1516602"/>
                  <a:gd name="connsiteX55" fmla="*/ 366324 w 1034979"/>
                  <a:gd name="connsiteY55" fmla="*/ 1259388 h 1516602"/>
                  <a:gd name="connsiteX56" fmla="*/ 362514 w 1034979"/>
                  <a:gd name="connsiteY56" fmla="*/ 1286058 h 1516602"/>
                  <a:gd name="connsiteX57" fmla="*/ 358704 w 1034979"/>
                  <a:gd name="connsiteY57" fmla="*/ 1291773 h 1516602"/>
                  <a:gd name="connsiteX58" fmla="*/ 356799 w 1034979"/>
                  <a:gd name="connsiteY58" fmla="*/ 1297488 h 1516602"/>
                  <a:gd name="connsiteX59" fmla="*/ 352989 w 1034979"/>
                  <a:gd name="connsiteY59" fmla="*/ 1303203 h 1516602"/>
                  <a:gd name="connsiteX60" fmla="*/ 351084 w 1034979"/>
                  <a:gd name="connsiteY60" fmla="*/ 1308918 h 1516602"/>
                  <a:gd name="connsiteX61" fmla="*/ 347274 w 1034979"/>
                  <a:gd name="connsiteY61" fmla="*/ 1314633 h 1516602"/>
                  <a:gd name="connsiteX62" fmla="*/ 330129 w 1034979"/>
                  <a:gd name="connsiteY62" fmla="*/ 1381308 h 1516602"/>
                  <a:gd name="connsiteX63" fmla="*/ 328224 w 1034979"/>
                  <a:gd name="connsiteY63" fmla="*/ 1432743 h 1516602"/>
                  <a:gd name="connsiteX64" fmla="*/ 330129 w 1034979"/>
                  <a:gd name="connsiteY64" fmla="*/ 1457508 h 1516602"/>
                  <a:gd name="connsiteX65" fmla="*/ 332034 w 1034979"/>
                  <a:gd name="connsiteY65" fmla="*/ 1463223 h 1516602"/>
                  <a:gd name="connsiteX66" fmla="*/ 335844 w 1034979"/>
                  <a:gd name="connsiteY66" fmla="*/ 1467033 h 1516602"/>
                  <a:gd name="connsiteX67" fmla="*/ 364419 w 1034979"/>
                  <a:gd name="connsiteY67" fmla="*/ 1512753 h 1516602"/>
                  <a:gd name="connsiteX68" fmla="*/ 387279 w 1034979"/>
                  <a:gd name="connsiteY68" fmla="*/ 1514658 h 1516602"/>
                  <a:gd name="connsiteX69" fmla="*/ 392994 w 1034979"/>
                  <a:gd name="connsiteY69" fmla="*/ 1508943 h 1516602"/>
                  <a:gd name="connsiteX70" fmla="*/ 394899 w 1034979"/>
                  <a:gd name="connsiteY70" fmla="*/ 1497513 h 1516602"/>
                  <a:gd name="connsiteX71" fmla="*/ 396804 w 1034979"/>
                  <a:gd name="connsiteY71" fmla="*/ 1491798 h 1516602"/>
                  <a:gd name="connsiteX72" fmla="*/ 398709 w 1034979"/>
                  <a:gd name="connsiteY72" fmla="*/ 1474653 h 1516602"/>
                  <a:gd name="connsiteX73" fmla="*/ 400614 w 1034979"/>
                  <a:gd name="connsiteY73" fmla="*/ 1461318 h 1516602"/>
                  <a:gd name="connsiteX74" fmla="*/ 404424 w 1034979"/>
                  <a:gd name="connsiteY74" fmla="*/ 1404168 h 1516602"/>
                  <a:gd name="connsiteX75" fmla="*/ 410139 w 1034979"/>
                  <a:gd name="connsiteY75" fmla="*/ 1392738 h 1516602"/>
                  <a:gd name="connsiteX76" fmla="*/ 413949 w 1034979"/>
                  <a:gd name="connsiteY76" fmla="*/ 1379403 h 1516602"/>
                  <a:gd name="connsiteX77" fmla="*/ 415854 w 1034979"/>
                  <a:gd name="connsiteY77" fmla="*/ 1373688 h 1516602"/>
                  <a:gd name="connsiteX78" fmla="*/ 417759 w 1034979"/>
                  <a:gd name="connsiteY78" fmla="*/ 1360353 h 1516602"/>
                  <a:gd name="connsiteX79" fmla="*/ 421569 w 1034979"/>
                  <a:gd name="connsiteY79" fmla="*/ 1348923 h 1516602"/>
                  <a:gd name="connsiteX80" fmla="*/ 427284 w 1034979"/>
                  <a:gd name="connsiteY80" fmla="*/ 1335588 h 1516602"/>
                  <a:gd name="connsiteX81" fmla="*/ 467289 w 1034979"/>
                  <a:gd name="connsiteY81" fmla="*/ 1265103 h 1516602"/>
                  <a:gd name="connsiteX82" fmla="*/ 528455 w 1034979"/>
                  <a:gd name="connsiteY82" fmla="*/ 1252334 h 1516602"/>
                  <a:gd name="connsiteX83" fmla="*/ 573969 w 1034979"/>
                  <a:gd name="connsiteY83" fmla="*/ 1236528 h 1516602"/>
                  <a:gd name="connsiteX84" fmla="*/ 585399 w 1034979"/>
                  <a:gd name="connsiteY84" fmla="*/ 1232718 h 1516602"/>
                  <a:gd name="connsiteX85" fmla="*/ 720654 w 1034979"/>
                  <a:gd name="connsiteY85" fmla="*/ 1316538 h 1516602"/>
                  <a:gd name="connsiteX86" fmla="*/ 733989 w 1034979"/>
                  <a:gd name="connsiteY86" fmla="*/ 1326063 h 1516602"/>
                  <a:gd name="connsiteX87" fmla="*/ 743514 w 1034979"/>
                  <a:gd name="connsiteY87" fmla="*/ 1327968 h 1516602"/>
                  <a:gd name="connsiteX88" fmla="*/ 749229 w 1034979"/>
                  <a:gd name="connsiteY88" fmla="*/ 1329873 h 1516602"/>
                  <a:gd name="connsiteX89" fmla="*/ 762564 w 1034979"/>
                  <a:gd name="connsiteY89" fmla="*/ 1335588 h 1516602"/>
                  <a:gd name="connsiteX90" fmla="*/ 777804 w 1034979"/>
                  <a:gd name="connsiteY90" fmla="*/ 1333683 h 1516602"/>
                  <a:gd name="connsiteX91" fmla="*/ 789234 w 1034979"/>
                  <a:gd name="connsiteY91" fmla="*/ 1327968 h 1516602"/>
                  <a:gd name="connsiteX92" fmla="*/ 794949 w 1034979"/>
                  <a:gd name="connsiteY92" fmla="*/ 1326063 h 1516602"/>
                  <a:gd name="connsiteX93" fmla="*/ 802569 w 1034979"/>
                  <a:gd name="connsiteY93" fmla="*/ 1308918 h 1516602"/>
                  <a:gd name="connsiteX94" fmla="*/ 800664 w 1034979"/>
                  <a:gd name="connsiteY94" fmla="*/ 1284153 h 1516602"/>
                  <a:gd name="connsiteX95" fmla="*/ 798759 w 1034979"/>
                  <a:gd name="connsiteY95" fmla="*/ 1278438 h 1516602"/>
                  <a:gd name="connsiteX96" fmla="*/ 796854 w 1034979"/>
                  <a:gd name="connsiteY96" fmla="*/ 1270818 h 1516602"/>
                  <a:gd name="connsiteX97" fmla="*/ 783519 w 1034979"/>
                  <a:gd name="connsiteY97" fmla="*/ 1253673 h 1516602"/>
                  <a:gd name="connsiteX98" fmla="*/ 773994 w 1034979"/>
                  <a:gd name="connsiteY98" fmla="*/ 1247958 h 1516602"/>
                  <a:gd name="connsiteX99" fmla="*/ 648264 w 1034979"/>
                  <a:gd name="connsiteY99" fmla="*/ 1156518 h 1516602"/>
                  <a:gd name="connsiteX100" fmla="*/ 644454 w 1034979"/>
                  <a:gd name="connsiteY100" fmla="*/ 1139373 h 1516602"/>
                  <a:gd name="connsiteX101" fmla="*/ 646359 w 1034979"/>
                  <a:gd name="connsiteY101" fmla="*/ 1131753 h 1516602"/>
                  <a:gd name="connsiteX102" fmla="*/ 650169 w 1034979"/>
                  <a:gd name="connsiteY102" fmla="*/ 1114608 h 1516602"/>
                  <a:gd name="connsiteX103" fmla="*/ 653979 w 1034979"/>
                  <a:gd name="connsiteY103" fmla="*/ 1108893 h 1516602"/>
                  <a:gd name="connsiteX104" fmla="*/ 655884 w 1034979"/>
                  <a:gd name="connsiteY104" fmla="*/ 1103178 h 1516602"/>
                  <a:gd name="connsiteX105" fmla="*/ 661599 w 1034979"/>
                  <a:gd name="connsiteY105" fmla="*/ 1101273 h 1516602"/>
                  <a:gd name="connsiteX106" fmla="*/ 671124 w 1034979"/>
                  <a:gd name="connsiteY106" fmla="*/ 1089843 h 1516602"/>
                  <a:gd name="connsiteX107" fmla="*/ 724464 w 1034979"/>
                  <a:gd name="connsiteY107" fmla="*/ 1082223 h 1516602"/>
                  <a:gd name="connsiteX108" fmla="*/ 842574 w 1034979"/>
                  <a:gd name="connsiteY108" fmla="*/ 1084128 h 1516602"/>
                  <a:gd name="connsiteX109" fmla="*/ 871149 w 1034979"/>
                  <a:gd name="connsiteY109" fmla="*/ 1086033 h 1516602"/>
                  <a:gd name="connsiteX110" fmla="*/ 899724 w 1034979"/>
                  <a:gd name="connsiteY110" fmla="*/ 1091748 h 1516602"/>
                  <a:gd name="connsiteX111" fmla="*/ 922584 w 1034979"/>
                  <a:gd name="connsiteY111" fmla="*/ 1095558 h 1516602"/>
                  <a:gd name="connsiteX112" fmla="*/ 951159 w 1034979"/>
                  <a:gd name="connsiteY112" fmla="*/ 1101273 h 1516602"/>
                  <a:gd name="connsiteX113" fmla="*/ 956874 w 1034979"/>
                  <a:gd name="connsiteY113" fmla="*/ 1101273 h 1516602"/>
                  <a:gd name="connsiteX114" fmla="*/ 1002594 w 1034979"/>
                  <a:gd name="connsiteY114" fmla="*/ 1099368 h 1516602"/>
                  <a:gd name="connsiteX115" fmla="*/ 1031169 w 1034979"/>
                  <a:gd name="connsiteY115" fmla="*/ 1091748 h 1516602"/>
                  <a:gd name="connsiteX116" fmla="*/ 1034979 w 1034979"/>
                  <a:gd name="connsiteY116" fmla="*/ 1086033 h 1516602"/>
                  <a:gd name="connsiteX117" fmla="*/ 1033074 w 1034979"/>
                  <a:gd name="connsiteY117" fmla="*/ 1066983 h 1516602"/>
                  <a:gd name="connsiteX118" fmla="*/ 1027359 w 1034979"/>
                  <a:gd name="connsiteY118" fmla="*/ 1063173 h 1516602"/>
                  <a:gd name="connsiteX119" fmla="*/ 1012119 w 1034979"/>
                  <a:gd name="connsiteY119" fmla="*/ 1061268 h 1516602"/>
                  <a:gd name="connsiteX120" fmla="*/ 1006404 w 1034979"/>
                  <a:gd name="connsiteY120" fmla="*/ 1059363 h 1516602"/>
                  <a:gd name="connsiteX121" fmla="*/ 998784 w 1034979"/>
                  <a:gd name="connsiteY121" fmla="*/ 1057458 h 1516602"/>
                  <a:gd name="connsiteX122" fmla="*/ 987354 w 1034979"/>
                  <a:gd name="connsiteY122" fmla="*/ 1049838 h 1516602"/>
                  <a:gd name="connsiteX123" fmla="*/ 975924 w 1034979"/>
                  <a:gd name="connsiteY123" fmla="*/ 1046028 h 1516602"/>
                  <a:gd name="connsiteX124" fmla="*/ 970209 w 1034979"/>
                  <a:gd name="connsiteY124" fmla="*/ 1044123 h 1516602"/>
                  <a:gd name="connsiteX125" fmla="*/ 962589 w 1034979"/>
                  <a:gd name="connsiteY125" fmla="*/ 1042218 h 1516602"/>
                  <a:gd name="connsiteX126" fmla="*/ 956874 w 1034979"/>
                  <a:gd name="connsiteY126" fmla="*/ 1040313 h 1516602"/>
                  <a:gd name="connsiteX127" fmla="*/ 935919 w 1034979"/>
                  <a:gd name="connsiteY127" fmla="*/ 1034598 h 1516602"/>
                  <a:gd name="connsiteX128" fmla="*/ 825429 w 1034979"/>
                  <a:gd name="connsiteY128" fmla="*/ 1034598 h 1516602"/>
                  <a:gd name="connsiteX129" fmla="*/ 730179 w 1034979"/>
                  <a:gd name="connsiteY129" fmla="*/ 1038408 h 1516602"/>
                  <a:gd name="connsiteX130" fmla="*/ 669219 w 1034979"/>
                  <a:gd name="connsiteY130" fmla="*/ 1046028 h 1516602"/>
                  <a:gd name="connsiteX131" fmla="*/ 646359 w 1034979"/>
                  <a:gd name="connsiteY131" fmla="*/ 1049838 h 1516602"/>
                  <a:gd name="connsiteX132" fmla="*/ 642549 w 1034979"/>
                  <a:gd name="connsiteY132" fmla="*/ 1038408 h 1516602"/>
                  <a:gd name="connsiteX133" fmla="*/ 640644 w 1034979"/>
                  <a:gd name="connsiteY133" fmla="*/ 1032693 h 1516602"/>
                  <a:gd name="connsiteX134" fmla="*/ 642549 w 1034979"/>
                  <a:gd name="connsiteY134" fmla="*/ 1015548 h 1516602"/>
                  <a:gd name="connsiteX135" fmla="*/ 644454 w 1034979"/>
                  <a:gd name="connsiteY135" fmla="*/ 1009833 h 1516602"/>
                  <a:gd name="connsiteX136" fmla="*/ 661599 w 1034979"/>
                  <a:gd name="connsiteY136" fmla="*/ 1000308 h 1516602"/>
                  <a:gd name="connsiteX137" fmla="*/ 673029 w 1034979"/>
                  <a:gd name="connsiteY137" fmla="*/ 992688 h 1516602"/>
                  <a:gd name="connsiteX138" fmla="*/ 674934 w 1034979"/>
                  <a:gd name="connsiteY138" fmla="*/ 986973 h 1516602"/>
                  <a:gd name="connsiteX139" fmla="*/ 680649 w 1034979"/>
                  <a:gd name="connsiteY139" fmla="*/ 985068 h 1516602"/>
                  <a:gd name="connsiteX140" fmla="*/ 686364 w 1034979"/>
                  <a:gd name="connsiteY140" fmla="*/ 981258 h 1516602"/>
                  <a:gd name="connsiteX141" fmla="*/ 695889 w 1034979"/>
                  <a:gd name="connsiteY141" fmla="*/ 971733 h 1516602"/>
                  <a:gd name="connsiteX142" fmla="*/ 705414 w 1034979"/>
                  <a:gd name="connsiteY142" fmla="*/ 960303 h 1516602"/>
                  <a:gd name="connsiteX143" fmla="*/ 716844 w 1034979"/>
                  <a:gd name="connsiteY143" fmla="*/ 952683 h 1516602"/>
                  <a:gd name="connsiteX144" fmla="*/ 732084 w 1034979"/>
                  <a:gd name="connsiteY144" fmla="*/ 939348 h 1516602"/>
                  <a:gd name="connsiteX145" fmla="*/ 741609 w 1034979"/>
                  <a:gd name="connsiteY145" fmla="*/ 927918 h 1516602"/>
                  <a:gd name="connsiteX146" fmla="*/ 753039 w 1034979"/>
                  <a:gd name="connsiteY146" fmla="*/ 918393 h 1516602"/>
                  <a:gd name="connsiteX147" fmla="*/ 758754 w 1034979"/>
                  <a:gd name="connsiteY147" fmla="*/ 906963 h 1516602"/>
                  <a:gd name="connsiteX148" fmla="*/ 760659 w 1034979"/>
                  <a:gd name="connsiteY148" fmla="*/ 901248 h 1516602"/>
                  <a:gd name="connsiteX149" fmla="*/ 766374 w 1034979"/>
                  <a:gd name="connsiteY149" fmla="*/ 889818 h 1516602"/>
                  <a:gd name="connsiteX150" fmla="*/ 764469 w 1034979"/>
                  <a:gd name="connsiteY150" fmla="*/ 874578 h 1516602"/>
                  <a:gd name="connsiteX151" fmla="*/ 758754 w 1034979"/>
                  <a:gd name="connsiteY151" fmla="*/ 872673 h 1516602"/>
                  <a:gd name="connsiteX152" fmla="*/ 737799 w 1034979"/>
                  <a:gd name="connsiteY152" fmla="*/ 874578 h 1516602"/>
                  <a:gd name="connsiteX153" fmla="*/ 732084 w 1034979"/>
                  <a:gd name="connsiteY153" fmla="*/ 878388 h 1516602"/>
                  <a:gd name="connsiteX154" fmla="*/ 699699 w 1034979"/>
                  <a:gd name="connsiteY154" fmla="*/ 899343 h 1516602"/>
                  <a:gd name="connsiteX155" fmla="*/ 595181 w 1034979"/>
                  <a:gd name="connsiteY155" fmla="*/ 957831 h 1516602"/>
                  <a:gd name="connsiteX156" fmla="*/ 507294 w 1034979"/>
                  <a:gd name="connsiteY156" fmla="*/ 847908 h 1516602"/>
                  <a:gd name="connsiteX157" fmla="*/ 503484 w 1034979"/>
                  <a:gd name="connsiteY157" fmla="*/ 358323 h 1516602"/>
                  <a:gd name="connsiteX158" fmla="*/ 499674 w 1034979"/>
                  <a:gd name="connsiteY158" fmla="*/ 66858 h 1516602"/>
                  <a:gd name="connsiteX159" fmla="*/ 490149 w 1034979"/>
                  <a:gd name="connsiteY159" fmla="*/ 40188 h 1516602"/>
                  <a:gd name="connsiteX160" fmla="*/ 488244 w 1034979"/>
                  <a:gd name="connsiteY160" fmla="*/ 34473 h 1516602"/>
                  <a:gd name="connsiteX161" fmla="*/ 484434 w 1034979"/>
                  <a:gd name="connsiteY161" fmla="*/ 28758 h 1516602"/>
                  <a:gd name="connsiteX162" fmla="*/ 478719 w 1034979"/>
                  <a:gd name="connsiteY162" fmla="*/ 17328 h 1516602"/>
                  <a:gd name="connsiteX163" fmla="*/ 473004 w 1034979"/>
                  <a:gd name="connsiteY163" fmla="*/ 13518 h 1516602"/>
                  <a:gd name="connsiteX164" fmla="*/ 469194 w 1034979"/>
                  <a:gd name="connsiteY164" fmla="*/ 7803 h 1516602"/>
                  <a:gd name="connsiteX165" fmla="*/ 429189 w 1034979"/>
                  <a:gd name="connsiteY165" fmla="*/ 11613 h 1516602"/>
                  <a:gd name="connsiteX166" fmla="*/ 425379 w 1034979"/>
                  <a:gd name="connsiteY166" fmla="*/ 78288 h 1516602"/>
                  <a:gd name="connsiteX167" fmla="*/ 425379 w 1034979"/>
                  <a:gd name="connsiteY167" fmla="*/ 84003 h 1516602"/>
                  <a:gd name="connsiteX168" fmla="*/ 429189 w 1034979"/>
                  <a:gd name="connsiteY168" fmla="*/ 238308 h 1516602"/>
                  <a:gd name="connsiteX169" fmla="*/ 440619 w 1034979"/>
                  <a:gd name="connsiteY169" fmla="*/ 421188 h 1516602"/>
                  <a:gd name="connsiteX170" fmla="*/ 435265 w 1034979"/>
                  <a:gd name="connsiteY170" fmla="*/ 718368 h 1516602"/>
                  <a:gd name="connsiteX171" fmla="*/ 435059 w 1034979"/>
                  <a:gd name="connsiteY171" fmla="*/ 799046 h 1516602"/>
                  <a:gd name="connsiteX172" fmla="*/ 430322 w 1034979"/>
                  <a:gd name="connsiteY172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231069 w 1034979"/>
                  <a:gd name="connsiteY9" fmla="*/ 950778 h 1516602"/>
                  <a:gd name="connsiteX10" fmla="*/ 181539 w 1034979"/>
                  <a:gd name="connsiteY10" fmla="*/ 937443 h 1516602"/>
                  <a:gd name="connsiteX11" fmla="*/ 116769 w 1034979"/>
                  <a:gd name="connsiteY11" fmla="*/ 903153 h 1516602"/>
                  <a:gd name="connsiteX12" fmla="*/ 59619 w 1034979"/>
                  <a:gd name="connsiteY12" fmla="*/ 874578 h 1516602"/>
                  <a:gd name="connsiteX13" fmla="*/ 46284 w 1034979"/>
                  <a:gd name="connsiteY13" fmla="*/ 895533 h 1516602"/>
                  <a:gd name="connsiteX14" fmla="*/ 50094 w 1034979"/>
                  <a:gd name="connsiteY14" fmla="*/ 933633 h 1516602"/>
                  <a:gd name="connsiteX15" fmla="*/ 53904 w 1034979"/>
                  <a:gd name="connsiteY15" fmla="*/ 939348 h 1516602"/>
                  <a:gd name="connsiteX16" fmla="*/ 59619 w 1034979"/>
                  <a:gd name="connsiteY16" fmla="*/ 943158 h 1516602"/>
                  <a:gd name="connsiteX17" fmla="*/ 63429 w 1034979"/>
                  <a:gd name="connsiteY17" fmla="*/ 948873 h 1516602"/>
                  <a:gd name="connsiteX18" fmla="*/ 80574 w 1034979"/>
                  <a:gd name="connsiteY18" fmla="*/ 958398 h 1516602"/>
                  <a:gd name="connsiteX19" fmla="*/ 166299 w 1034979"/>
                  <a:gd name="connsiteY19" fmla="*/ 979353 h 1516602"/>
                  <a:gd name="connsiteX20" fmla="*/ 191064 w 1034979"/>
                  <a:gd name="connsiteY20" fmla="*/ 985068 h 1516602"/>
                  <a:gd name="connsiteX21" fmla="*/ 208209 w 1034979"/>
                  <a:gd name="connsiteY21" fmla="*/ 990783 h 1516602"/>
                  <a:gd name="connsiteX22" fmla="*/ 213924 w 1034979"/>
                  <a:gd name="connsiteY22" fmla="*/ 992688 h 1516602"/>
                  <a:gd name="connsiteX23" fmla="*/ 229164 w 1034979"/>
                  <a:gd name="connsiteY23" fmla="*/ 996498 h 1516602"/>
                  <a:gd name="connsiteX24" fmla="*/ 248214 w 1034979"/>
                  <a:gd name="connsiteY24" fmla="*/ 1002213 h 1516602"/>
                  <a:gd name="connsiteX25" fmla="*/ 253929 w 1034979"/>
                  <a:gd name="connsiteY25" fmla="*/ 1006023 h 1516602"/>
                  <a:gd name="connsiteX26" fmla="*/ 267264 w 1034979"/>
                  <a:gd name="connsiteY26" fmla="*/ 1021263 h 1516602"/>
                  <a:gd name="connsiteX27" fmla="*/ 272979 w 1034979"/>
                  <a:gd name="connsiteY27" fmla="*/ 1040313 h 1516602"/>
                  <a:gd name="connsiteX28" fmla="*/ 274884 w 1034979"/>
                  <a:gd name="connsiteY28" fmla="*/ 1046028 h 1516602"/>
                  <a:gd name="connsiteX29" fmla="*/ 276789 w 1034979"/>
                  <a:gd name="connsiteY29" fmla="*/ 1051743 h 1516602"/>
                  <a:gd name="connsiteX30" fmla="*/ 278694 w 1034979"/>
                  <a:gd name="connsiteY30" fmla="*/ 1076508 h 1516602"/>
                  <a:gd name="connsiteX31" fmla="*/ 280599 w 1034979"/>
                  <a:gd name="connsiteY31" fmla="*/ 1082223 h 1516602"/>
                  <a:gd name="connsiteX32" fmla="*/ 278694 w 1034979"/>
                  <a:gd name="connsiteY32" fmla="*/ 1101273 h 1516602"/>
                  <a:gd name="connsiteX33" fmla="*/ 276789 w 1034979"/>
                  <a:gd name="connsiteY33" fmla="*/ 1110798 h 1516602"/>
                  <a:gd name="connsiteX34" fmla="*/ 263454 w 1034979"/>
                  <a:gd name="connsiteY34" fmla="*/ 1124133 h 1516602"/>
                  <a:gd name="connsiteX35" fmla="*/ 252024 w 1034979"/>
                  <a:gd name="connsiteY35" fmla="*/ 1131753 h 1516602"/>
                  <a:gd name="connsiteX36" fmla="*/ 240594 w 1034979"/>
                  <a:gd name="connsiteY36" fmla="*/ 1135563 h 1516602"/>
                  <a:gd name="connsiteX37" fmla="*/ 27234 w 1034979"/>
                  <a:gd name="connsiteY37" fmla="*/ 1154613 h 1516602"/>
                  <a:gd name="connsiteX38" fmla="*/ 15804 w 1034979"/>
                  <a:gd name="connsiteY38" fmla="*/ 1160328 h 1516602"/>
                  <a:gd name="connsiteX39" fmla="*/ 6279 w 1034979"/>
                  <a:gd name="connsiteY39" fmla="*/ 1169853 h 1516602"/>
                  <a:gd name="connsiteX40" fmla="*/ 4374 w 1034979"/>
                  <a:gd name="connsiteY40" fmla="*/ 1175568 h 1516602"/>
                  <a:gd name="connsiteX41" fmla="*/ 564 w 1034979"/>
                  <a:gd name="connsiteY41" fmla="*/ 1181283 h 1516602"/>
                  <a:gd name="connsiteX42" fmla="*/ 6279 w 1034979"/>
                  <a:gd name="connsiteY42" fmla="*/ 1213668 h 1516602"/>
                  <a:gd name="connsiteX43" fmla="*/ 11994 w 1034979"/>
                  <a:gd name="connsiteY43" fmla="*/ 1217478 h 1516602"/>
                  <a:gd name="connsiteX44" fmla="*/ 17709 w 1034979"/>
                  <a:gd name="connsiteY44" fmla="*/ 1219383 h 1516602"/>
                  <a:gd name="connsiteX45" fmla="*/ 145344 w 1034979"/>
                  <a:gd name="connsiteY45" fmla="*/ 1217478 h 1516602"/>
                  <a:gd name="connsiteX46" fmla="*/ 239202 w 1034979"/>
                  <a:gd name="connsiteY46" fmla="*/ 1214801 h 1516602"/>
                  <a:gd name="connsiteX47" fmla="*/ 318699 w 1034979"/>
                  <a:gd name="connsiteY47" fmla="*/ 1217478 h 1516602"/>
                  <a:gd name="connsiteX48" fmla="*/ 330129 w 1034979"/>
                  <a:gd name="connsiteY48" fmla="*/ 1223193 h 1516602"/>
                  <a:gd name="connsiteX49" fmla="*/ 333939 w 1034979"/>
                  <a:gd name="connsiteY49" fmla="*/ 1228908 h 1516602"/>
                  <a:gd name="connsiteX50" fmla="*/ 339654 w 1034979"/>
                  <a:gd name="connsiteY50" fmla="*/ 1230813 h 1516602"/>
                  <a:gd name="connsiteX51" fmla="*/ 351084 w 1034979"/>
                  <a:gd name="connsiteY51" fmla="*/ 1238433 h 1516602"/>
                  <a:gd name="connsiteX52" fmla="*/ 356799 w 1034979"/>
                  <a:gd name="connsiteY52" fmla="*/ 1242243 h 1516602"/>
                  <a:gd name="connsiteX53" fmla="*/ 360609 w 1034979"/>
                  <a:gd name="connsiteY53" fmla="*/ 1247958 h 1516602"/>
                  <a:gd name="connsiteX54" fmla="*/ 366324 w 1034979"/>
                  <a:gd name="connsiteY54" fmla="*/ 1259388 h 1516602"/>
                  <a:gd name="connsiteX55" fmla="*/ 362514 w 1034979"/>
                  <a:gd name="connsiteY55" fmla="*/ 1286058 h 1516602"/>
                  <a:gd name="connsiteX56" fmla="*/ 358704 w 1034979"/>
                  <a:gd name="connsiteY56" fmla="*/ 1291773 h 1516602"/>
                  <a:gd name="connsiteX57" fmla="*/ 356799 w 1034979"/>
                  <a:gd name="connsiteY57" fmla="*/ 1297488 h 1516602"/>
                  <a:gd name="connsiteX58" fmla="*/ 352989 w 1034979"/>
                  <a:gd name="connsiteY58" fmla="*/ 1303203 h 1516602"/>
                  <a:gd name="connsiteX59" fmla="*/ 351084 w 1034979"/>
                  <a:gd name="connsiteY59" fmla="*/ 1308918 h 1516602"/>
                  <a:gd name="connsiteX60" fmla="*/ 347274 w 1034979"/>
                  <a:gd name="connsiteY60" fmla="*/ 1314633 h 1516602"/>
                  <a:gd name="connsiteX61" fmla="*/ 330129 w 1034979"/>
                  <a:gd name="connsiteY61" fmla="*/ 1381308 h 1516602"/>
                  <a:gd name="connsiteX62" fmla="*/ 328224 w 1034979"/>
                  <a:gd name="connsiteY62" fmla="*/ 1432743 h 1516602"/>
                  <a:gd name="connsiteX63" fmla="*/ 330129 w 1034979"/>
                  <a:gd name="connsiteY63" fmla="*/ 1457508 h 1516602"/>
                  <a:gd name="connsiteX64" fmla="*/ 332034 w 1034979"/>
                  <a:gd name="connsiteY64" fmla="*/ 1463223 h 1516602"/>
                  <a:gd name="connsiteX65" fmla="*/ 335844 w 1034979"/>
                  <a:gd name="connsiteY65" fmla="*/ 1467033 h 1516602"/>
                  <a:gd name="connsiteX66" fmla="*/ 364419 w 1034979"/>
                  <a:gd name="connsiteY66" fmla="*/ 1512753 h 1516602"/>
                  <a:gd name="connsiteX67" fmla="*/ 387279 w 1034979"/>
                  <a:gd name="connsiteY67" fmla="*/ 1514658 h 1516602"/>
                  <a:gd name="connsiteX68" fmla="*/ 392994 w 1034979"/>
                  <a:gd name="connsiteY68" fmla="*/ 1508943 h 1516602"/>
                  <a:gd name="connsiteX69" fmla="*/ 394899 w 1034979"/>
                  <a:gd name="connsiteY69" fmla="*/ 1497513 h 1516602"/>
                  <a:gd name="connsiteX70" fmla="*/ 396804 w 1034979"/>
                  <a:gd name="connsiteY70" fmla="*/ 1491798 h 1516602"/>
                  <a:gd name="connsiteX71" fmla="*/ 398709 w 1034979"/>
                  <a:gd name="connsiteY71" fmla="*/ 1474653 h 1516602"/>
                  <a:gd name="connsiteX72" fmla="*/ 400614 w 1034979"/>
                  <a:gd name="connsiteY72" fmla="*/ 1461318 h 1516602"/>
                  <a:gd name="connsiteX73" fmla="*/ 404424 w 1034979"/>
                  <a:gd name="connsiteY73" fmla="*/ 1404168 h 1516602"/>
                  <a:gd name="connsiteX74" fmla="*/ 410139 w 1034979"/>
                  <a:gd name="connsiteY74" fmla="*/ 1392738 h 1516602"/>
                  <a:gd name="connsiteX75" fmla="*/ 413949 w 1034979"/>
                  <a:gd name="connsiteY75" fmla="*/ 1379403 h 1516602"/>
                  <a:gd name="connsiteX76" fmla="*/ 415854 w 1034979"/>
                  <a:gd name="connsiteY76" fmla="*/ 1373688 h 1516602"/>
                  <a:gd name="connsiteX77" fmla="*/ 417759 w 1034979"/>
                  <a:gd name="connsiteY77" fmla="*/ 1360353 h 1516602"/>
                  <a:gd name="connsiteX78" fmla="*/ 421569 w 1034979"/>
                  <a:gd name="connsiteY78" fmla="*/ 1348923 h 1516602"/>
                  <a:gd name="connsiteX79" fmla="*/ 427284 w 1034979"/>
                  <a:gd name="connsiteY79" fmla="*/ 1335588 h 1516602"/>
                  <a:gd name="connsiteX80" fmla="*/ 467289 w 1034979"/>
                  <a:gd name="connsiteY80" fmla="*/ 1265103 h 1516602"/>
                  <a:gd name="connsiteX81" fmla="*/ 528455 w 1034979"/>
                  <a:gd name="connsiteY81" fmla="*/ 1252334 h 1516602"/>
                  <a:gd name="connsiteX82" fmla="*/ 573969 w 1034979"/>
                  <a:gd name="connsiteY82" fmla="*/ 1236528 h 1516602"/>
                  <a:gd name="connsiteX83" fmla="*/ 585399 w 1034979"/>
                  <a:gd name="connsiteY83" fmla="*/ 1232718 h 1516602"/>
                  <a:gd name="connsiteX84" fmla="*/ 720654 w 1034979"/>
                  <a:gd name="connsiteY84" fmla="*/ 1316538 h 1516602"/>
                  <a:gd name="connsiteX85" fmla="*/ 733989 w 1034979"/>
                  <a:gd name="connsiteY85" fmla="*/ 1326063 h 1516602"/>
                  <a:gd name="connsiteX86" fmla="*/ 743514 w 1034979"/>
                  <a:gd name="connsiteY86" fmla="*/ 1327968 h 1516602"/>
                  <a:gd name="connsiteX87" fmla="*/ 749229 w 1034979"/>
                  <a:gd name="connsiteY87" fmla="*/ 1329873 h 1516602"/>
                  <a:gd name="connsiteX88" fmla="*/ 762564 w 1034979"/>
                  <a:gd name="connsiteY88" fmla="*/ 1335588 h 1516602"/>
                  <a:gd name="connsiteX89" fmla="*/ 777804 w 1034979"/>
                  <a:gd name="connsiteY89" fmla="*/ 1333683 h 1516602"/>
                  <a:gd name="connsiteX90" fmla="*/ 789234 w 1034979"/>
                  <a:gd name="connsiteY90" fmla="*/ 1327968 h 1516602"/>
                  <a:gd name="connsiteX91" fmla="*/ 794949 w 1034979"/>
                  <a:gd name="connsiteY91" fmla="*/ 1326063 h 1516602"/>
                  <a:gd name="connsiteX92" fmla="*/ 802569 w 1034979"/>
                  <a:gd name="connsiteY92" fmla="*/ 1308918 h 1516602"/>
                  <a:gd name="connsiteX93" fmla="*/ 800664 w 1034979"/>
                  <a:gd name="connsiteY93" fmla="*/ 1284153 h 1516602"/>
                  <a:gd name="connsiteX94" fmla="*/ 798759 w 1034979"/>
                  <a:gd name="connsiteY94" fmla="*/ 1278438 h 1516602"/>
                  <a:gd name="connsiteX95" fmla="*/ 796854 w 1034979"/>
                  <a:gd name="connsiteY95" fmla="*/ 1270818 h 1516602"/>
                  <a:gd name="connsiteX96" fmla="*/ 783519 w 1034979"/>
                  <a:gd name="connsiteY96" fmla="*/ 1253673 h 1516602"/>
                  <a:gd name="connsiteX97" fmla="*/ 773994 w 1034979"/>
                  <a:gd name="connsiteY97" fmla="*/ 1247958 h 1516602"/>
                  <a:gd name="connsiteX98" fmla="*/ 648264 w 1034979"/>
                  <a:gd name="connsiteY98" fmla="*/ 1156518 h 1516602"/>
                  <a:gd name="connsiteX99" fmla="*/ 644454 w 1034979"/>
                  <a:gd name="connsiteY99" fmla="*/ 1139373 h 1516602"/>
                  <a:gd name="connsiteX100" fmla="*/ 646359 w 1034979"/>
                  <a:gd name="connsiteY100" fmla="*/ 1131753 h 1516602"/>
                  <a:gd name="connsiteX101" fmla="*/ 650169 w 1034979"/>
                  <a:gd name="connsiteY101" fmla="*/ 1114608 h 1516602"/>
                  <a:gd name="connsiteX102" fmla="*/ 653979 w 1034979"/>
                  <a:gd name="connsiteY102" fmla="*/ 1108893 h 1516602"/>
                  <a:gd name="connsiteX103" fmla="*/ 655884 w 1034979"/>
                  <a:gd name="connsiteY103" fmla="*/ 1103178 h 1516602"/>
                  <a:gd name="connsiteX104" fmla="*/ 661599 w 1034979"/>
                  <a:gd name="connsiteY104" fmla="*/ 1101273 h 1516602"/>
                  <a:gd name="connsiteX105" fmla="*/ 671124 w 1034979"/>
                  <a:gd name="connsiteY105" fmla="*/ 1089843 h 1516602"/>
                  <a:gd name="connsiteX106" fmla="*/ 724464 w 1034979"/>
                  <a:gd name="connsiteY106" fmla="*/ 1082223 h 1516602"/>
                  <a:gd name="connsiteX107" fmla="*/ 842574 w 1034979"/>
                  <a:gd name="connsiteY107" fmla="*/ 1084128 h 1516602"/>
                  <a:gd name="connsiteX108" fmla="*/ 871149 w 1034979"/>
                  <a:gd name="connsiteY108" fmla="*/ 1086033 h 1516602"/>
                  <a:gd name="connsiteX109" fmla="*/ 899724 w 1034979"/>
                  <a:gd name="connsiteY109" fmla="*/ 1091748 h 1516602"/>
                  <a:gd name="connsiteX110" fmla="*/ 922584 w 1034979"/>
                  <a:gd name="connsiteY110" fmla="*/ 1095558 h 1516602"/>
                  <a:gd name="connsiteX111" fmla="*/ 951159 w 1034979"/>
                  <a:gd name="connsiteY111" fmla="*/ 1101273 h 1516602"/>
                  <a:gd name="connsiteX112" fmla="*/ 956874 w 1034979"/>
                  <a:gd name="connsiteY112" fmla="*/ 1101273 h 1516602"/>
                  <a:gd name="connsiteX113" fmla="*/ 1002594 w 1034979"/>
                  <a:gd name="connsiteY113" fmla="*/ 1099368 h 1516602"/>
                  <a:gd name="connsiteX114" fmla="*/ 1031169 w 1034979"/>
                  <a:gd name="connsiteY114" fmla="*/ 1091748 h 1516602"/>
                  <a:gd name="connsiteX115" fmla="*/ 1034979 w 1034979"/>
                  <a:gd name="connsiteY115" fmla="*/ 1086033 h 1516602"/>
                  <a:gd name="connsiteX116" fmla="*/ 1033074 w 1034979"/>
                  <a:gd name="connsiteY116" fmla="*/ 1066983 h 1516602"/>
                  <a:gd name="connsiteX117" fmla="*/ 1027359 w 1034979"/>
                  <a:gd name="connsiteY117" fmla="*/ 1063173 h 1516602"/>
                  <a:gd name="connsiteX118" fmla="*/ 1012119 w 1034979"/>
                  <a:gd name="connsiteY118" fmla="*/ 1061268 h 1516602"/>
                  <a:gd name="connsiteX119" fmla="*/ 1006404 w 1034979"/>
                  <a:gd name="connsiteY119" fmla="*/ 1059363 h 1516602"/>
                  <a:gd name="connsiteX120" fmla="*/ 998784 w 1034979"/>
                  <a:gd name="connsiteY120" fmla="*/ 1057458 h 1516602"/>
                  <a:gd name="connsiteX121" fmla="*/ 987354 w 1034979"/>
                  <a:gd name="connsiteY121" fmla="*/ 1049838 h 1516602"/>
                  <a:gd name="connsiteX122" fmla="*/ 975924 w 1034979"/>
                  <a:gd name="connsiteY122" fmla="*/ 1046028 h 1516602"/>
                  <a:gd name="connsiteX123" fmla="*/ 970209 w 1034979"/>
                  <a:gd name="connsiteY123" fmla="*/ 1044123 h 1516602"/>
                  <a:gd name="connsiteX124" fmla="*/ 962589 w 1034979"/>
                  <a:gd name="connsiteY124" fmla="*/ 1042218 h 1516602"/>
                  <a:gd name="connsiteX125" fmla="*/ 956874 w 1034979"/>
                  <a:gd name="connsiteY125" fmla="*/ 1040313 h 1516602"/>
                  <a:gd name="connsiteX126" fmla="*/ 935919 w 1034979"/>
                  <a:gd name="connsiteY126" fmla="*/ 1034598 h 1516602"/>
                  <a:gd name="connsiteX127" fmla="*/ 825429 w 1034979"/>
                  <a:gd name="connsiteY127" fmla="*/ 1034598 h 1516602"/>
                  <a:gd name="connsiteX128" fmla="*/ 730179 w 1034979"/>
                  <a:gd name="connsiteY128" fmla="*/ 1038408 h 1516602"/>
                  <a:gd name="connsiteX129" fmla="*/ 669219 w 1034979"/>
                  <a:gd name="connsiteY129" fmla="*/ 1046028 h 1516602"/>
                  <a:gd name="connsiteX130" fmla="*/ 646359 w 1034979"/>
                  <a:gd name="connsiteY130" fmla="*/ 1049838 h 1516602"/>
                  <a:gd name="connsiteX131" fmla="*/ 642549 w 1034979"/>
                  <a:gd name="connsiteY131" fmla="*/ 1038408 h 1516602"/>
                  <a:gd name="connsiteX132" fmla="*/ 640644 w 1034979"/>
                  <a:gd name="connsiteY132" fmla="*/ 1032693 h 1516602"/>
                  <a:gd name="connsiteX133" fmla="*/ 642549 w 1034979"/>
                  <a:gd name="connsiteY133" fmla="*/ 1015548 h 1516602"/>
                  <a:gd name="connsiteX134" fmla="*/ 644454 w 1034979"/>
                  <a:gd name="connsiteY134" fmla="*/ 1009833 h 1516602"/>
                  <a:gd name="connsiteX135" fmla="*/ 661599 w 1034979"/>
                  <a:gd name="connsiteY135" fmla="*/ 1000308 h 1516602"/>
                  <a:gd name="connsiteX136" fmla="*/ 673029 w 1034979"/>
                  <a:gd name="connsiteY136" fmla="*/ 992688 h 1516602"/>
                  <a:gd name="connsiteX137" fmla="*/ 674934 w 1034979"/>
                  <a:gd name="connsiteY137" fmla="*/ 986973 h 1516602"/>
                  <a:gd name="connsiteX138" fmla="*/ 680649 w 1034979"/>
                  <a:gd name="connsiteY138" fmla="*/ 985068 h 1516602"/>
                  <a:gd name="connsiteX139" fmla="*/ 686364 w 1034979"/>
                  <a:gd name="connsiteY139" fmla="*/ 981258 h 1516602"/>
                  <a:gd name="connsiteX140" fmla="*/ 695889 w 1034979"/>
                  <a:gd name="connsiteY140" fmla="*/ 971733 h 1516602"/>
                  <a:gd name="connsiteX141" fmla="*/ 705414 w 1034979"/>
                  <a:gd name="connsiteY141" fmla="*/ 960303 h 1516602"/>
                  <a:gd name="connsiteX142" fmla="*/ 716844 w 1034979"/>
                  <a:gd name="connsiteY142" fmla="*/ 952683 h 1516602"/>
                  <a:gd name="connsiteX143" fmla="*/ 732084 w 1034979"/>
                  <a:gd name="connsiteY143" fmla="*/ 939348 h 1516602"/>
                  <a:gd name="connsiteX144" fmla="*/ 741609 w 1034979"/>
                  <a:gd name="connsiteY144" fmla="*/ 927918 h 1516602"/>
                  <a:gd name="connsiteX145" fmla="*/ 753039 w 1034979"/>
                  <a:gd name="connsiteY145" fmla="*/ 918393 h 1516602"/>
                  <a:gd name="connsiteX146" fmla="*/ 758754 w 1034979"/>
                  <a:gd name="connsiteY146" fmla="*/ 906963 h 1516602"/>
                  <a:gd name="connsiteX147" fmla="*/ 760659 w 1034979"/>
                  <a:gd name="connsiteY147" fmla="*/ 901248 h 1516602"/>
                  <a:gd name="connsiteX148" fmla="*/ 766374 w 1034979"/>
                  <a:gd name="connsiteY148" fmla="*/ 889818 h 1516602"/>
                  <a:gd name="connsiteX149" fmla="*/ 764469 w 1034979"/>
                  <a:gd name="connsiteY149" fmla="*/ 874578 h 1516602"/>
                  <a:gd name="connsiteX150" fmla="*/ 758754 w 1034979"/>
                  <a:gd name="connsiteY150" fmla="*/ 872673 h 1516602"/>
                  <a:gd name="connsiteX151" fmla="*/ 737799 w 1034979"/>
                  <a:gd name="connsiteY151" fmla="*/ 874578 h 1516602"/>
                  <a:gd name="connsiteX152" fmla="*/ 732084 w 1034979"/>
                  <a:gd name="connsiteY152" fmla="*/ 878388 h 1516602"/>
                  <a:gd name="connsiteX153" fmla="*/ 699699 w 1034979"/>
                  <a:gd name="connsiteY153" fmla="*/ 899343 h 1516602"/>
                  <a:gd name="connsiteX154" fmla="*/ 595181 w 1034979"/>
                  <a:gd name="connsiteY154" fmla="*/ 957831 h 1516602"/>
                  <a:gd name="connsiteX155" fmla="*/ 507294 w 1034979"/>
                  <a:gd name="connsiteY155" fmla="*/ 847908 h 1516602"/>
                  <a:gd name="connsiteX156" fmla="*/ 503484 w 1034979"/>
                  <a:gd name="connsiteY156" fmla="*/ 358323 h 1516602"/>
                  <a:gd name="connsiteX157" fmla="*/ 499674 w 1034979"/>
                  <a:gd name="connsiteY157" fmla="*/ 66858 h 1516602"/>
                  <a:gd name="connsiteX158" fmla="*/ 490149 w 1034979"/>
                  <a:gd name="connsiteY158" fmla="*/ 40188 h 1516602"/>
                  <a:gd name="connsiteX159" fmla="*/ 488244 w 1034979"/>
                  <a:gd name="connsiteY159" fmla="*/ 34473 h 1516602"/>
                  <a:gd name="connsiteX160" fmla="*/ 484434 w 1034979"/>
                  <a:gd name="connsiteY160" fmla="*/ 28758 h 1516602"/>
                  <a:gd name="connsiteX161" fmla="*/ 478719 w 1034979"/>
                  <a:gd name="connsiteY161" fmla="*/ 17328 h 1516602"/>
                  <a:gd name="connsiteX162" fmla="*/ 473004 w 1034979"/>
                  <a:gd name="connsiteY162" fmla="*/ 13518 h 1516602"/>
                  <a:gd name="connsiteX163" fmla="*/ 469194 w 1034979"/>
                  <a:gd name="connsiteY163" fmla="*/ 7803 h 1516602"/>
                  <a:gd name="connsiteX164" fmla="*/ 429189 w 1034979"/>
                  <a:gd name="connsiteY164" fmla="*/ 11613 h 1516602"/>
                  <a:gd name="connsiteX165" fmla="*/ 425379 w 1034979"/>
                  <a:gd name="connsiteY165" fmla="*/ 78288 h 1516602"/>
                  <a:gd name="connsiteX166" fmla="*/ 425379 w 1034979"/>
                  <a:gd name="connsiteY166" fmla="*/ 84003 h 1516602"/>
                  <a:gd name="connsiteX167" fmla="*/ 429189 w 1034979"/>
                  <a:gd name="connsiteY167" fmla="*/ 238308 h 1516602"/>
                  <a:gd name="connsiteX168" fmla="*/ 440619 w 1034979"/>
                  <a:gd name="connsiteY168" fmla="*/ 421188 h 1516602"/>
                  <a:gd name="connsiteX169" fmla="*/ 435265 w 1034979"/>
                  <a:gd name="connsiteY169" fmla="*/ 718368 h 1516602"/>
                  <a:gd name="connsiteX170" fmla="*/ 435059 w 1034979"/>
                  <a:gd name="connsiteY170" fmla="*/ 799046 h 1516602"/>
                  <a:gd name="connsiteX171" fmla="*/ 430322 w 1034979"/>
                  <a:gd name="connsiteY17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236784 w 1034979"/>
                  <a:gd name="connsiteY8" fmla="*/ 952683 h 1516602"/>
                  <a:gd name="connsiteX9" fmla="*/ 181539 w 1034979"/>
                  <a:gd name="connsiteY9" fmla="*/ 937443 h 1516602"/>
                  <a:gd name="connsiteX10" fmla="*/ 116769 w 1034979"/>
                  <a:gd name="connsiteY10" fmla="*/ 903153 h 1516602"/>
                  <a:gd name="connsiteX11" fmla="*/ 59619 w 1034979"/>
                  <a:gd name="connsiteY11" fmla="*/ 874578 h 1516602"/>
                  <a:gd name="connsiteX12" fmla="*/ 46284 w 1034979"/>
                  <a:gd name="connsiteY12" fmla="*/ 895533 h 1516602"/>
                  <a:gd name="connsiteX13" fmla="*/ 50094 w 1034979"/>
                  <a:gd name="connsiteY13" fmla="*/ 933633 h 1516602"/>
                  <a:gd name="connsiteX14" fmla="*/ 53904 w 1034979"/>
                  <a:gd name="connsiteY14" fmla="*/ 939348 h 1516602"/>
                  <a:gd name="connsiteX15" fmla="*/ 59619 w 1034979"/>
                  <a:gd name="connsiteY15" fmla="*/ 943158 h 1516602"/>
                  <a:gd name="connsiteX16" fmla="*/ 63429 w 1034979"/>
                  <a:gd name="connsiteY16" fmla="*/ 948873 h 1516602"/>
                  <a:gd name="connsiteX17" fmla="*/ 80574 w 1034979"/>
                  <a:gd name="connsiteY17" fmla="*/ 958398 h 1516602"/>
                  <a:gd name="connsiteX18" fmla="*/ 166299 w 1034979"/>
                  <a:gd name="connsiteY18" fmla="*/ 979353 h 1516602"/>
                  <a:gd name="connsiteX19" fmla="*/ 191064 w 1034979"/>
                  <a:gd name="connsiteY19" fmla="*/ 985068 h 1516602"/>
                  <a:gd name="connsiteX20" fmla="*/ 208209 w 1034979"/>
                  <a:gd name="connsiteY20" fmla="*/ 990783 h 1516602"/>
                  <a:gd name="connsiteX21" fmla="*/ 213924 w 1034979"/>
                  <a:gd name="connsiteY21" fmla="*/ 992688 h 1516602"/>
                  <a:gd name="connsiteX22" fmla="*/ 229164 w 1034979"/>
                  <a:gd name="connsiteY22" fmla="*/ 996498 h 1516602"/>
                  <a:gd name="connsiteX23" fmla="*/ 248214 w 1034979"/>
                  <a:gd name="connsiteY23" fmla="*/ 1002213 h 1516602"/>
                  <a:gd name="connsiteX24" fmla="*/ 253929 w 1034979"/>
                  <a:gd name="connsiteY24" fmla="*/ 1006023 h 1516602"/>
                  <a:gd name="connsiteX25" fmla="*/ 267264 w 1034979"/>
                  <a:gd name="connsiteY25" fmla="*/ 1021263 h 1516602"/>
                  <a:gd name="connsiteX26" fmla="*/ 272979 w 1034979"/>
                  <a:gd name="connsiteY26" fmla="*/ 1040313 h 1516602"/>
                  <a:gd name="connsiteX27" fmla="*/ 274884 w 1034979"/>
                  <a:gd name="connsiteY27" fmla="*/ 1046028 h 1516602"/>
                  <a:gd name="connsiteX28" fmla="*/ 276789 w 1034979"/>
                  <a:gd name="connsiteY28" fmla="*/ 1051743 h 1516602"/>
                  <a:gd name="connsiteX29" fmla="*/ 278694 w 1034979"/>
                  <a:gd name="connsiteY29" fmla="*/ 1076508 h 1516602"/>
                  <a:gd name="connsiteX30" fmla="*/ 280599 w 1034979"/>
                  <a:gd name="connsiteY30" fmla="*/ 1082223 h 1516602"/>
                  <a:gd name="connsiteX31" fmla="*/ 278694 w 1034979"/>
                  <a:gd name="connsiteY31" fmla="*/ 1101273 h 1516602"/>
                  <a:gd name="connsiteX32" fmla="*/ 276789 w 1034979"/>
                  <a:gd name="connsiteY32" fmla="*/ 1110798 h 1516602"/>
                  <a:gd name="connsiteX33" fmla="*/ 263454 w 1034979"/>
                  <a:gd name="connsiteY33" fmla="*/ 1124133 h 1516602"/>
                  <a:gd name="connsiteX34" fmla="*/ 252024 w 1034979"/>
                  <a:gd name="connsiteY34" fmla="*/ 1131753 h 1516602"/>
                  <a:gd name="connsiteX35" fmla="*/ 240594 w 1034979"/>
                  <a:gd name="connsiteY35" fmla="*/ 1135563 h 1516602"/>
                  <a:gd name="connsiteX36" fmla="*/ 27234 w 1034979"/>
                  <a:gd name="connsiteY36" fmla="*/ 1154613 h 1516602"/>
                  <a:gd name="connsiteX37" fmla="*/ 15804 w 1034979"/>
                  <a:gd name="connsiteY37" fmla="*/ 1160328 h 1516602"/>
                  <a:gd name="connsiteX38" fmla="*/ 6279 w 1034979"/>
                  <a:gd name="connsiteY38" fmla="*/ 1169853 h 1516602"/>
                  <a:gd name="connsiteX39" fmla="*/ 4374 w 1034979"/>
                  <a:gd name="connsiteY39" fmla="*/ 1175568 h 1516602"/>
                  <a:gd name="connsiteX40" fmla="*/ 564 w 1034979"/>
                  <a:gd name="connsiteY40" fmla="*/ 1181283 h 1516602"/>
                  <a:gd name="connsiteX41" fmla="*/ 6279 w 1034979"/>
                  <a:gd name="connsiteY41" fmla="*/ 1213668 h 1516602"/>
                  <a:gd name="connsiteX42" fmla="*/ 11994 w 1034979"/>
                  <a:gd name="connsiteY42" fmla="*/ 1217478 h 1516602"/>
                  <a:gd name="connsiteX43" fmla="*/ 17709 w 1034979"/>
                  <a:gd name="connsiteY43" fmla="*/ 1219383 h 1516602"/>
                  <a:gd name="connsiteX44" fmla="*/ 145344 w 1034979"/>
                  <a:gd name="connsiteY44" fmla="*/ 1217478 h 1516602"/>
                  <a:gd name="connsiteX45" fmla="*/ 239202 w 1034979"/>
                  <a:gd name="connsiteY45" fmla="*/ 1214801 h 1516602"/>
                  <a:gd name="connsiteX46" fmla="*/ 318699 w 1034979"/>
                  <a:gd name="connsiteY46" fmla="*/ 1217478 h 1516602"/>
                  <a:gd name="connsiteX47" fmla="*/ 330129 w 1034979"/>
                  <a:gd name="connsiteY47" fmla="*/ 1223193 h 1516602"/>
                  <a:gd name="connsiteX48" fmla="*/ 333939 w 1034979"/>
                  <a:gd name="connsiteY48" fmla="*/ 1228908 h 1516602"/>
                  <a:gd name="connsiteX49" fmla="*/ 339654 w 1034979"/>
                  <a:gd name="connsiteY49" fmla="*/ 1230813 h 1516602"/>
                  <a:gd name="connsiteX50" fmla="*/ 351084 w 1034979"/>
                  <a:gd name="connsiteY50" fmla="*/ 1238433 h 1516602"/>
                  <a:gd name="connsiteX51" fmla="*/ 356799 w 1034979"/>
                  <a:gd name="connsiteY51" fmla="*/ 1242243 h 1516602"/>
                  <a:gd name="connsiteX52" fmla="*/ 360609 w 1034979"/>
                  <a:gd name="connsiteY52" fmla="*/ 1247958 h 1516602"/>
                  <a:gd name="connsiteX53" fmla="*/ 366324 w 1034979"/>
                  <a:gd name="connsiteY53" fmla="*/ 1259388 h 1516602"/>
                  <a:gd name="connsiteX54" fmla="*/ 362514 w 1034979"/>
                  <a:gd name="connsiteY54" fmla="*/ 1286058 h 1516602"/>
                  <a:gd name="connsiteX55" fmla="*/ 358704 w 1034979"/>
                  <a:gd name="connsiteY55" fmla="*/ 1291773 h 1516602"/>
                  <a:gd name="connsiteX56" fmla="*/ 356799 w 1034979"/>
                  <a:gd name="connsiteY56" fmla="*/ 1297488 h 1516602"/>
                  <a:gd name="connsiteX57" fmla="*/ 352989 w 1034979"/>
                  <a:gd name="connsiteY57" fmla="*/ 1303203 h 1516602"/>
                  <a:gd name="connsiteX58" fmla="*/ 351084 w 1034979"/>
                  <a:gd name="connsiteY58" fmla="*/ 1308918 h 1516602"/>
                  <a:gd name="connsiteX59" fmla="*/ 347274 w 1034979"/>
                  <a:gd name="connsiteY59" fmla="*/ 1314633 h 1516602"/>
                  <a:gd name="connsiteX60" fmla="*/ 330129 w 1034979"/>
                  <a:gd name="connsiteY60" fmla="*/ 1381308 h 1516602"/>
                  <a:gd name="connsiteX61" fmla="*/ 328224 w 1034979"/>
                  <a:gd name="connsiteY61" fmla="*/ 1432743 h 1516602"/>
                  <a:gd name="connsiteX62" fmla="*/ 330129 w 1034979"/>
                  <a:gd name="connsiteY62" fmla="*/ 1457508 h 1516602"/>
                  <a:gd name="connsiteX63" fmla="*/ 332034 w 1034979"/>
                  <a:gd name="connsiteY63" fmla="*/ 1463223 h 1516602"/>
                  <a:gd name="connsiteX64" fmla="*/ 335844 w 1034979"/>
                  <a:gd name="connsiteY64" fmla="*/ 1467033 h 1516602"/>
                  <a:gd name="connsiteX65" fmla="*/ 364419 w 1034979"/>
                  <a:gd name="connsiteY65" fmla="*/ 1512753 h 1516602"/>
                  <a:gd name="connsiteX66" fmla="*/ 387279 w 1034979"/>
                  <a:gd name="connsiteY66" fmla="*/ 1514658 h 1516602"/>
                  <a:gd name="connsiteX67" fmla="*/ 392994 w 1034979"/>
                  <a:gd name="connsiteY67" fmla="*/ 1508943 h 1516602"/>
                  <a:gd name="connsiteX68" fmla="*/ 394899 w 1034979"/>
                  <a:gd name="connsiteY68" fmla="*/ 1497513 h 1516602"/>
                  <a:gd name="connsiteX69" fmla="*/ 396804 w 1034979"/>
                  <a:gd name="connsiteY69" fmla="*/ 1491798 h 1516602"/>
                  <a:gd name="connsiteX70" fmla="*/ 398709 w 1034979"/>
                  <a:gd name="connsiteY70" fmla="*/ 1474653 h 1516602"/>
                  <a:gd name="connsiteX71" fmla="*/ 400614 w 1034979"/>
                  <a:gd name="connsiteY71" fmla="*/ 1461318 h 1516602"/>
                  <a:gd name="connsiteX72" fmla="*/ 404424 w 1034979"/>
                  <a:gd name="connsiteY72" fmla="*/ 1404168 h 1516602"/>
                  <a:gd name="connsiteX73" fmla="*/ 410139 w 1034979"/>
                  <a:gd name="connsiteY73" fmla="*/ 1392738 h 1516602"/>
                  <a:gd name="connsiteX74" fmla="*/ 413949 w 1034979"/>
                  <a:gd name="connsiteY74" fmla="*/ 1379403 h 1516602"/>
                  <a:gd name="connsiteX75" fmla="*/ 415854 w 1034979"/>
                  <a:gd name="connsiteY75" fmla="*/ 1373688 h 1516602"/>
                  <a:gd name="connsiteX76" fmla="*/ 417759 w 1034979"/>
                  <a:gd name="connsiteY76" fmla="*/ 1360353 h 1516602"/>
                  <a:gd name="connsiteX77" fmla="*/ 421569 w 1034979"/>
                  <a:gd name="connsiteY77" fmla="*/ 1348923 h 1516602"/>
                  <a:gd name="connsiteX78" fmla="*/ 427284 w 1034979"/>
                  <a:gd name="connsiteY78" fmla="*/ 1335588 h 1516602"/>
                  <a:gd name="connsiteX79" fmla="*/ 467289 w 1034979"/>
                  <a:gd name="connsiteY79" fmla="*/ 1265103 h 1516602"/>
                  <a:gd name="connsiteX80" fmla="*/ 528455 w 1034979"/>
                  <a:gd name="connsiteY80" fmla="*/ 1252334 h 1516602"/>
                  <a:gd name="connsiteX81" fmla="*/ 573969 w 1034979"/>
                  <a:gd name="connsiteY81" fmla="*/ 1236528 h 1516602"/>
                  <a:gd name="connsiteX82" fmla="*/ 585399 w 1034979"/>
                  <a:gd name="connsiteY82" fmla="*/ 1232718 h 1516602"/>
                  <a:gd name="connsiteX83" fmla="*/ 720654 w 1034979"/>
                  <a:gd name="connsiteY83" fmla="*/ 1316538 h 1516602"/>
                  <a:gd name="connsiteX84" fmla="*/ 733989 w 1034979"/>
                  <a:gd name="connsiteY84" fmla="*/ 1326063 h 1516602"/>
                  <a:gd name="connsiteX85" fmla="*/ 743514 w 1034979"/>
                  <a:gd name="connsiteY85" fmla="*/ 1327968 h 1516602"/>
                  <a:gd name="connsiteX86" fmla="*/ 749229 w 1034979"/>
                  <a:gd name="connsiteY86" fmla="*/ 1329873 h 1516602"/>
                  <a:gd name="connsiteX87" fmla="*/ 762564 w 1034979"/>
                  <a:gd name="connsiteY87" fmla="*/ 1335588 h 1516602"/>
                  <a:gd name="connsiteX88" fmla="*/ 777804 w 1034979"/>
                  <a:gd name="connsiteY88" fmla="*/ 1333683 h 1516602"/>
                  <a:gd name="connsiteX89" fmla="*/ 789234 w 1034979"/>
                  <a:gd name="connsiteY89" fmla="*/ 1327968 h 1516602"/>
                  <a:gd name="connsiteX90" fmla="*/ 794949 w 1034979"/>
                  <a:gd name="connsiteY90" fmla="*/ 1326063 h 1516602"/>
                  <a:gd name="connsiteX91" fmla="*/ 802569 w 1034979"/>
                  <a:gd name="connsiteY91" fmla="*/ 1308918 h 1516602"/>
                  <a:gd name="connsiteX92" fmla="*/ 800664 w 1034979"/>
                  <a:gd name="connsiteY92" fmla="*/ 1284153 h 1516602"/>
                  <a:gd name="connsiteX93" fmla="*/ 798759 w 1034979"/>
                  <a:gd name="connsiteY93" fmla="*/ 1278438 h 1516602"/>
                  <a:gd name="connsiteX94" fmla="*/ 796854 w 1034979"/>
                  <a:gd name="connsiteY94" fmla="*/ 1270818 h 1516602"/>
                  <a:gd name="connsiteX95" fmla="*/ 783519 w 1034979"/>
                  <a:gd name="connsiteY95" fmla="*/ 1253673 h 1516602"/>
                  <a:gd name="connsiteX96" fmla="*/ 773994 w 1034979"/>
                  <a:gd name="connsiteY96" fmla="*/ 1247958 h 1516602"/>
                  <a:gd name="connsiteX97" fmla="*/ 648264 w 1034979"/>
                  <a:gd name="connsiteY97" fmla="*/ 1156518 h 1516602"/>
                  <a:gd name="connsiteX98" fmla="*/ 644454 w 1034979"/>
                  <a:gd name="connsiteY98" fmla="*/ 1139373 h 1516602"/>
                  <a:gd name="connsiteX99" fmla="*/ 646359 w 1034979"/>
                  <a:gd name="connsiteY99" fmla="*/ 1131753 h 1516602"/>
                  <a:gd name="connsiteX100" fmla="*/ 650169 w 1034979"/>
                  <a:gd name="connsiteY100" fmla="*/ 1114608 h 1516602"/>
                  <a:gd name="connsiteX101" fmla="*/ 653979 w 1034979"/>
                  <a:gd name="connsiteY101" fmla="*/ 1108893 h 1516602"/>
                  <a:gd name="connsiteX102" fmla="*/ 655884 w 1034979"/>
                  <a:gd name="connsiteY102" fmla="*/ 1103178 h 1516602"/>
                  <a:gd name="connsiteX103" fmla="*/ 661599 w 1034979"/>
                  <a:gd name="connsiteY103" fmla="*/ 1101273 h 1516602"/>
                  <a:gd name="connsiteX104" fmla="*/ 671124 w 1034979"/>
                  <a:gd name="connsiteY104" fmla="*/ 1089843 h 1516602"/>
                  <a:gd name="connsiteX105" fmla="*/ 724464 w 1034979"/>
                  <a:gd name="connsiteY105" fmla="*/ 1082223 h 1516602"/>
                  <a:gd name="connsiteX106" fmla="*/ 842574 w 1034979"/>
                  <a:gd name="connsiteY106" fmla="*/ 1084128 h 1516602"/>
                  <a:gd name="connsiteX107" fmla="*/ 871149 w 1034979"/>
                  <a:gd name="connsiteY107" fmla="*/ 1086033 h 1516602"/>
                  <a:gd name="connsiteX108" fmla="*/ 899724 w 1034979"/>
                  <a:gd name="connsiteY108" fmla="*/ 1091748 h 1516602"/>
                  <a:gd name="connsiteX109" fmla="*/ 922584 w 1034979"/>
                  <a:gd name="connsiteY109" fmla="*/ 1095558 h 1516602"/>
                  <a:gd name="connsiteX110" fmla="*/ 951159 w 1034979"/>
                  <a:gd name="connsiteY110" fmla="*/ 1101273 h 1516602"/>
                  <a:gd name="connsiteX111" fmla="*/ 956874 w 1034979"/>
                  <a:gd name="connsiteY111" fmla="*/ 1101273 h 1516602"/>
                  <a:gd name="connsiteX112" fmla="*/ 1002594 w 1034979"/>
                  <a:gd name="connsiteY112" fmla="*/ 1099368 h 1516602"/>
                  <a:gd name="connsiteX113" fmla="*/ 1031169 w 1034979"/>
                  <a:gd name="connsiteY113" fmla="*/ 1091748 h 1516602"/>
                  <a:gd name="connsiteX114" fmla="*/ 1034979 w 1034979"/>
                  <a:gd name="connsiteY114" fmla="*/ 1086033 h 1516602"/>
                  <a:gd name="connsiteX115" fmla="*/ 1033074 w 1034979"/>
                  <a:gd name="connsiteY115" fmla="*/ 1066983 h 1516602"/>
                  <a:gd name="connsiteX116" fmla="*/ 1027359 w 1034979"/>
                  <a:gd name="connsiteY116" fmla="*/ 1063173 h 1516602"/>
                  <a:gd name="connsiteX117" fmla="*/ 1012119 w 1034979"/>
                  <a:gd name="connsiteY117" fmla="*/ 1061268 h 1516602"/>
                  <a:gd name="connsiteX118" fmla="*/ 1006404 w 1034979"/>
                  <a:gd name="connsiteY118" fmla="*/ 1059363 h 1516602"/>
                  <a:gd name="connsiteX119" fmla="*/ 998784 w 1034979"/>
                  <a:gd name="connsiteY119" fmla="*/ 1057458 h 1516602"/>
                  <a:gd name="connsiteX120" fmla="*/ 987354 w 1034979"/>
                  <a:gd name="connsiteY120" fmla="*/ 1049838 h 1516602"/>
                  <a:gd name="connsiteX121" fmla="*/ 975924 w 1034979"/>
                  <a:gd name="connsiteY121" fmla="*/ 1046028 h 1516602"/>
                  <a:gd name="connsiteX122" fmla="*/ 970209 w 1034979"/>
                  <a:gd name="connsiteY122" fmla="*/ 1044123 h 1516602"/>
                  <a:gd name="connsiteX123" fmla="*/ 962589 w 1034979"/>
                  <a:gd name="connsiteY123" fmla="*/ 1042218 h 1516602"/>
                  <a:gd name="connsiteX124" fmla="*/ 956874 w 1034979"/>
                  <a:gd name="connsiteY124" fmla="*/ 1040313 h 1516602"/>
                  <a:gd name="connsiteX125" fmla="*/ 935919 w 1034979"/>
                  <a:gd name="connsiteY125" fmla="*/ 1034598 h 1516602"/>
                  <a:gd name="connsiteX126" fmla="*/ 825429 w 1034979"/>
                  <a:gd name="connsiteY126" fmla="*/ 1034598 h 1516602"/>
                  <a:gd name="connsiteX127" fmla="*/ 730179 w 1034979"/>
                  <a:gd name="connsiteY127" fmla="*/ 1038408 h 1516602"/>
                  <a:gd name="connsiteX128" fmla="*/ 669219 w 1034979"/>
                  <a:gd name="connsiteY128" fmla="*/ 1046028 h 1516602"/>
                  <a:gd name="connsiteX129" fmla="*/ 646359 w 1034979"/>
                  <a:gd name="connsiteY129" fmla="*/ 1049838 h 1516602"/>
                  <a:gd name="connsiteX130" fmla="*/ 642549 w 1034979"/>
                  <a:gd name="connsiteY130" fmla="*/ 1038408 h 1516602"/>
                  <a:gd name="connsiteX131" fmla="*/ 640644 w 1034979"/>
                  <a:gd name="connsiteY131" fmla="*/ 1032693 h 1516602"/>
                  <a:gd name="connsiteX132" fmla="*/ 642549 w 1034979"/>
                  <a:gd name="connsiteY132" fmla="*/ 1015548 h 1516602"/>
                  <a:gd name="connsiteX133" fmla="*/ 644454 w 1034979"/>
                  <a:gd name="connsiteY133" fmla="*/ 1009833 h 1516602"/>
                  <a:gd name="connsiteX134" fmla="*/ 661599 w 1034979"/>
                  <a:gd name="connsiteY134" fmla="*/ 1000308 h 1516602"/>
                  <a:gd name="connsiteX135" fmla="*/ 673029 w 1034979"/>
                  <a:gd name="connsiteY135" fmla="*/ 992688 h 1516602"/>
                  <a:gd name="connsiteX136" fmla="*/ 674934 w 1034979"/>
                  <a:gd name="connsiteY136" fmla="*/ 986973 h 1516602"/>
                  <a:gd name="connsiteX137" fmla="*/ 680649 w 1034979"/>
                  <a:gd name="connsiteY137" fmla="*/ 985068 h 1516602"/>
                  <a:gd name="connsiteX138" fmla="*/ 686364 w 1034979"/>
                  <a:gd name="connsiteY138" fmla="*/ 981258 h 1516602"/>
                  <a:gd name="connsiteX139" fmla="*/ 695889 w 1034979"/>
                  <a:gd name="connsiteY139" fmla="*/ 971733 h 1516602"/>
                  <a:gd name="connsiteX140" fmla="*/ 705414 w 1034979"/>
                  <a:gd name="connsiteY140" fmla="*/ 960303 h 1516602"/>
                  <a:gd name="connsiteX141" fmla="*/ 716844 w 1034979"/>
                  <a:gd name="connsiteY141" fmla="*/ 952683 h 1516602"/>
                  <a:gd name="connsiteX142" fmla="*/ 732084 w 1034979"/>
                  <a:gd name="connsiteY142" fmla="*/ 939348 h 1516602"/>
                  <a:gd name="connsiteX143" fmla="*/ 741609 w 1034979"/>
                  <a:gd name="connsiteY143" fmla="*/ 927918 h 1516602"/>
                  <a:gd name="connsiteX144" fmla="*/ 753039 w 1034979"/>
                  <a:gd name="connsiteY144" fmla="*/ 918393 h 1516602"/>
                  <a:gd name="connsiteX145" fmla="*/ 758754 w 1034979"/>
                  <a:gd name="connsiteY145" fmla="*/ 906963 h 1516602"/>
                  <a:gd name="connsiteX146" fmla="*/ 760659 w 1034979"/>
                  <a:gd name="connsiteY146" fmla="*/ 901248 h 1516602"/>
                  <a:gd name="connsiteX147" fmla="*/ 766374 w 1034979"/>
                  <a:gd name="connsiteY147" fmla="*/ 889818 h 1516602"/>
                  <a:gd name="connsiteX148" fmla="*/ 764469 w 1034979"/>
                  <a:gd name="connsiteY148" fmla="*/ 874578 h 1516602"/>
                  <a:gd name="connsiteX149" fmla="*/ 758754 w 1034979"/>
                  <a:gd name="connsiteY149" fmla="*/ 872673 h 1516602"/>
                  <a:gd name="connsiteX150" fmla="*/ 737799 w 1034979"/>
                  <a:gd name="connsiteY150" fmla="*/ 874578 h 1516602"/>
                  <a:gd name="connsiteX151" fmla="*/ 732084 w 1034979"/>
                  <a:gd name="connsiteY151" fmla="*/ 878388 h 1516602"/>
                  <a:gd name="connsiteX152" fmla="*/ 699699 w 1034979"/>
                  <a:gd name="connsiteY152" fmla="*/ 899343 h 1516602"/>
                  <a:gd name="connsiteX153" fmla="*/ 595181 w 1034979"/>
                  <a:gd name="connsiteY153" fmla="*/ 957831 h 1516602"/>
                  <a:gd name="connsiteX154" fmla="*/ 507294 w 1034979"/>
                  <a:gd name="connsiteY154" fmla="*/ 847908 h 1516602"/>
                  <a:gd name="connsiteX155" fmla="*/ 503484 w 1034979"/>
                  <a:gd name="connsiteY155" fmla="*/ 358323 h 1516602"/>
                  <a:gd name="connsiteX156" fmla="*/ 499674 w 1034979"/>
                  <a:gd name="connsiteY156" fmla="*/ 66858 h 1516602"/>
                  <a:gd name="connsiteX157" fmla="*/ 490149 w 1034979"/>
                  <a:gd name="connsiteY157" fmla="*/ 40188 h 1516602"/>
                  <a:gd name="connsiteX158" fmla="*/ 488244 w 1034979"/>
                  <a:gd name="connsiteY158" fmla="*/ 34473 h 1516602"/>
                  <a:gd name="connsiteX159" fmla="*/ 484434 w 1034979"/>
                  <a:gd name="connsiteY159" fmla="*/ 28758 h 1516602"/>
                  <a:gd name="connsiteX160" fmla="*/ 478719 w 1034979"/>
                  <a:gd name="connsiteY160" fmla="*/ 17328 h 1516602"/>
                  <a:gd name="connsiteX161" fmla="*/ 473004 w 1034979"/>
                  <a:gd name="connsiteY161" fmla="*/ 13518 h 1516602"/>
                  <a:gd name="connsiteX162" fmla="*/ 469194 w 1034979"/>
                  <a:gd name="connsiteY162" fmla="*/ 7803 h 1516602"/>
                  <a:gd name="connsiteX163" fmla="*/ 429189 w 1034979"/>
                  <a:gd name="connsiteY163" fmla="*/ 11613 h 1516602"/>
                  <a:gd name="connsiteX164" fmla="*/ 425379 w 1034979"/>
                  <a:gd name="connsiteY164" fmla="*/ 78288 h 1516602"/>
                  <a:gd name="connsiteX165" fmla="*/ 425379 w 1034979"/>
                  <a:gd name="connsiteY165" fmla="*/ 84003 h 1516602"/>
                  <a:gd name="connsiteX166" fmla="*/ 429189 w 1034979"/>
                  <a:gd name="connsiteY166" fmla="*/ 238308 h 1516602"/>
                  <a:gd name="connsiteX167" fmla="*/ 440619 w 1034979"/>
                  <a:gd name="connsiteY167" fmla="*/ 421188 h 1516602"/>
                  <a:gd name="connsiteX168" fmla="*/ 435265 w 1034979"/>
                  <a:gd name="connsiteY168" fmla="*/ 718368 h 1516602"/>
                  <a:gd name="connsiteX169" fmla="*/ 435059 w 1034979"/>
                  <a:gd name="connsiteY169" fmla="*/ 799046 h 1516602"/>
                  <a:gd name="connsiteX170" fmla="*/ 430322 w 1034979"/>
                  <a:gd name="connsiteY17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242499 w 1034979"/>
                  <a:gd name="connsiteY7" fmla="*/ 954588 h 1516602"/>
                  <a:gd name="connsiteX8" fmla="*/ 181539 w 1034979"/>
                  <a:gd name="connsiteY8" fmla="*/ 937443 h 1516602"/>
                  <a:gd name="connsiteX9" fmla="*/ 116769 w 1034979"/>
                  <a:gd name="connsiteY9" fmla="*/ 903153 h 1516602"/>
                  <a:gd name="connsiteX10" fmla="*/ 59619 w 1034979"/>
                  <a:gd name="connsiteY10" fmla="*/ 874578 h 1516602"/>
                  <a:gd name="connsiteX11" fmla="*/ 46284 w 1034979"/>
                  <a:gd name="connsiteY11" fmla="*/ 895533 h 1516602"/>
                  <a:gd name="connsiteX12" fmla="*/ 50094 w 1034979"/>
                  <a:gd name="connsiteY12" fmla="*/ 933633 h 1516602"/>
                  <a:gd name="connsiteX13" fmla="*/ 53904 w 1034979"/>
                  <a:gd name="connsiteY13" fmla="*/ 939348 h 1516602"/>
                  <a:gd name="connsiteX14" fmla="*/ 59619 w 1034979"/>
                  <a:gd name="connsiteY14" fmla="*/ 943158 h 1516602"/>
                  <a:gd name="connsiteX15" fmla="*/ 63429 w 1034979"/>
                  <a:gd name="connsiteY15" fmla="*/ 948873 h 1516602"/>
                  <a:gd name="connsiteX16" fmla="*/ 80574 w 1034979"/>
                  <a:gd name="connsiteY16" fmla="*/ 958398 h 1516602"/>
                  <a:gd name="connsiteX17" fmla="*/ 166299 w 1034979"/>
                  <a:gd name="connsiteY17" fmla="*/ 979353 h 1516602"/>
                  <a:gd name="connsiteX18" fmla="*/ 191064 w 1034979"/>
                  <a:gd name="connsiteY18" fmla="*/ 985068 h 1516602"/>
                  <a:gd name="connsiteX19" fmla="*/ 208209 w 1034979"/>
                  <a:gd name="connsiteY19" fmla="*/ 990783 h 1516602"/>
                  <a:gd name="connsiteX20" fmla="*/ 213924 w 1034979"/>
                  <a:gd name="connsiteY20" fmla="*/ 992688 h 1516602"/>
                  <a:gd name="connsiteX21" fmla="*/ 229164 w 1034979"/>
                  <a:gd name="connsiteY21" fmla="*/ 996498 h 1516602"/>
                  <a:gd name="connsiteX22" fmla="*/ 248214 w 1034979"/>
                  <a:gd name="connsiteY22" fmla="*/ 1002213 h 1516602"/>
                  <a:gd name="connsiteX23" fmla="*/ 253929 w 1034979"/>
                  <a:gd name="connsiteY23" fmla="*/ 1006023 h 1516602"/>
                  <a:gd name="connsiteX24" fmla="*/ 267264 w 1034979"/>
                  <a:gd name="connsiteY24" fmla="*/ 1021263 h 1516602"/>
                  <a:gd name="connsiteX25" fmla="*/ 272979 w 1034979"/>
                  <a:gd name="connsiteY25" fmla="*/ 1040313 h 1516602"/>
                  <a:gd name="connsiteX26" fmla="*/ 274884 w 1034979"/>
                  <a:gd name="connsiteY26" fmla="*/ 1046028 h 1516602"/>
                  <a:gd name="connsiteX27" fmla="*/ 276789 w 1034979"/>
                  <a:gd name="connsiteY27" fmla="*/ 1051743 h 1516602"/>
                  <a:gd name="connsiteX28" fmla="*/ 278694 w 1034979"/>
                  <a:gd name="connsiteY28" fmla="*/ 1076508 h 1516602"/>
                  <a:gd name="connsiteX29" fmla="*/ 280599 w 1034979"/>
                  <a:gd name="connsiteY29" fmla="*/ 1082223 h 1516602"/>
                  <a:gd name="connsiteX30" fmla="*/ 278694 w 1034979"/>
                  <a:gd name="connsiteY30" fmla="*/ 1101273 h 1516602"/>
                  <a:gd name="connsiteX31" fmla="*/ 276789 w 1034979"/>
                  <a:gd name="connsiteY31" fmla="*/ 1110798 h 1516602"/>
                  <a:gd name="connsiteX32" fmla="*/ 263454 w 1034979"/>
                  <a:gd name="connsiteY32" fmla="*/ 1124133 h 1516602"/>
                  <a:gd name="connsiteX33" fmla="*/ 252024 w 1034979"/>
                  <a:gd name="connsiteY33" fmla="*/ 1131753 h 1516602"/>
                  <a:gd name="connsiteX34" fmla="*/ 240594 w 1034979"/>
                  <a:gd name="connsiteY34" fmla="*/ 1135563 h 1516602"/>
                  <a:gd name="connsiteX35" fmla="*/ 27234 w 1034979"/>
                  <a:gd name="connsiteY35" fmla="*/ 1154613 h 1516602"/>
                  <a:gd name="connsiteX36" fmla="*/ 15804 w 1034979"/>
                  <a:gd name="connsiteY36" fmla="*/ 1160328 h 1516602"/>
                  <a:gd name="connsiteX37" fmla="*/ 6279 w 1034979"/>
                  <a:gd name="connsiteY37" fmla="*/ 1169853 h 1516602"/>
                  <a:gd name="connsiteX38" fmla="*/ 4374 w 1034979"/>
                  <a:gd name="connsiteY38" fmla="*/ 1175568 h 1516602"/>
                  <a:gd name="connsiteX39" fmla="*/ 564 w 1034979"/>
                  <a:gd name="connsiteY39" fmla="*/ 1181283 h 1516602"/>
                  <a:gd name="connsiteX40" fmla="*/ 6279 w 1034979"/>
                  <a:gd name="connsiteY40" fmla="*/ 1213668 h 1516602"/>
                  <a:gd name="connsiteX41" fmla="*/ 11994 w 1034979"/>
                  <a:gd name="connsiteY41" fmla="*/ 1217478 h 1516602"/>
                  <a:gd name="connsiteX42" fmla="*/ 17709 w 1034979"/>
                  <a:gd name="connsiteY42" fmla="*/ 1219383 h 1516602"/>
                  <a:gd name="connsiteX43" fmla="*/ 145344 w 1034979"/>
                  <a:gd name="connsiteY43" fmla="*/ 1217478 h 1516602"/>
                  <a:gd name="connsiteX44" fmla="*/ 239202 w 1034979"/>
                  <a:gd name="connsiteY44" fmla="*/ 1214801 h 1516602"/>
                  <a:gd name="connsiteX45" fmla="*/ 318699 w 1034979"/>
                  <a:gd name="connsiteY45" fmla="*/ 1217478 h 1516602"/>
                  <a:gd name="connsiteX46" fmla="*/ 330129 w 1034979"/>
                  <a:gd name="connsiteY46" fmla="*/ 1223193 h 1516602"/>
                  <a:gd name="connsiteX47" fmla="*/ 333939 w 1034979"/>
                  <a:gd name="connsiteY47" fmla="*/ 1228908 h 1516602"/>
                  <a:gd name="connsiteX48" fmla="*/ 339654 w 1034979"/>
                  <a:gd name="connsiteY48" fmla="*/ 1230813 h 1516602"/>
                  <a:gd name="connsiteX49" fmla="*/ 351084 w 1034979"/>
                  <a:gd name="connsiteY49" fmla="*/ 1238433 h 1516602"/>
                  <a:gd name="connsiteX50" fmla="*/ 356799 w 1034979"/>
                  <a:gd name="connsiteY50" fmla="*/ 1242243 h 1516602"/>
                  <a:gd name="connsiteX51" fmla="*/ 360609 w 1034979"/>
                  <a:gd name="connsiteY51" fmla="*/ 1247958 h 1516602"/>
                  <a:gd name="connsiteX52" fmla="*/ 366324 w 1034979"/>
                  <a:gd name="connsiteY52" fmla="*/ 1259388 h 1516602"/>
                  <a:gd name="connsiteX53" fmla="*/ 362514 w 1034979"/>
                  <a:gd name="connsiteY53" fmla="*/ 1286058 h 1516602"/>
                  <a:gd name="connsiteX54" fmla="*/ 358704 w 1034979"/>
                  <a:gd name="connsiteY54" fmla="*/ 1291773 h 1516602"/>
                  <a:gd name="connsiteX55" fmla="*/ 356799 w 1034979"/>
                  <a:gd name="connsiteY55" fmla="*/ 1297488 h 1516602"/>
                  <a:gd name="connsiteX56" fmla="*/ 352989 w 1034979"/>
                  <a:gd name="connsiteY56" fmla="*/ 1303203 h 1516602"/>
                  <a:gd name="connsiteX57" fmla="*/ 351084 w 1034979"/>
                  <a:gd name="connsiteY57" fmla="*/ 1308918 h 1516602"/>
                  <a:gd name="connsiteX58" fmla="*/ 347274 w 1034979"/>
                  <a:gd name="connsiteY58" fmla="*/ 1314633 h 1516602"/>
                  <a:gd name="connsiteX59" fmla="*/ 330129 w 1034979"/>
                  <a:gd name="connsiteY59" fmla="*/ 1381308 h 1516602"/>
                  <a:gd name="connsiteX60" fmla="*/ 328224 w 1034979"/>
                  <a:gd name="connsiteY60" fmla="*/ 1432743 h 1516602"/>
                  <a:gd name="connsiteX61" fmla="*/ 330129 w 1034979"/>
                  <a:gd name="connsiteY61" fmla="*/ 1457508 h 1516602"/>
                  <a:gd name="connsiteX62" fmla="*/ 332034 w 1034979"/>
                  <a:gd name="connsiteY62" fmla="*/ 1463223 h 1516602"/>
                  <a:gd name="connsiteX63" fmla="*/ 335844 w 1034979"/>
                  <a:gd name="connsiteY63" fmla="*/ 1467033 h 1516602"/>
                  <a:gd name="connsiteX64" fmla="*/ 364419 w 1034979"/>
                  <a:gd name="connsiteY64" fmla="*/ 1512753 h 1516602"/>
                  <a:gd name="connsiteX65" fmla="*/ 387279 w 1034979"/>
                  <a:gd name="connsiteY65" fmla="*/ 1514658 h 1516602"/>
                  <a:gd name="connsiteX66" fmla="*/ 392994 w 1034979"/>
                  <a:gd name="connsiteY66" fmla="*/ 1508943 h 1516602"/>
                  <a:gd name="connsiteX67" fmla="*/ 394899 w 1034979"/>
                  <a:gd name="connsiteY67" fmla="*/ 1497513 h 1516602"/>
                  <a:gd name="connsiteX68" fmla="*/ 396804 w 1034979"/>
                  <a:gd name="connsiteY68" fmla="*/ 1491798 h 1516602"/>
                  <a:gd name="connsiteX69" fmla="*/ 398709 w 1034979"/>
                  <a:gd name="connsiteY69" fmla="*/ 1474653 h 1516602"/>
                  <a:gd name="connsiteX70" fmla="*/ 400614 w 1034979"/>
                  <a:gd name="connsiteY70" fmla="*/ 1461318 h 1516602"/>
                  <a:gd name="connsiteX71" fmla="*/ 404424 w 1034979"/>
                  <a:gd name="connsiteY71" fmla="*/ 1404168 h 1516602"/>
                  <a:gd name="connsiteX72" fmla="*/ 410139 w 1034979"/>
                  <a:gd name="connsiteY72" fmla="*/ 1392738 h 1516602"/>
                  <a:gd name="connsiteX73" fmla="*/ 413949 w 1034979"/>
                  <a:gd name="connsiteY73" fmla="*/ 1379403 h 1516602"/>
                  <a:gd name="connsiteX74" fmla="*/ 415854 w 1034979"/>
                  <a:gd name="connsiteY74" fmla="*/ 1373688 h 1516602"/>
                  <a:gd name="connsiteX75" fmla="*/ 417759 w 1034979"/>
                  <a:gd name="connsiteY75" fmla="*/ 1360353 h 1516602"/>
                  <a:gd name="connsiteX76" fmla="*/ 421569 w 1034979"/>
                  <a:gd name="connsiteY76" fmla="*/ 1348923 h 1516602"/>
                  <a:gd name="connsiteX77" fmla="*/ 427284 w 1034979"/>
                  <a:gd name="connsiteY77" fmla="*/ 1335588 h 1516602"/>
                  <a:gd name="connsiteX78" fmla="*/ 467289 w 1034979"/>
                  <a:gd name="connsiteY78" fmla="*/ 1265103 h 1516602"/>
                  <a:gd name="connsiteX79" fmla="*/ 528455 w 1034979"/>
                  <a:gd name="connsiteY79" fmla="*/ 1252334 h 1516602"/>
                  <a:gd name="connsiteX80" fmla="*/ 573969 w 1034979"/>
                  <a:gd name="connsiteY80" fmla="*/ 1236528 h 1516602"/>
                  <a:gd name="connsiteX81" fmla="*/ 585399 w 1034979"/>
                  <a:gd name="connsiteY81" fmla="*/ 1232718 h 1516602"/>
                  <a:gd name="connsiteX82" fmla="*/ 720654 w 1034979"/>
                  <a:gd name="connsiteY82" fmla="*/ 1316538 h 1516602"/>
                  <a:gd name="connsiteX83" fmla="*/ 733989 w 1034979"/>
                  <a:gd name="connsiteY83" fmla="*/ 1326063 h 1516602"/>
                  <a:gd name="connsiteX84" fmla="*/ 743514 w 1034979"/>
                  <a:gd name="connsiteY84" fmla="*/ 1327968 h 1516602"/>
                  <a:gd name="connsiteX85" fmla="*/ 749229 w 1034979"/>
                  <a:gd name="connsiteY85" fmla="*/ 1329873 h 1516602"/>
                  <a:gd name="connsiteX86" fmla="*/ 762564 w 1034979"/>
                  <a:gd name="connsiteY86" fmla="*/ 1335588 h 1516602"/>
                  <a:gd name="connsiteX87" fmla="*/ 777804 w 1034979"/>
                  <a:gd name="connsiteY87" fmla="*/ 1333683 h 1516602"/>
                  <a:gd name="connsiteX88" fmla="*/ 789234 w 1034979"/>
                  <a:gd name="connsiteY88" fmla="*/ 1327968 h 1516602"/>
                  <a:gd name="connsiteX89" fmla="*/ 794949 w 1034979"/>
                  <a:gd name="connsiteY89" fmla="*/ 1326063 h 1516602"/>
                  <a:gd name="connsiteX90" fmla="*/ 802569 w 1034979"/>
                  <a:gd name="connsiteY90" fmla="*/ 1308918 h 1516602"/>
                  <a:gd name="connsiteX91" fmla="*/ 800664 w 1034979"/>
                  <a:gd name="connsiteY91" fmla="*/ 1284153 h 1516602"/>
                  <a:gd name="connsiteX92" fmla="*/ 798759 w 1034979"/>
                  <a:gd name="connsiteY92" fmla="*/ 1278438 h 1516602"/>
                  <a:gd name="connsiteX93" fmla="*/ 796854 w 1034979"/>
                  <a:gd name="connsiteY93" fmla="*/ 1270818 h 1516602"/>
                  <a:gd name="connsiteX94" fmla="*/ 783519 w 1034979"/>
                  <a:gd name="connsiteY94" fmla="*/ 1253673 h 1516602"/>
                  <a:gd name="connsiteX95" fmla="*/ 773994 w 1034979"/>
                  <a:gd name="connsiteY95" fmla="*/ 1247958 h 1516602"/>
                  <a:gd name="connsiteX96" fmla="*/ 648264 w 1034979"/>
                  <a:gd name="connsiteY96" fmla="*/ 1156518 h 1516602"/>
                  <a:gd name="connsiteX97" fmla="*/ 644454 w 1034979"/>
                  <a:gd name="connsiteY97" fmla="*/ 1139373 h 1516602"/>
                  <a:gd name="connsiteX98" fmla="*/ 646359 w 1034979"/>
                  <a:gd name="connsiteY98" fmla="*/ 1131753 h 1516602"/>
                  <a:gd name="connsiteX99" fmla="*/ 650169 w 1034979"/>
                  <a:gd name="connsiteY99" fmla="*/ 1114608 h 1516602"/>
                  <a:gd name="connsiteX100" fmla="*/ 653979 w 1034979"/>
                  <a:gd name="connsiteY100" fmla="*/ 1108893 h 1516602"/>
                  <a:gd name="connsiteX101" fmla="*/ 655884 w 1034979"/>
                  <a:gd name="connsiteY101" fmla="*/ 1103178 h 1516602"/>
                  <a:gd name="connsiteX102" fmla="*/ 661599 w 1034979"/>
                  <a:gd name="connsiteY102" fmla="*/ 1101273 h 1516602"/>
                  <a:gd name="connsiteX103" fmla="*/ 671124 w 1034979"/>
                  <a:gd name="connsiteY103" fmla="*/ 1089843 h 1516602"/>
                  <a:gd name="connsiteX104" fmla="*/ 724464 w 1034979"/>
                  <a:gd name="connsiteY104" fmla="*/ 1082223 h 1516602"/>
                  <a:gd name="connsiteX105" fmla="*/ 842574 w 1034979"/>
                  <a:gd name="connsiteY105" fmla="*/ 1084128 h 1516602"/>
                  <a:gd name="connsiteX106" fmla="*/ 871149 w 1034979"/>
                  <a:gd name="connsiteY106" fmla="*/ 1086033 h 1516602"/>
                  <a:gd name="connsiteX107" fmla="*/ 899724 w 1034979"/>
                  <a:gd name="connsiteY107" fmla="*/ 1091748 h 1516602"/>
                  <a:gd name="connsiteX108" fmla="*/ 922584 w 1034979"/>
                  <a:gd name="connsiteY108" fmla="*/ 1095558 h 1516602"/>
                  <a:gd name="connsiteX109" fmla="*/ 951159 w 1034979"/>
                  <a:gd name="connsiteY109" fmla="*/ 1101273 h 1516602"/>
                  <a:gd name="connsiteX110" fmla="*/ 956874 w 1034979"/>
                  <a:gd name="connsiteY110" fmla="*/ 1101273 h 1516602"/>
                  <a:gd name="connsiteX111" fmla="*/ 1002594 w 1034979"/>
                  <a:gd name="connsiteY111" fmla="*/ 1099368 h 1516602"/>
                  <a:gd name="connsiteX112" fmla="*/ 1031169 w 1034979"/>
                  <a:gd name="connsiteY112" fmla="*/ 1091748 h 1516602"/>
                  <a:gd name="connsiteX113" fmla="*/ 1034979 w 1034979"/>
                  <a:gd name="connsiteY113" fmla="*/ 1086033 h 1516602"/>
                  <a:gd name="connsiteX114" fmla="*/ 1033074 w 1034979"/>
                  <a:gd name="connsiteY114" fmla="*/ 1066983 h 1516602"/>
                  <a:gd name="connsiteX115" fmla="*/ 1027359 w 1034979"/>
                  <a:gd name="connsiteY115" fmla="*/ 1063173 h 1516602"/>
                  <a:gd name="connsiteX116" fmla="*/ 1012119 w 1034979"/>
                  <a:gd name="connsiteY116" fmla="*/ 1061268 h 1516602"/>
                  <a:gd name="connsiteX117" fmla="*/ 1006404 w 1034979"/>
                  <a:gd name="connsiteY117" fmla="*/ 1059363 h 1516602"/>
                  <a:gd name="connsiteX118" fmla="*/ 998784 w 1034979"/>
                  <a:gd name="connsiteY118" fmla="*/ 1057458 h 1516602"/>
                  <a:gd name="connsiteX119" fmla="*/ 987354 w 1034979"/>
                  <a:gd name="connsiteY119" fmla="*/ 1049838 h 1516602"/>
                  <a:gd name="connsiteX120" fmla="*/ 975924 w 1034979"/>
                  <a:gd name="connsiteY120" fmla="*/ 1046028 h 1516602"/>
                  <a:gd name="connsiteX121" fmla="*/ 970209 w 1034979"/>
                  <a:gd name="connsiteY121" fmla="*/ 1044123 h 1516602"/>
                  <a:gd name="connsiteX122" fmla="*/ 962589 w 1034979"/>
                  <a:gd name="connsiteY122" fmla="*/ 1042218 h 1516602"/>
                  <a:gd name="connsiteX123" fmla="*/ 956874 w 1034979"/>
                  <a:gd name="connsiteY123" fmla="*/ 1040313 h 1516602"/>
                  <a:gd name="connsiteX124" fmla="*/ 935919 w 1034979"/>
                  <a:gd name="connsiteY124" fmla="*/ 1034598 h 1516602"/>
                  <a:gd name="connsiteX125" fmla="*/ 825429 w 1034979"/>
                  <a:gd name="connsiteY125" fmla="*/ 1034598 h 1516602"/>
                  <a:gd name="connsiteX126" fmla="*/ 730179 w 1034979"/>
                  <a:gd name="connsiteY126" fmla="*/ 1038408 h 1516602"/>
                  <a:gd name="connsiteX127" fmla="*/ 669219 w 1034979"/>
                  <a:gd name="connsiteY127" fmla="*/ 1046028 h 1516602"/>
                  <a:gd name="connsiteX128" fmla="*/ 646359 w 1034979"/>
                  <a:gd name="connsiteY128" fmla="*/ 1049838 h 1516602"/>
                  <a:gd name="connsiteX129" fmla="*/ 642549 w 1034979"/>
                  <a:gd name="connsiteY129" fmla="*/ 1038408 h 1516602"/>
                  <a:gd name="connsiteX130" fmla="*/ 640644 w 1034979"/>
                  <a:gd name="connsiteY130" fmla="*/ 1032693 h 1516602"/>
                  <a:gd name="connsiteX131" fmla="*/ 642549 w 1034979"/>
                  <a:gd name="connsiteY131" fmla="*/ 1015548 h 1516602"/>
                  <a:gd name="connsiteX132" fmla="*/ 644454 w 1034979"/>
                  <a:gd name="connsiteY132" fmla="*/ 1009833 h 1516602"/>
                  <a:gd name="connsiteX133" fmla="*/ 661599 w 1034979"/>
                  <a:gd name="connsiteY133" fmla="*/ 1000308 h 1516602"/>
                  <a:gd name="connsiteX134" fmla="*/ 673029 w 1034979"/>
                  <a:gd name="connsiteY134" fmla="*/ 992688 h 1516602"/>
                  <a:gd name="connsiteX135" fmla="*/ 674934 w 1034979"/>
                  <a:gd name="connsiteY135" fmla="*/ 986973 h 1516602"/>
                  <a:gd name="connsiteX136" fmla="*/ 680649 w 1034979"/>
                  <a:gd name="connsiteY136" fmla="*/ 985068 h 1516602"/>
                  <a:gd name="connsiteX137" fmla="*/ 686364 w 1034979"/>
                  <a:gd name="connsiteY137" fmla="*/ 981258 h 1516602"/>
                  <a:gd name="connsiteX138" fmla="*/ 695889 w 1034979"/>
                  <a:gd name="connsiteY138" fmla="*/ 971733 h 1516602"/>
                  <a:gd name="connsiteX139" fmla="*/ 705414 w 1034979"/>
                  <a:gd name="connsiteY139" fmla="*/ 960303 h 1516602"/>
                  <a:gd name="connsiteX140" fmla="*/ 716844 w 1034979"/>
                  <a:gd name="connsiteY140" fmla="*/ 952683 h 1516602"/>
                  <a:gd name="connsiteX141" fmla="*/ 732084 w 1034979"/>
                  <a:gd name="connsiteY141" fmla="*/ 939348 h 1516602"/>
                  <a:gd name="connsiteX142" fmla="*/ 741609 w 1034979"/>
                  <a:gd name="connsiteY142" fmla="*/ 927918 h 1516602"/>
                  <a:gd name="connsiteX143" fmla="*/ 753039 w 1034979"/>
                  <a:gd name="connsiteY143" fmla="*/ 918393 h 1516602"/>
                  <a:gd name="connsiteX144" fmla="*/ 758754 w 1034979"/>
                  <a:gd name="connsiteY144" fmla="*/ 906963 h 1516602"/>
                  <a:gd name="connsiteX145" fmla="*/ 760659 w 1034979"/>
                  <a:gd name="connsiteY145" fmla="*/ 901248 h 1516602"/>
                  <a:gd name="connsiteX146" fmla="*/ 766374 w 1034979"/>
                  <a:gd name="connsiteY146" fmla="*/ 889818 h 1516602"/>
                  <a:gd name="connsiteX147" fmla="*/ 764469 w 1034979"/>
                  <a:gd name="connsiteY147" fmla="*/ 874578 h 1516602"/>
                  <a:gd name="connsiteX148" fmla="*/ 758754 w 1034979"/>
                  <a:gd name="connsiteY148" fmla="*/ 872673 h 1516602"/>
                  <a:gd name="connsiteX149" fmla="*/ 737799 w 1034979"/>
                  <a:gd name="connsiteY149" fmla="*/ 874578 h 1516602"/>
                  <a:gd name="connsiteX150" fmla="*/ 732084 w 1034979"/>
                  <a:gd name="connsiteY150" fmla="*/ 878388 h 1516602"/>
                  <a:gd name="connsiteX151" fmla="*/ 699699 w 1034979"/>
                  <a:gd name="connsiteY151" fmla="*/ 899343 h 1516602"/>
                  <a:gd name="connsiteX152" fmla="*/ 595181 w 1034979"/>
                  <a:gd name="connsiteY152" fmla="*/ 957831 h 1516602"/>
                  <a:gd name="connsiteX153" fmla="*/ 507294 w 1034979"/>
                  <a:gd name="connsiteY153" fmla="*/ 847908 h 1516602"/>
                  <a:gd name="connsiteX154" fmla="*/ 503484 w 1034979"/>
                  <a:gd name="connsiteY154" fmla="*/ 358323 h 1516602"/>
                  <a:gd name="connsiteX155" fmla="*/ 499674 w 1034979"/>
                  <a:gd name="connsiteY155" fmla="*/ 66858 h 1516602"/>
                  <a:gd name="connsiteX156" fmla="*/ 490149 w 1034979"/>
                  <a:gd name="connsiteY156" fmla="*/ 40188 h 1516602"/>
                  <a:gd name="connsiteX157" fmla="*/ 488244 w 1034979"/>
                  <a:gd name="connsiteY157" fmla="*/ 34473 h 1516602"/>
                  <a:gd name="connsiteX158" fmla="*/ 484434 w 1034979"/>
                  <a:gd name="connsiteY158" fmla="*/ 28758 h 1516602"/>
                  <a:gd name="connsiteX159" fmla="*/ 478719 w 1034979"/>
                  <a:gd name="connsiteY159" fmla="*/ 17328 h 1516602"/>
                  <a:gd name="connsiteX160" fmla="*/ 473004 w 1034979"/>
                  <a:gd name="connsiteY160" fmla="*/ 13518 h 1516602"/>
                  <a:gd name="connsiteX161" fmla="*/ 469194 w 1034979"/>
                  <a:gd name="connsiteY161" fmla="*/ 7803 h 1516602"/>
                  <a:gd name="connsiteX162" fmla="*/ 429189 w 1034979"/>
                  <a:gd name="connsiteY162" fmla="*/ 11613 h 1516602"/>
                  <a:gd name="connsiteX163" fmla="*/ 425379 w 1034979"/>
                  <a:gd name="connsiteY163" fmla="*/ 78288 h 1516602"/>
                  <a:gd name="connsiteX164" fmla="*/ 425379 w 1034979"/>
                  <a:gd name="connsiteY164" fmla="*/ 84003 h 1516602"/>
                  <a:gd name="connsiteX165" fmla="*/ 429189 w 1034979"/>
                  <a:gd name="connsiteY165" fmla="*/ 238308 h 1516602"/>
                  <a:gd name="connsiteX166" fmla="*/ 440619 w 1034979"/>
                  <a:gd name="connsiteY166" fmla="*/ 421188 h 1516602"/>
                  <a:gd name="connsiteX167" fmla="*/ 435265 w 1034979"/>
                  <a:gd name="connsiteY167" fmla="*/ 718368 h 1516602"/>
                  <a:gd name="connsiteX168" fmla="*/ 435059 w 1034979"/>
                  <a:gd name="connsiteY168" fmla="*/ 799046 h 1516602"/>
                  <a:gd name="connsiteX169" fmla="*/ 430322 w 1034979"/>
                  <a:gd name="connsiteY16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253929 w 1034979"/>
                  <a:gd name="connsiteY6" fmla="*/ 958398 h 1516602"/>
                  <a:gd name="connsiteX7" fmla="*/ 181539 w 1034979"/>
                  <a:gd name="connsiteY7" fmla="*/ 937443 h 1516602"/>
                  <a:gd name="connsiteX8" fmla="*/ 116769 w 1034979"/>
                  <a:gd name="connsiteY8" fmla="*/ 903153 h 1516602"/>
                  <a:gd name="connsiteX9" fmla="*/ 59619 w 1034979"/>
                  <a:gd name="connsiteY9" fmla="*/ 874578 h 1516602"/>
                  <a:gd name="connsiteX10" fmla="*/ 46284 w 1034979"/>
                  <a:gd name="connsiteY10" fmla="*/ 895533 h 1516602"/>
                  <a:gd name="connsiteX11" fmla="*/ 50094 w 1034979"/>
                  <a:gd name="connsiteY11" fmla="*/ 933633 h 1516602"/>
                  <a:gd name="connsiteX12" fmla="*/ 53904 w 1034979"/>
                  <a:gd name="connsiteY12" fmla="*/ 939348 h 1516602"/>
                  <a:gd name="connsiteX13" fmla="*/ 59619 w 1034979"/>
                  <a:gd name="connsiteY13" fmla="*/ 943158 h 1516602"/>
                  <a:gd name="connsiteX14" fmla="*/ 63429 w 1034979"/>
                  <a:gd name="connsiteY14" fmla="*/ 948873 h 1516602"/>
                  <a:gd name="connsiteX15" fmla="*/ 80574 w 1034979"/>
                  <a:gd name="connsiteY15" fmla="*/ 958398 h 1516602"/>
                  <a:gd name="connsiteX16" fmla="*/ 166299 w 1034979"/>
                  <a:gd name="connsiteY16" fmla="*/ 979353 h 1516602"/>
                  <a:gd name="connsiteX17" fmla="*/ 191064 w 1034979"/>
                  <a:gd name="connsiteY17" fmla="*/ 985068 h 1516602"/>
                  <a:gd name="connsiteX18" fmla="*/ 208209 w 1034979"/>
                  <a:gd name="connsiteY18" fmla="*/ 990783 h 1516602"/>
                  <a:gd name="connsiteX19" fmla="*/ 213924 w 1034979"/>
                  <a:gd name="connsiteY19" fmla="*/ 992688 h 1516602"/>
                  <a:gd name="connsiteX20" fmla="*/ 229164 w 1034979"/>
                  <a:gd name="connsiteY20" fmla="*/ 996498 h 1516602"/>
                  <a:gd name="connsiteX21" fmla="*/ 248214 w 1034979"/>
                  <a:gd name="connsiteY21" fmla="*/ 1002213 h 1516602"/>
                  <a:gd name="connsiteX22" fmla="*/ 253929 w 1034979"/>
                  <a:gd name="connsiteY22" fmla="*/ 1006023 h 1516602"/>
                  <a:gd name="connsiteX23" fmla="*/ 267264 w 1034979"/>
                  <a:gd name="connsiteY23" fmla="*/ 1021263 h 1516602"/>
                  <a:gd name="connsiteX24" fmla="*/ 272979 w 1034979"/>
                  <a:gd name="connsiteY24" fmla="*/ 1040313 h 1516602"/>
                  <a:gd name="connsiteX25" fmla="*/ 274884 w 1034979"/>
                  <a:gd name="connsiteY25" fmla="*/ 1046028 h 1516602"/>
                  <a:gd name="connsiteX26" fmla="*/ 276789 w 1034979"/>
                  <a:gd name="connsiteY26" fmla="*/ 1051743 h 1516602"/>
                  <a:gd name="connsiteX27" fmla="*/ 278694 w 1034979"/>
                  <a:gd name="connsiteY27" fmla="*/ 1076508 h 1516602"/>
                  <a:gd name="connsiteX28" fmla="*/ 280599 w 1034979"/>
                  <a:gd name="connsiteY28" fmla="*/ 1082223 h 1516602"/>
                  <a:gd name="connsiteX29" fmla="*/ 278694 w 1034979"/>
                  <a:gd name="connsiteY29" fmla="*/ 1101273 h 1516602"/>
                  <a:gd name="connsiteX30" fmla="*/ 276789 w 1034979"/>
                  <a:gd name="connsiteY30" fmla="*/ 1110798 h 1516602"/>
                  <a:gd name="connsiteX31" fmla="*/ 263454 w 1034979"/>
                  <a:gd name="connsiteY31" fmla="*/ 1124133 h 1516602"/>
                  <a:gd name="connsiteX32" fmla="*/ 252024 w 1034979"/>
                  <a:gd name="connsiteY32" fmla="*/ 1131753 h 1516602"/>
                  <a:gd name="connsiteX33" fmla="*/ 240594 w 1034979"/>
                  <a:gd name="connsiteY33" fmla="*/ 1135563 h 1516602"/>
                  <a:gd name="connsiteX34" fmla="*/ 27234 w 1034979"/>
                  <a:gd name="connsiteY34" fmla="*/ 1154613 h 1516602"/>
                  <a:gd name="connsiteX35" fmla="*/ 15804 w 1034979"/>
                  <a:gd name="connsiteY35" fmla="*/ 1160328 h 1516602"/>
                  <a:gd name="connsiteX36" fmla="*/ 6279 w 1034979"/>
                  <a:gd name="connsiteY36" fmla="*/ 1169853 h 1516602"/>
                  <a:gd name="connsiteX37" fmla="*/ 4374 w 1034979"/>
                  <a:gd name="connsiteY37" fmla="*/ 1175568 h 1516602"/>
                  <a:gd name="connsiteX38" fmla="*/ 564 w 1034979"/>
                  <a:gd name="connsiteY38" fmla="*/ 1181283 h 1516602"/>
                  <a:gd name="connsiteX39" fmla="*/ 6279 w 1034979"/>
                  <a:gd name="connsiteY39" fmla="*/ 1213668 h 1516602"/>
                  <a:gd name="connsiteX40" fmla="*/ 11994 w 1034979"/>
                  <a:gd name="connsiteY40" fmla="*/ 1217478 h 1516602"/>
                  <a:gd name="connsiteX41" fmla="*/ 17709 w 1034979"/>
                  <a:gd name="connsiteY41" fmla="*/ 1219383 h 1516602"/>
                  <a:gd name="connsiteX42" fmla="*/ 145344 w 1034979"/>
                  <a:gd name="connsiteY42" fmla="*/ 1217478 h 1516602"/>
                  <a:gd name="connsiteX43" fmla="*/ 239202 w 1034979"/>
                  <a:gd name="connsiteY43" fmla="*/ 1214801 h 1516602"/>
                  <a:gd name="connsiteX44" fmla="*/ 318699 w 1034979"/>
                  <a:gd name="connsiteY44" fmla="*/ 1217478 h 1516602"/>
                  <a:gd name="connsiteX45" fmla="*/ 330129 w 1034979"/>
                  <a:gd name="connsiteY45" fmla="*/ 1223193 h 1516602"/>
                  <a:gd name="connsiteX46" fmla="*/ 333939 w 1034979"/>
                  <a:gd name="connsiteY46" fmla="*/ 1228908 h 1516602"/>
                  <a:gd name="connsiteX47" fmla="*/ 339654 w 1034979"/>
                  <a:gd name="connsiteY47" fmla="*/ 1230813 h 1516602"/>
                  <a:gd name="connsiteX48" fmla="*/ 351084 w 1034979"/>
                  <a:gd name="connsiteY48" fmla="*/ 1238433 h 1516602"/>
                  <a:gd name="connsiteX49" fmla="*/ 356799 w 1034979"/>
                  <a:gd name="connsiteY49" fmla="*/ 1242243 h 1516602"/>
                  <a:gd name="connsiteX50" fmla="*/ 360609 w 1034979"/>
                  <a:gd name="connsiteY50" fmla="*/ 1247958 h 1516602"/>
                  <a:gd name="connsiteX51" fmla="*/ 366324 w 1034979"/>
                  <a:gd name="connsiteY51" fmla="*/ 1259388 h 1516602"/>
                  <a:gd name="connsiteX52" fmla="*/ 362514 w 1034979"/>
                  <a:gd name="connsiteY52" fmla="*/ 1286058 h 1516602"/>
                  <a:gd name="connsiteX53" fmla="*/ 358704 w 1034979"/>
                  <a:gd name="connsiteY53" fmla="*/ 1291773 h 1516602"/>
                  <a:gd name="connsiteX54" fmla="*/ 356799 w 1034979"/>
                  <a:gd name="connsiteY54" fmla="*/ 1297488 h 1516602"/>
                  <a:gd name="connsiteX55" fmla="*/ 352989 w 1034979"/>
                  <a:gd name="connsiteY55" fmla="*/ 1303203 h 1516602"/>
                  <a:gd name="connsiteX56" fmla="*/ 351084 w 1034979"/>
                  <a:gd name="connsiteY56" fmla="*/ 1308918 h 1516602"/>
                  <a:gd name="connsiteX57" fmla="*/ 347274 w 1034979"/>
                  <a:gd name="connsiteY57" fmla="*/ 1314633 h 1516602"/>
                  <a:gd name="connsiteX58" fmla="*/ 330129 w 1034979"/>
                  <a:gd name="connsiteY58" fmla="*/ 1381308 h 1516602"/>
                  <a:gd name="connsiteX59" fmla="*/ 328224 w 1034979"/>
                  <a:gd name="connsiteY59" fmla="*/ 1432743 h 1516602"/>
                  <a:gd name="connsiteX60" fmla="*/ 330129 w 1034979"/>
                  <a:gd name="connsiteY60" fmla="*/ 1457508 h 1516602"/>
                  <a:gd name="connsiteX61" fmla="*/ 332034 w 1034979"/>
                  <a:gd name="connsiteY61" fmla="*/ 1463223 h 1516602"/>
                  <a:gd name="connsiteX62" fmla="*/ 335844 w 1034979"/>
                  <a:gd name="connsiteY62" fmla="*/ 1467033 h 1516602"/>
                  <a:gd name="connsiteX63" fmla="*/ 364419 w 1034979"/>
                  <a:gd name="connsiteY63" fmla="*/ 1512753 h 1516602"/>
                  <a:gd name="connsiteX64" fmla="*/ 387279 w 1034979"/>
                  <a:gd name="connsiteY64" fmla="*/ 1514658 h 1516602"/>
                  <a:gd name="connsiteX65" fmla="*/ 392994 w 1034979"/>
                  <a:gd name="connsiteY65" fmla="*/ 1508943 h 1516602"/>
                  <a:gd name="connsiteX66" fmla="*/ 394899 w 1034979"/>
                  <a:gd name="connsiteY66" fmla="*/ 1497513 h 1516602"/>
                  <a:gd name="connsiteX67" fmla="*/ 396804 w 1034979"/>
                  <a:gd name="connsiteY67" fmla="*/ 1491798 h 1516602"/>
                  <a:gd name="connsiteX68" fmla="*/ 398709 w 1034979"/>
                  <a:gd name="connsiteY68" fmla="*/ 1474653 h 1516602"/>
                  <a:gd name="connsiteX69" fmla="*/ 400614 w 1034979"/>
                  <a:gd name="connsiteY69" fmla="*/ 1461318 h 1516602"/>
                  <a:gd name="connsiteX70" fmla="*/ 404424 w 1034979"/>
                  <a:gd name="connsiteY70" fmla="*/ 1404168 h 1516602"/>
                  <a:gd name="connsiteX71" fmla="*/ 410139 w 1034979"/>
                  <a:gd name="connsiteY71" fmla="*/ 1392738 h 1516602"/>
                  <a:gd name="connsiteX72" fmla="*/ 413949 w 1034979"/>
                  <a:gd name="connsiteY72" fmla="*/ 1379403 h 1516602"/>
                  <a:gd name="connsiteX73" fmla="*/ 415854 w 1034979"/>
                  <a:gd name="connsiteY73" fmla="*/ 1373688 h 1516602"/>
                  <a:gd name="connsiteX74" fmla="*/ 417759 w 1034979"/>
                  <a:gd name="connsiteY74" fmla="*/ 1360353 h 1516602"/>
                  <a:gd name="connsiteX75" fmla="*/ 421569 w 1034979"/>
                  <a:gd name="connsiteY75" fmla="*/ 1348923 h 1516602"/>
                  <a:gd name="connsiteX76" fmla="*/ 427284 w 1034979"/>
                  <a:gd name="connsiteY76" fmla="*/ 1335588 h 1516602"/>
                  <a:gd name="connsiteX77" fmla="*/ 467289 w 1034979"/>
                  <a:gd name="connsiteY77" fmla="*/ 1265103 h 1516602"/>
                  <a:gd name="connsiteX78" fmla="*/ 528455 w 1034979"/>
                  <a:gd name="connsiteY78" fmla="*/ 1252334 h 1516602"/>
                  <a:gd name="connsiteX79" fmla="*/ 573969 w 1034979"/>
                  <a:gd name="connsiteY79" fmla="*/ 1236528 h 1516602"/>
                  <a:gd name="connsiteX80" fmla="*/ 585399 w 1034979"/>
                  <a:gd name="connsiteY80" fmla="*/ 1232718 h 1516602"/>
                  <a:gd name="connsiteX81" fmla="*/ 720654 w 1034979"/>
                  <a:gd name="connsiteY81" fmla="*/ 1316538 h 1516602"/>
                  <a:gd name="connsiteX82" fmla="*/ 733989 w 1034979"/>
                  <a:gd name="connsiteY82" fmla="*/ 1326063 h 1516602"/>
                  <a:gd name="connsiteX83" fmla="*/ 743514 w 1034979"/>
                  <a:gd name="connsiteY83" fmla="*/ 1327968 h 1516602"/>
                  <a:gd name="connsiteX84" fmla="*/ 749229 w 1034979"/>
                  <a:gd name="connsiteY84" fmla="*/ 1329873 h 1516602"/>
                  <a:gd name="connsiteX85" fmla="*/ 762564 w 1034979"/>
                  <a:gd name="connsiteY85" fmla="*/ 1335588 h 1516602"/>
                  <a:gd name="connsiteX86" fmla="*/ 777804 w 1034979"/>
                  <a:gd name="connsiteY86" fmla="*/ 1333683 h 1516602"/>
                  <a:gd name="connsiteX87" fmla="*/ 789234 w 1034979"/>
                  <a:gd name="connsiteY87" fmla="*/ 1327968 h 1516602"/>
                  <a:gd name="connsiteX88" fmla="*/ 794949 w 1034979"/>
                  <a:gd name="connsiteY88" fmla="*/ 1326063 h 1516602"/>
                  <a:gd name="connsiteX89" fmla="*/ 802569 w 1034979"/>
                  <a:gd name="connsiteY89" fmla="*/ 1308918 h 1516602"/>
                  <a:gd name="connsiteX90" fmla="*/ 800664 w 1034979"/>
                  <a:gd name="connsiteY90" fmla="*/ 1284153 h 1516602"/>
                  <a:gd name="connsiteX91" fmla="*/ 798759 w 1034979"/>
                  <a:gd name="connsiteY91" fmla="*/ 1278438 h 1516602"/>
                  <a:gd name="connsiteX92" fmla="*/ 796854 w 1034979"/>
                  <a:gd name="connsiteY92" fmla="*/ 1270818 h 1516602"/>
                  <a:gd name="connsiteX93" fmla="*/ 783519 w 1034979"/>
                  <a:gd name="connsiteY93" fmla="*/ 1253673 h 1516602"/>
                  <a:gd name="connsiteX94" fmla="*/ 773994 w 1034979"/>
                  <a:gd name="connsiteY94" fmla="*/ 1247958 h 1516602"/>
                  <a:gd name="connsiteX95" fmla="*/ 648264 w 1034979"/>
                  <a:gd name="connsiteY95" fmla="*/ 1156518 h 1516602"/>
                  <a:gd name="connsiteX96" fmla="*/ 644454 w 1034979"/>
                  <a:gd name="connsiteY96" fmla="*/ 1139373 h 1516602"/>
                  <a:gd name="connsiteX97" fmla="*/ 646359 w 1034979"/>
                  <a:gd name="connsiteY97" fmla="*/ 1131753 h 1516602"/>
                  <a:gd name="connsiteX98" fmla="*/ 650169 w 1034979"/>
                  <a:gd name="connsiteY98" fmla="*/ 1114608 h 1516602"/>
                  <a:gd name="connsiteX99" fmla="*/ 653979 w 1034979"/>
                  <a:gd name="connsiteY99" fmla="*/ 1108893 h 1516602"/>
                  <a:gd name="connsiteX100" fmla="*/ 655884 w 1034979"/>
                  <a:gd name="connsiteY100" fmla="*/ 1103178 h 1516602"/>
                  <a:gd name="connsiteX101" fmla="*/ 661599 w 1034979"/>
                  <a:gd name="connsiteY101" fmla="*/ 1101273 h 1516602"/>
                  <a:gd name="connsiteX102" fmla="*/ 671124 w 1034979"/>
                  <a:gd name="connsiteY102" fmla="*/ 1089843 h 1516602"/>
                  <a:gd name="connsiteX103" fmla="*/ 724464 w 1034979"/>
                  <a:gd name="connsiteY103" fmla="*/ 1082223 h 1516602"/>
                  <a:gd name="connsiteX104" fmla="*/ 842574 w 1034979"/>
                  <a:gd name="connsiteY104" fmla="*/ 1084128 h 1516602"/>
                  <a:gd name="connsiteX105" fmla="*/ 871149 w 1034979"/>
                  <a:gd name="connsiteY105" fmla="*/ 1086033 h 1516602"/>
                  <a:gd name="connsiteX106" fmla="*/ 899724 w 1034979"/>
                  <a:gd name="connsiteY106" fmla="*/ 1091748 h 1516602"/>
                  <a:gd name="connsiteX107" fmla="*/ 922584 w 1034979"/>
                  <a:gd name="connsiteY107" fmla="*/ 1095558 h 1516602"/>
                  <a:gd name="connsiteX108" fmla="*/ 951159 w 1034979"/>
                  <a:gd name="connsiteY108" fmla="*/ 1101273 h 1516602"/>
                  <a:gd name="connsiteX109" fmla="*/ 956874 w 1034979"/>
                  <a:gd name="connsiteY109" fmla="*/ 1101273 h 1516602"/>
                  <a:gd name="connsiteX110" fmla="*/ 1002594 w 1034979"/>
                  <a:gd name="connsiteY110" fmla="*/ 1099368 h 1516602"/>
                  <a:gd name="connsiteX111" fmla="*/ 1031169 w 1034979"/>
                  <a:gd name="connsiteY111" fmla="*/ 1091748 h 1516602"/>
                  <a:gd name="connsiteX112" fmla="*/ 1034979 w 1034979"/>
                  <a:gd name="connsiteY112" fmla="*/ 1086033 h 1516602"/>
                  <a:gd name="connsiteX113" fmla="*/ 1033074 w 1034979"/>
                  <a:gd name="connsiteY113" fmla="*/ 1066983 h 1516602"/>
                  <a:gd name="connsiteX114" fmla="*/ 1027359 w 1034979"/>
                  <a:gd name="connsiteY114" fmla="*/ 1063173 h 1516602"/>
                  <a:gd name="connsiteX115" fmla="*/ 1012119 w 1034979"/>
                  <a:gd name="connsiteY115" fmla="*/ 1061268 h 1516602"/>
                  <a:gd name="connsiteX116" fmla="*/ 1006404 w 1034979"/>
                  <a:gd name="connsiteY116" fmla="*/ 1059363 h 1516602"/>
                  <a:gd name="connsiteX117" fmla="*/ 998784 w 1034979"/>
                  <a:gd name="connsiteY117" fmla="*/ 1057458 h 1516602"/>
                  <a:gd name="connsiteX118" fmla="*/ 987354 w 1034979"/>
                  <a:gd name="connsiteY118" fmla="*/ 1049838 h 1516602"/>
                  <a:gd name="connsiteX119" fmla="*/ 975924 w 1034979"/>
                  <a:gd name="connsiteY119" fmla="*/ 1046028 h 1516602"/>
                  <a:gd name="connsiteX120" fmla="*/ 970209 w 1034979"/>
                  <a:gd name="connsiteY120" fmla="*/ 1044123 h 1516602"/>
                  <a:gd name="connsiteX121" fmla="*/ 962589 w 1034979"/>
                  <a:gd name="connsiteY121" fmla="*/ 1042218 h 1516602"/>
                  <a:gd name="connsiteX122" fmla="*/ 956874 w 1034979"/>
                  <a:gd name="connsiteY122" fmla="*/ 1040313 h 1516602"/>
                  <a:gd name="connsiteX123" fmla="*/ 935919 w 1034979"/>
                  <a:gd name="connsiteY123" fmla="*/ 1034598 h 1516602"/>
                  <a:gd name="connsiteX124" fmla="*/ 825429 w 1034979"/>
                  <a:gd name="connsiteY124" fmla="*/ 1034598 h 1516602"/>
                  <a:gd name="connsiteX125" fmla="*/ 730179 w 1034979"/>
                  <a:gd name="connsiteY125" fmla="*/ 1038408 h 1516602"/>
                  <a:gd name="connsiteX126" fmla="*/ 669219 w 1034979"/>
                  <a:gd name="connsiteY126" fmla="*/ 1046028 h 1516602"/>
                  <a:gd name="connsiteX127" fmla="*/ 646359 w 1034979"/>
                  <a:gd name="connsiteY127" fmla="*/ 1049838 h 1516602"/>
                  <a:gd name="connsiteX128" fmla="*/ 642549 w 1034979"/>
                  <a:gd name="connsiteY128" fmla="*/ 1038408 h 1516602"/>
                  <a:gd name="connsiteX129" fmla="*/ 640644 w 1034979"/>
                  <a:gd name="connsiteY129" fmla="*/ 1032693 h 1516602"/>
                  <a:gd name="connsiteX130" fmla="*/ 642549 w 1034979"/>
                  <a:gd name="connsiteY130" fmla="*/ 1015548 h 1516602"/>
                  <a:gd name="connsiteX131" fmla="*/ 644454 w 1034979"/>
                  <a:gd name="connsiteY131" fmla="*/ 1009833 h 1516602"/>
                  <a:gd name="connsiteX132" fmla="*/ 661599 w 1034979"/>
                  <a:gd name="connsiteY132" fmla="*/ 1000308 h 1516602"/>
                  <a:gd name="connsiteX133" fmla="*/ 673029 w 1034979"/>
                  <a:gd name="connsiteY133" fmla="*/ 992688 h 1516602"/>
                  <a:gd name="connsiteX134" fmla="*/ 674934 w 1034979"/>
                  <a:gd name="connsiteY134" fmla="*/ 986973 h 1516602"/>
                  <a:gd name="connsiteX135" fmla="*/ 680649 w 1034979"/>
                  <a:gd name="connsiteY135" fmla="*/ 985068 h 1516602"/>
                  <a:gd name="connsiteX136" fmla="*/ 686364 w 1034979"/>
                  <a:gd name="connsiteY136" fmla="*/ 981258 h 1516602"/>
                  <a:gd name="connsiteX137" fmla="*/ 695889 w 1034979"/>
                  <a:gd name="connsiteY137" fmla="*/ 971733 h 1516602"/>
                  <a:gd name="connsiteX138" fmla="*/ 705414 w 1034979"/>
                  <a:gd name="connsiteY138" fmla="*/ 960303 h 1516602"/>
                  <a:gd name="connsiteX139" fmla="*/ 716844 w 1034979"/>
                  <a:gd name="connsiteY139" fmla="*/ 952683 h 1516602"/>
                  <a:gd name="connsiteX140" fmla="*/ 732084 w 1034979"/>
                  <a:gd name="connsiteY140" fmla="*/ 939348 h 1516602"/>
                  <a:gd name="connsiteX141" fmla="*/ 741609 w 1034979"/>
                  <a:gd name="connsiteY141" fmla="*/ 927918 h 1516602"/>
                  <a:gd name="connsiteX142" fmla="*/ 753039 w 1034979"/>
                  <a:gd name="connsiteY142" fmla="*/ 918393 h 1516602"/>
                  <a:gd name="connsiteX143" fmla="*/ 758754 w 1034979"/>
                  <a:gd name="connsiteY143" fmla="*/ 906963 h 1516602"/>
                  <a:gd name="connsiteX144" fmla="*/ 760659 w 1034979"/>
                  <a:gd name="connsiteY144" fmla="*/ 901248 h 1516602"/>
                  <a:gd name="connsiteX145" fmla="*/ 766374 w 1034979"/>
                  <a:gd name="connsiteY145" fmla="*/ 889818 h 1516602"/>
                  <a:gd name="connsiteX146" fmla="*/ 764469 w 1034979"/>
                  <a:gd name="connsiteY146" fmla="*/ 874578 h 1516602"/>
                  <a:gd name="connsiteX147" fmla="*/ 758754 w 1034979"/>
                  <a:gd name="connsiteY147" fmla="*/ 872673 h 1516602"/>
                  <a:gd name="connsiteX148" fmla="*/ 737799 w 1034979"/>
                  <a:gd name="connsiteY148" fmla="*/ 874578 h 1516602"/>
                  <a:gd name="connsiteX149" fmla="*/ 732084 w 1034979"/>
                  <a:gd name="connsiteY149" fmla="*/ 878388 h 1516602"/>
                  <a:gd name="connsiteX150" fmla="*/ 699699 w 1034979"/>
                  <a:gd name="connsiteY150" fmla="*/ 899343 h 1516602"/>
                  <a:gd name="connsiteX151" fmla="*/ 595181 w 1034979"/>
                  <a:gd name="connsiteY151" fmla="*/ 957831 h 1516602"/>
                  <a:gd name="connsiteX152" fmla="*/ 507294 w 1034979"/>
                  <a:gd name="connsiteY152" fmla="*/ 847908 h 1516602"/>
                  <a:gd name="connsiteX153" fmla="*/ 503484 w 1034979"/>
                  <a:gd name="connsiteY153" fmla="*/ 358323 h 1516602"/>
                  <a:gd name="connsiteX154" fmla="*/ 499674 w 1034979"/>
                  <a:gd name="connsiteY154" fmla="*/ 66858 h 1516602"/>
                  <a:gd name="connsiteX155" fmla="*/ 490149 w 1034979"/>
                  <a:gd name="connsiteY155" fmla="*/ 40188 h 1516602"/>
                  <a:gd name="connsiteX156" fmla="*/ 488244 w 1034979"/>
                  <a:gd name="connsiteY156" fmla="*/ 34473 h 1516602"/>
                  <a:gd name="connsiteX157" fmla="*/ 484434 w 1034979"/>
                  <a:gd name="connsiteY157" fmla="*/ 28758 h 1516602"/>
                  <a:gd name="connsiteX158" fmla="*/ 478719 w 1034979"/>
                  <a:gd name="connsiteY158" fmla="*/ 17328 h 1516602"/>
                  <a:gd name="connsiteX159" fmla="*/ 473004 w 1034979"/>
                  <a:gd name="connsiteY159" fmla="*/ 13518 h 1516602"/>
                  <a:gd name="connsiteX160" fmla="*/ 469194 w 1034979"/>
                  <a:gd name="connsiteY160" fmla="*/ 7803 h 1516602"/>
                  <a:gd name="connsiteX161" fmla="*/ 429189 w 1034979"/>
                  <a:gd name="connsiteY161" fmla="*/ 11613 h 1516602"/>
                  <a:gd name="connsiteX162" fmla="*/ 425379 w 1034979"/>
                  <a:gd name="connsiteY162" fmla="*/ 78288 h 1516602"/>
                  <a:gd name="connsiteX163" fmla="*/ 425379 w 1034979"/>
                  <a:gd name="connsiteY163" fmla="*/ 84003 h 1516602"/>
                  <a:gd name="connsiteX164" fmla="*/ 429189 w 1034979"/>
                  <a:gd name="connsiteY164" fmla="*/ 238308 h 1516602"/>
                  <a:gd name="connsiteX165" fmla="*/ 440619 w 1034979"/>
                  <a:gd name="connsiteY165" fmla="*/ 421188 h 1516602"/>
                  <a:gd name="connsiteX166" fmla="*/ 435265 w 1034979"/>
                  <a:gd name="connsiteY166" fmla="*/ 718368 h 1516602"/>
                  <a:gd name="connsiteX167" fmla="*/ 435059 w 1034979"/>
                  <a:gd name="connsiteY167" fmla="*/ 799046 h 1516602"/>
                  <a:gd name="connsiteX168" fmla="*/ 430322 w 1034979"/>
                  <a:gd name="connsiteY16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573969 w 1034979"/>
                  <a:gd name="connsiteY78" fmla="*/ 1236528 h 1516602"/>
                  <a:gd name="connsiteX79" fmla="*/ 585399 w 1034979"/>
                  <a:gd name="connsiteY79" fmla="*/ 1232718 h 1516602"/>
                  <a:gd name="connsiteX80" fmla="*/ 720654 w 1034979"/>
                  <a:gd name="connsiteY80" fmla="*/ 1316538 h 1516602"/>
                  <a:gd name="connsiteX81" fmla="*/ 733989 w 1034979"/>
                  <a:gd name="connsiteY81" fmla="*/ 1326063 h 1516602"/>
                  <a:gd name="connsiteX82" fmla="*/ 743514 w 1034979"/>
                  <a:gd name="connsiteY82" fmla="*/ 1327968 h 1516602"/>
                  <a:gd name="connsiteX83" fmla="*/ 749229 w 1034979"/>
                  <a:gd name="connsiteY83" fmla="*/ 1329873 h 1516602"/>
                  <a:gd name="connsiteX84" fmla="*/ 762564 w 1034979"/>
                  <a:gd name="connsiteY84" fmla="*/ 1335588 h 1516602"/>
                  <a:gd name="connsiteX85" fmla="*/ 777804 w 1034979"/>
                  <a:gd name="connsiteY85" fmla="*/ 1333683 h 1516602"/>
                  <a:gd name="connsiteX86" fmla="*/ 789234 w 1034979"/>
                  <a:gd name="connsiteY86" fmla="*/ 1327968 h 1516602"/>
                  <a:gd name="connsiteX87" fmla="*/ 794949 w 1034979"/>
                  <a:gd name="connsiteY87" fmla="*/ 1326063 h 1516602"/>
                  <a:gd name="connsiteX88" fmla="*/ 802569 w 1034979"/>
                  <a:gd name="connsiteY88" fmla="*/ 1308918 h 1516602"/>
                  <a:gd name="connsiteX89" fmla="*/ 800664 w 1034979"/>
                  <a:gd name="connsiteY89" fmla="*/ 1284153 h 1516602"/>
                  <a:gd name="connsiteX90" fmla="*/ 798759 w 1034979"/>
                  <a:gd name="connsiteY90" fmla="*/ 1278438 h 1516602"/>
                  <a:gd name="connsiteX91" fmla="*/ 796854 w 1034979"/>
                  <a:gd name="connsiteY91" fmla="*/ 1270818 h 1516602"/>
                  <a:gd name="connsiteX92" fmla="*/ 783519 w 1034979"/>
                  <a:gd name="connsiteY92" fmla="*/ 1253673 h 1516602"/>
                  <a:gd name="connsiteX93" fmla="*/ 773994 w 1034979"/>
                  <a:gd name="connsiteY93" fmla="*/ 1247958 h 1516602"/>
                  <a:gd name="connsiteX94" fmla="*/ 648264 w 1034979"/>
                  <a:gd name="connsiteY94" fmla="*/ 1156518 h 1516602"/>
                  <a:gd name="connsiteX95" fmla="*/ 644454 w 1034979"/>
                  <a:gd name="connsiteY95" fmla="*/ 1139373 h 1516602"/>
                  <a:gd name="connsiteX96" fmla="*/ 646359 w 1034979"/>
                  <a:gd name="connsiteY96" fmla="*/ 1131753 h 1516602"/>
                  <a:gd name="connsiteX97" fmla="*/ 650169 w 1034979"/>
                  <a:gd name="connsiteY97" fmla="*/ 1114608 h 1516602"/>
                  <a:gd name="connsiteX98" fmla="*/ 653979 w 1034979"/>
                  <a:gd name="connsiteY98" fmla="*/ 1108893 h 1516602"/>
                  <a:gd name="connsiteX99" fmla="*/ 655884 w 1034979"/>
                  <a:gd name="connsiteY99" fmla="*/ 1103178 h 1516602"/>
                  <a:gd name="connsiteX100" fmla="*/ 661599 w 1034979"/>
                  <a:gd name="connsiteY100" fmla="*/ 1101273 h 1516602"/>
                  <a:gd name="connsiteX101" fmla="*/ 671124 w 1034979"/>
                  <a:gd name="connsiteY101" fmla="*/ 1089843 h 1516602"/>
                  <a:gd name="connsiteX102" fmla="*/ 724464 w 1034979"/>
                  <a:gd name="connsiteY102" fmla="*/ 1082223 h 1516602"/>
                  <a:gd name="connsiteX103" fmla="*/ 842574 w 1034979"/>
                  <a:gd name="connsiteY103" fmla="*/ 1084128 h 1516602"/>
                  <a:gd name="connsiteX104" fmla="*/ 871149 w 1034979"/>
                  <a:gd name="connsiteY104" fmla="*/ 1086033 h 1516602"/>
                  <a:gd name="connsiteX105" fmla="*/ 899724 w 1034979"/>
                  <a:gd name="connsiteY105" fmla="*/ 1091748 h 1516602"/>
                  <a:gd name="connsiteX106" fmla="*/ 922584 w 1034979"/>
                  <a:gd name="connsiteY106" fmla="*/ 1095558 h 1516602"/>
                  <a:gd name="connsiteX107" fmla="*/ 951159 w 1034979"/>
                  <a:gd name="connsiteY107" fmla="*/ 1101273 h 1516602"/>
                  <a:gd name="connsiteX108" fmla="*/ 956874 w 1034979"/>
                  <a:gd name="connsiteY108" fmla="*/ 1101273 h 1516602"/>
                  <a:gd name="connsiteX109" fmla="*/ 1002594 w 1034979"/>
                  <a:gd name="connsiteY109" fmla="*/ 1099368 h 1516602"/>
                  <a:gd name="connsiteX110" fmla="*/ 1031169 w 1034979"/>
                  <a:gd name="connsiteY110" fmla="*/ 1091748 h 1516602"/>
                  <a:gd name="connsiteX111" fmla="*/ 1034979 w 1034979"/>
                  <a:gd name="connsiteY111" fmla="*/ 1086033 h 1516602"/>
                  <a:gd name="connsiteX112" fmla="*/ 1033074 w 1034979"/>
                  <a:gd name="connsiteY112" fmla="*/ 1066983 h 1516602"/>
                  <a:gd name="connsiteX113" fmla="*/ 1027359 w 1034979"/>
                  <a:gd name="connsiteY113" fmla="*/ 1063173 h 1516602"/>
                  <a:gd name="connsiteX114" fmla="*/ 1012119 w 1034979"/>
                  <a:gd name="connsiteY114" fmla="*/ 1061268 h 1516602"/>
                  <a:gd name="connsiteX115" fmla="*/ 1006404 w 1034979"/>
                  <a:gd name="connsiteY115" fmla="*/ 1059363 h 1516602"/>
                  <a:gd name="connsiteX116" fmla="*/ 998784 w 1034979"/>
                  <a:gd name="connsiteY116" fmla="*/ 1057458 h 1516602"/>
                  <a:gd name="connsiteX117" fmla="*/ 987354 w 1034979"/>
                  <a:gd name="connsiteY117" fmla="*/ 1049838 h 1516602"/>
                  <a:gd name="connsiteX118" fmla="*/ 975924 w 1034979"/>
                  <a:gd name="connsiteY118" fmla="*/ 1046028 h 1516602"/>
                  <a:gd name="connsiteX119" fmla="*/ 970209 w 1034979"/>
                  <a:gd name="connsiteY119" fmla="*/ 1044123 h 1516602"/>
                  <a:gd name="connsiteX120" fmla="*/ 962589 w 1034979"/>
                  <a:gd name="connsiteY120" fmla="*/ 1042218 h 1516602"/>
                  <a:gd name="connsiteX121" fmla="*/ 956874 w 1034979"/>
                  <a:gd name="connsiteY121" fmla="*/ 1040313 h 1516602"/>
                  <a:gd name="connsiteX122" fmla="*/ 935919 w 1034979"/>
                  <a:gd name="connsiteY122" fmla="*/ 1034598 h 1516602"/>
                  <a:gd name="connsiteX123" fmla="*/ 825429 w 1034979"/>
                  <a:gd name="connsiteY123" fmla="*/ 1034598 h 1516602"/>
                  <a:gd name="connsiteX124" fmla="*/ 730179 w 1034979"/>
                  <a:gd name="connsiteY124" fmla="*/ 1038408 h 1516602"/>
                  <a:gd name="connsiteX125" fmla="*/ 669219 w 1034979"/>
                  <a:gd name="connsiteY125" fmla="*/ 1046028 h 1516602"/>
                  <a:gd name="connsiteX126" fmla="*/ 646359 w 1034979"/>
                  <a:gd name="connsiteY126" fmla="*/ 1049838 h 1516602"/>
                  <a:gd name="connsiteX127" fmla="*/ 642549 w 1034979"/>
                  <a:gd name="connsiteY127" fmla="*/ 1038408 h 1516602"/>
                  <a:gd name="connsiteX128" fmla="*/ 640644 w 1034979"/>
                  <a:gd name="connsiteY128" fmla="*/ 1032693 h 1516602"/>
                  <a:gd name="connsiteX129" fmla="*/ 642549 w 1034979"/>
                  <a:gd name="connsiteY129" fmla="*/ 1015548 h 1516602"/>
                  <a:gd name="connsiteX130" fmla="*/ 644454 w 1034979"/>
                  <a:gd name="connsiteY130" fmla="*/ 1009833 h 1516602"/>
                  <a:gd name="connsiteX131" fmla="*/ 661599 w 1034979"/>
                  <a:gd name="connsiteY131" fmla="*/ 1000308 h 1516602"/>
                  <a:gd name="connsiteX132" fmla="*/ 673029 w 1034979"/>
                  <a:gd name="connsiteY132" fmla="*/ 992688 h 1516602"/>
                  <a:gd name="connsiteX133" fmla="*/ 674934 w 1034979"/>
                  <a:gd name="connsiteY133" fmla="*/ 986973 h 1516602"/>
                  <a:gd name="connsiteX134" fmla="*/ 680649 w 1034979"/>
                  <a:gd name="connsiteY134" fmla="*/ 985068 h 1516602"/>
                  <a:gd name="connsiteX135" fmla="*/ 686364 w 1034979"/>
                  <a:gd name="connsiteY135" fmla="*/ 981258 h 1516602"/>
                  <a:gd name="connsiteX136" fmla="*/ 695889 w 1034979"/>
                  <a:gd name="connsiteY136" fmla="*/ 971733 h 1516602"/>
                  <a:gd name="connsiteX137" fmla="*/ 705414 w 1034979"/>
                  <a:gd name="connsiteY137" fmla="*/ 960303 h 1516602"/>
                  <a:gd name="connsiteX138" fmla="*/ 716844 w 1034979"/>
                  <a:gd name="connsiteY138" fmla="*/ 952683 h 1516602"/>
                  <a:gd name="connsiteX139" fmla="*/ 732084 w 1034979"/>
                  <a:gd name="connsiteY139" fmla="*/ 939348 h 1516602"/>
                  <a:gd name="connsiteX140" fmla="*/ 741609 w 1034979"/>
                  <a:gd name="connsiteY140" fmla="*/ 927918 h 1516602"/>
                  <a:gd name="connsiteX141" fmla="*/ 753039 w 1034979"/>
                  <a:gd name="connsiteY141" fmla="*/ 918393 h 1516602"/>
                  <a:gd name="connsiteX142" fmla="*/ 758754 w 1034979"/>
                  <a:gd name="connsiteY142" fmla="*/ 906963 h 1516602"/>
                  <a:gd name="connsiteX143" fmla="*/ 760659 w 1034979"/>
                  <a:gd name="connsiteY143" fmla="*/ 901248 h 1516602"/>
                  <a:gd name="connsiteX144" fmla="*/ 766374 w 1034979"/>
                  <a:gd name="connsiteY144" fmla="*/ 889818 h 1516602"/>
                  <a:gd name="connsiteX145" fmla="*/ 764469 w 1034979"/>
                  <a:gd name="connsiteY145" fmla="*/ 874578 h 1516602"/>
                  <a:gd name="connsiteX146" fmla="*/ 758754 w 1034979"/>
                  <a:gd name="connsiteY146" fmla="*/ 872673 h 1516602"/>
                  <a:gd name="connsiteX147" fmla="*/ 737799 w 1034979"/>
                  <a:gd name="connsiteY147" fmla="*/ 874578 h 1516602"/>
                  <a:gd name="connsiteX148" fmla="*/ 732084 w 1034979"/>
                  <a:gd name="connsiteY148" fmla="*/ 878388 h 1516602"/>
                  <a:gd name="connsiteX149" fmla="*/ 699699 w 1034979"/>
                  <a:gd name="connsiteY149" fmla="*/ 899343 h 1516602"/>
                  <a:gd name="connsiteX150" fmla="*/ 595181 w 1034979"/>
                  <a:gd name="connsiteY150" fmla="*/ 957831 h 1516602"/>
                  <a:gd name="connsiteX151" fmla="*/ 507294 w 1034979"/>
                  <a:gd name="connsiteY151" fmla="*/ 847908 h 1516602"/>
                  <a:gd name="connsiteX152" fmla="*/ 503484 w 1034979"/>
                  <a:gd name="connsiteY152" fmla="*/ 358323 h 1516602"/>
                  <a:gd name="connsiteX153" fmla="*/ 499674 w 1034979"/>
                  <a:gd name="connsiteY153" fmla="*/ 66858 h 1516602"/>
                  <a:gd name="connsiteX154" fmla="*/ 490149 w 1034979"/>
                  <a:gd name="connsiteY154" fmla="*/ 40188 h 1516602"/>
                  <a:gd name="connsiteX155" fmla="*/ 488244 w 1034979"/>
                  <a:gd name="connsiteY155" fmla="*/ 34473 h 1516602"/>
                  <a:gd name="connsiteX156" fmla="*/ 484434 w 1034979"/>
                  <a:gd name="connsiteY156" fmla="*/ 28758 h 1516602"/>
                  <a:gd name="connsiteX157" fmla="*/ 478719 w 1034979"/>
                  <a:gd name="connsiteY157" fmla="*/ 17328 h 1516602"/>
                  <a:gd name="connsiteX158" fmla="*/ 473004 w 1034979"/>
                  <a:gd name="connsiteY158" fmla="*/ 13518 h 1516602"/>
                  <a:gd name="connsiteX159" fmla="*/ 469194 w 1034979"/>
                  <a:gd name="connsiteY159" fmla="*/ 7803 h 1516602"/>
                  <a:gd name="connsiteX160" fmla="*/ 429189 w 1034979"/>
                  <a:gd name="connsiteY160" fmla="*/ 11613 h 1516602"/>
                  <a:gd name="connsiteX161" fmla="*/ 425379 w 1034979"/>
                  <a:gd name="connsiteY161" fmla="*/ 78288 h 1516602"/>
                  <a:gd name="connsiteX162" fmla="*/ 425379 w 1034979"/>
                  <a:gd name="connsiteY162" fmla="*/ 84003 h 1516602"/>
                  <a:gd name="connsiteX163" fmla="*/ 429189 w 1034979"/>
                  <a:gd name="connsiteY163" fmla="*/ 238308 h 1516602"/>
                  <a:gd name="connsiteX164" fmla="*/ 440619 w 1034979"/>
                  <a:gd name="connsiteY164" fmla="*/ 421188 h 1516602"/>
                  <a:gd name="connsiteX165" fmla="*/ 435265 w 1034979"/>
                  <a:gd name="connsiteY165" fmla="*/ 718368 h 1516602"/>
                  <a:gd name="connsiteX166" fmla="*/ 435059 w 1034979"/>
                  <a:gd name="connsiteY166" fmla="*/ 799046 h 1516602"/>
                  <a:gd name="connsiteX167" fmla="*/ 430322 w 1034979"/>
                  <a:gd name="connsiteY16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573969 w 1034979"/>
                  <a:gd name="connsiteY78" fmla="*/ 1236528 h 1516602"/>
                  <a:gd name="connsiteX79" fmla="*/ 585399 w 1034979"/>
                  <a:gd name="connsiteY79" fmla="*/ 1232718 h 1516602"/>
                  <a:gd name="connsiteX80" fmla="*/ 720654 w 1034979"/>
                  <a:gd name="connsiteY80" fmla="*/ 1316538 h 1516602"/>
                  <a:gd name="connsiteX81" fmla="*/ 733989 w 1034979"/>
                  <a:gd name="connsiteY81" fmla="*/ 1326063 h 1516602"/>
                  <a:gd name="connsiteX82" fmla="*/ 743514 w 1034979"/>
                  <a:gd name="connsiteY82" fmla="*/ 1327968 h 1516602"/>
                  <a:gd name="connsiteX83" fmla="*/ 749229 w 1034979"/>
                  <a:gd name="connsiteY83" fmla="*/ 1329873 h 1516602"/>
                  <a:gd name="connsiteX84" fmla="*/ 762564 w 1034979"/>
                  <a:gd name="connsiteY84" fmla="*/ 1335588 h 1516602"/>
                  <a:gd name="connsiteX85" fmla="*/ 777804 w 1034979"/>
                  <a:gd name="connsiteY85" fmla="*/ 1333683 h 1516602"/>
                  <a:gd name="connsiteX86" fmla="*/ 789234 w 1034979"/>
                  <a:gd name="connsiteY86" fmla="*/ 1327968 h 1516602"/>
                  <a:gd name="connsiteX87" fmla="*/ 794949 w 1034979"/>
                  <a:gd name="connsiteY87" fmla="*/ 1326063 h 1516602"/>
                  <a:gd name="connsiteX88" fmla="*/ 802569 w 1034979"/>
                  <a:gd name="connsiteY88" fmla="*/ 1308918 h 1516602"/>
                  <a:gd name="connsiteX89" fmla="*/ 800664 w 1034979"/>
                  <a:gd name="connsiteY89" fmla="*/ 1284153 h 1516602"/>
                  <a:gd name="connsiteX90" fmla="*/ 798759 w 1034979"/>
                  <a:gd name="connsiteY90" fmla="*/ 1278438 h 1516602"/>
                  <a:gd name="connsiteX91" fmla="*/ 796854 w 1034979"/>
                  <a:gd name="connsiteY91" fmla="*/ 1270818 h 1516602"/>
                  <a:gd name="connsiteX92" fmla="*/ 783519 w 1034979"/>
                  <a:gd name="connsiteY92" fmla="*/ 1253673 h 1516602"/>
                  <a:gd name="connsiteX93" fmla="*/ 773994 w 1034979"/>
                  <a:gd name="connsiteY93" fmla="*/ 1247958 h 1516602"/>
                  <a:gd name="connsiteX94" fmla="*/ 648264 w 1034979"/>
                  <a:gd name="connsiteY94" fmla="*/ 1156518 h 1516602"/>
                  <a:gd name="connsiteX95" fmla="*/ 644454 w 1034979"/>
                  <a:gd name="connsiteY95" fmla="*/ 1139373 h 1516602"/>
                  <a:gd name="connsiteX96" fmla="*/ 646359 w 1034979"/>
                  <a:gd name="connsiteY96" fmla="*/ 1131753 h 1516602"/>
                  <a:gd name="connsiteX97" fmla="*/ 650169 w 1034979"/>
                  <a:gd name="connsiteY97" fmla="*/ 1114608 h 1516602"/>
                  <a:gd name="connsiteX98" fmla="*/ 653979 w 1034979"/>
                  <a:gd name="connsiteY98" fmla="*/ 1108893 h 1516602"/>
                  <a:gd name="connsiteX99" fmla="*/ 655884 w 1034979"/>
                  <a:gd name="connsiteY99" fmla="*/ 1103178 h 1516602"/>
                  <a:gd name="connsiteX100" fmla="*/ 661599 w 1034979"/>
                  <a:gd name="connsiteY100" fmla="*/ 1101273 h 1516602"/>
                  <a:gd name="connsiteX101" fmla="*/ 671124 w 1034979"/>
                  <a:gd name="connsiteY101" fmla="*/ 1089843 h 1516602"/>
                  <a:gd name="connsiteX102" fmla="*/ 724464 w 1034979"/>
                  <a:gd name="connsiteY102" fmla="*/ 1082223 h 1516602"/>
                  <a:gd name="connsiteX103" fmla="*/ 842574 w 1034979"/>
                  <a:gd name="connsiteY103" fmla="*/ 1084128 h 1516602"/>
                  <a:gd name="connsiteX104" fmla="*/ 871149 w 1034979"/>
                  <a:gd name="connsiteY104" fmla="*/ 1086033 h 1516602"/>
                  <a:gd name="connsiteX105" fmla="*/ 899724 w 1034979"/>
                  <a:gd name="connsiteY105" fmla="*/ 1091748 h 1516602"/>
                  <a:gd name="connsiteX106" fmla="*/ 922584 w 1034979"/>
                  <a:gd name="connsiteY106" fmla="*/ 1095558 h 1516602"/>
                  <a:gd name="connsiteX107" fmla="*/ 951159 w 1034979"/>
                  <a:gd name="connsiteY107" fmla="*/ 1101273 h 1516602"/>
                  <a:gd name="connsiteX108" fmla="*/ 956874 w 1034979"/>
                  <a:gd name="connsiteY108" fmla="*/ 1101273 h 1516602"/>
                  <a:gd name="connsiteX109" fmla="*/ 1002594 w 1034979"/>
                  <a:gd name="connsiteY109" fmla="*/ 1099368 h 1516602"/>
                  <a:gd name="connsiteX110" fmla="*/ 1031169 w 1034979"/>
                  <a:gd name="connsiteY110" fmla="*/ 1091748 h 1516602"/>
                  <a:gd name="connsiteX111" fmla="*/ 1034979 w 1034979"/>
                  <a:gd name="connsiteY111" fmla="*/ 1086033 h 1516602"/>
                  <a:gd name="connsiteX112" fmla="*/ 1033074 w 1034979"/>
                  <a:gd name="connsiteY112" fmla="*/ 1066983 h 1516602"/>
                  <a:gd name="connsiteX113" fmla="*/ 1027359 w 1034979"/>
                  <a:gd name="connsiteY113" fmla="*/ 1063173 h 1516602"/>
                  <a:gd name="connsiteX114" fmla="*/ 1012119 w 1034979"/>
                  <a:gd name="connsiteY114" fmla="*/ 1061268 h 1516602"/>
                  <a:gd name="connsiteX115" fmla="*/ 1006404 w 1034979"/>
                  <a:gd name="connsiteY115" fmla="*/ 1059363 h 1516602"/>
                  <a:gd name="connsiteX116" fmla="*/ 998784 w 1034979"/>
                  <a:gd name="connsiteY116" fmla="*/ 1057458 h 1516602"/>
                  <a:gd name="connsiteX117" fmla="*/ 987354 w 1034979"/>
                  <a:gd name="connsiteY117" fmla="*/ 1049838 h 1516602"/>
                  <a:gd name="connsiteX118" fmla="*/ 975924 w 1034979"/>
                  <a:gd name="connsiteY118" fmla="*/ 1046028 h 1516602"/>
                  <a:gd name="connsiteX119" fmla="*/ 970209 w 1034979"/>
                  <a:gd name="connsiteY119" fmla="*/ 1044123 h 1516602"/>
                  <a:gd name="connsiteX120" fmla="*/ 962589 w 1034979"/>
                  <a:gd name="connsiteY120" fmla="*/ 1042218 h 1516602"/>
                  <a:gd name="connsiteX121" fmla="*/ 956874 w 1034979"/>
                  <a:gd name="connsiteY121" fmla="*/ 1040313 h 1516602"/>
                  <a:gd name="connsiteX122" fmla="*/ 935919 w 1034979"/>
                  <a:gd name="connsiteY122" fmla="*/ 1034598 h 1516602"/>
                  <a:gd name="connsiteX123" fmla="*/ 825429 w 1034979"/>
                  <a:gd name="connsiteY123" fmla="*/ 1034598 h 1516602"/>
                  <a:gd name="connsiteX124" fmla="*/ 730179 w 1034979"/>
                  <a:gd name="connsiteY124" fmla="*/ 1038408 h 1516602"/>
                  <a:gd name="connsiteX125" fmla="*/ 669219 w 1034979"/>
                  <a:gd name="connsiteY125" fmla="*/ 1046028 h 1516602"/>
                  <a:gd name="connsiteX126" fmla="*/ 646359 w 1034979"/>
                  <a:gd name="connsiteY126" fmla="*/ 1049838 h 1516602"/>
                  <a:gd name="connsiteX127" fmla="*/ 642549 w 1034979"/>
                  <a:gd name="connsiteY127" fmla="*/ 1038408 h 1516602"/>
                  <a:gd name="connsiteX128" fmla="*/ 640644 w 1034979"/>
                  <a:gd name="connsiteY128" fmla="*/ 1032693 h 1516602"/>
                  <a:gd name="connsiteX129" fmla="*/ 642549 w 1034979"/>
                  <a:gd name="connsiteY129" fmla="*/ 1015548 h 1516602"/>
                  <a:gd name="connsiteX130" fmla="*/ 644454 w 1034979"/>
                  <a:gd name="connsiteY130" fmla="*/ 1009833 h 1516602"/>
                  <a:gd name="connsiteX131" fmla="*/ 661599 w 1034979"/>
                  <a:gd name="connsiteY131" fmla="*/ 1000308 h 1516602"/>
                  <a:gd name="connsiteX132" fmla="*/ 673029 w 1034979"/>
                  <a:gd name="connsiteY132" fmla="*/ 992688 h 1516602"/>
                  <a:gd name="connsiteX133" fmla="*/ 674934 w 1034979"/>
                  <a:gd name="connsiteY133" fmla="*/ 986973 h 1516602"/>
                  <a:gd name="connsiteX134" fmla="*/ 680649 w 1034979"/>
                  <a:gd name="connsiteY134" fmla="*/ 985068 h 1516602"/>
                  <a:gd name="connsiteX135" fmla="*/ 686364 w 1034979"/>
                  <a:gd name="connsiteY135" fmla="*/ 981258 h 1516602"/>
                  <a:gd name="connsiteX136" fmla="*/ 695889 w 1034979"/>
                  <a:gd name="connsiteY136" fmla="*/ 971733 h 1516602"/>
                  <a:gd name="connsiteX137" fmla="*/ 705414 w 1034979"/>
                  <a:gd name="connsiteY137" fmla="*/ 960303 h 1516602"/>
                  <a:gd name="connsiteX138" fmla="*/ 716844 w 1034979"/>
                  <a:gd name="connsiteY138" fmla="*/ 952683 h 1516602"/>
                  <a:gd name="connsiteX139" fmla="*/ 732084 w 1034979"/>
                  <a:gd name="connsiteY139" fmla="*/ 939348 h 1516602"/>
                  <a:gd name="connsiteX140" fmla="*/ 741609 w 1034979"/>
                  <a:gd name="connsiteY140" fmla="*/ 927918 h 1516602"/>
                  <a:gd name="connsiteX141" fmla="*/ 753039 w 1034979"/>
                  <a:gd name="connsiteY141" fmla="*/ 918393 h 1516602"/>
                  <a:gd name="connsiteX142" fmla="*/ 758754 w 1034979"/>
                  <a:gd name="connsiteY142" fmla="*/ 906963 h 1516602"/>
                  <a:gd name="connsiteX143" fmla="*/ 760659 w 1034979"/>
                  <a:gd name="connsiteY143" fmla="*/ 901248 h 1516602"/>
                  <a:gd name="connsiteX144" fmla="*/ 766374 w 1034979"/>
                  <a:gd name="connsiteY144" fmla="*/ 889818 h 1516602"/>
                  <a:gd name="connsiteX145" fmla="*/ 764469 w 1034979"/>
                  <a:gd name="connsiteY145" fmla="*/ 874578 h 1516602"/>
                  <a:gd name="connsiteX146" fmla="*/ 758754 w 1034979"/>
                  <a:gd name="connsiteY146" fmla="*/ 872673 h 1516602"/>
                  <a:gd name="connsiteX147" fmla="*/ 737799 w 1034979"/>
                  <a:gd name="connsiteY147" fmla="*/ 874578 h 1516602"/>
                  <a:gd name="connsiteX148" fmla="*/ 732084 w 1034979"/>
                  <a:gd name="connsiteY148" fmla="*/ 878388 h 1516602"/>
                  <a:gd name="connsiteX149" fmla="*/ 699699 w 1034979"/>
                  <a:gd name="connsiteY149" fmla="*/ 899343 h 1516602"/>
                  <a:gd name="connsiteX150" fmla="*/ 595181 w 1034979"/>
                  <a:gd name="connsiteY150" fmla="*/ 957831 h 1516602"/>
                  <a:gd name="connsiteX151" fmla="*/ 507294 w 1034979"/>
                  <a:gd name="connsiteY151" fmla="*/ 847908 h 1516602"/>
                  <a:gd name="connsiteX152" fmla="*/ 503484 w 1034979"/>
                  <a:gd name="connsiteY152" fmla="*/ 358323 h 1516602"/>
                  <a:gd name="connsiteX153" fmla="*/ 499674 w 1034979"/>
                  <a:gd name="connsiteY153" fmla="*/ 66858 h 1516602"/>
                  <a:gd name="connsiteX154" fmla="*/ 490149 w 1034979"/>
                  <a:gd name="connsiteY154" fmla="*/ 40188 h 1516602"/>
                  <a:gd name="connsiteX155" fmla="*/ 488244 w 1034979"/>
                  <a:gd name="connsiteY155" fmla="*/ 34473 h 1516602"/>
                  <a:gd name="connsiteX156" fmla="*/ 484434 w 1034979"/>
                  <a:gd name="connsiteY156" fmla="*/ 28758 h 1516602"/>
                  <a:gd name="connsiteX157" fmla="*/ 478719 w 1034979"/>
                  <a:gd name="connsiteY157" fmla="*/ 17328 h 1516602"/>
                  <a:gd name="connsiteX158" fmla="*/ 473004 w 1034979"/>
                  <a:gd name="connsiteY158" fmla="*/ 13518 h 1516602"/>
                  <a:gd name="connsiteX159" fmla="*/ 469194 w 1034979"/>
                  <a:gd name="connsiteY159" fmla="*/ 7803 h 1516602"/>
                  <a:gd name="connsiteX160" fmla="*/ 429189 w 1034979"/>
                  <a:gd name="connsiteY160" fmla="*/ 11613 h 1516602"/>
                  <a:gd name="connsiteX161" fmla="*/ 425379 w 1034979"/>
                  <a:gd name="connsiteY161" fmla="*/ 78288 h 1516602"/>
                  <a:gd name="connsiteX162" fmla="*/ 425379 w 1034979"/>
                  <a:gd name="connsiteY162" fmla="*/ 84003 h 1516602"/>
                  <a:gd name="connsiteX163" fmla="*/ 429189 w 1034979"/>
                  <a:gd name="connsiteY163" fmla="*/ 238308 h 1516602"/>
                  <a:gd name="connsiteX164" fmla="*/ 440619 w 1034979"/>
                  <a:gd name="connsiteY164" fmla="*/ 421188 h 1516602"/>
                  <a:gd name="connsiteX165" fmla="*/ 435265 w 1034979"/>
                  <a:gd name="connsiteY165" fmla="*/ 718368 h 1516602"/>
                  <a:gd name="connsiteX166" fmla="*/ 435059 w 1034979"/>
                  <a:gd name="connsiteY166" fmla="*/ 799046 h 1516602"/>
                  <a:gd name="connsiteX167" fmla="*/ 430322 w 1034979"/>
                  <a:gd name="connsiteY16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573969 w 1034979"/>
                  <a:gd name="connsiteY78" fmla="*/ 1236528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52334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39654 w 1034979"/>
                  <a:gd name="connsiteY2" fmla="*/ 956493 h 1516602"/>
                  <a:gd name="connsiteX3" fmla="*/ 328224 w 1034979"/>
                  <a:gd name="connsiteY3" fmla="*/ 960303 h 1516602"/>
                  <a:gd name="connsiteX4" fmla="*/ 312984 w 1034979"/>
                  <a:gd name="connsiteY4" fmla="*/ 966018 h 1516602"/>
                  <a:gd name="connsiteX5" fmla="*/ 265359 w 1034979"/>
                  <a:gd name="connsiteY5" fmla="*/ 962208 h 1516602"/>
                  <a:gd name="connsiteX6" fmla="*/ 181539 w 1034979"/>
                  <a:gd name="connsiteY6" fmla="*/ 937443 h 1516602"/>
                  <a:gd name="connsiteX7" fmla="*/ 116769 w 1034979"/>
                  <a:gd name="connsiteY7" fmla="*/ 903153 h 1516602"/>
                  <a:gd name="connsiteX8" fmla="*/ 59619 w 1034979"/>
                  <a:gd name="connsiteY8" fmla="*/ 874578 h 1516602"/>
                  <a:gd name="connsiteX9" fmla="*/ 46284 w 1034979"/>
                  <a:gd name="connsiteY9" fmla="*/ 895533 h 1516602"/>
                  <a:gd name="connsiteX10" fmla="*/ 50094 w 1034979"/>
                  <a:gd name="connsiteY10" fmla="*/ 933633 h 1516602"/>
                  <a:gd name="connsiteX11" fmla="*/ 53904 w 1034979"/>
                  <a:gd name="connsiteY11" fmla="*/ 939348 h 1516602"/>
                  <a:gd name="connsiteX12" fmla="*/ 59619 w 1034979"/>
                  <a:gd name="connsiteY12" fmla="*/ 943158 h 1516602"/>
                  <a:gd name="connsiteX13" fmla="*/ 63429 w 1034979"/>
                  <a:gd name="connsiteY13" fmla="*/ 948873 h 1516602"/>
                  <a:gd name="connsiteX14" fmla="*/ 80574 w 1034979"/>
                  <a:gd name="connsiteY14" fmla="*/ 958398 h 1516602"/>
                  <a:gd name="connsiteX15" fmla="*/ 166299 w 1034979"/>
                  <a:gd name="connsiteY15" fmla="*/ 979353 h 1516602"/>
                  <a:gd name="connsiteX16" fmla="*/ 191064 w 1034979"/>
                  <a:gd name="connsiteY16" fmla="*/ 985068 h 1516602"/>
                  <a:gd name="connsiteX17" fmla="*/ 208209 w 1034979"/>
                  <a:gd name="connsiteY17" fmla="*/ 990783 h 1516602"/>
                  <a:gd name="connsiteX18" fmla="*/ 213924 w 1034979"/>
                  <a:gd name="connsiteY18" fmla="*/ 992688 h 1516602"/>
                  <a:gd name="connsiteX19" fmla="*/ 229164 w 1034979"/>
                  <a:gd name="connsiteY19" fmla="*/ 996498 h 1516602"/>
                  <a:gd name="connsiteX20" fmla="*/ 248214 w 1034979"/>
                  <a:gd name="connsiteY20" fmla="*/ 1002213 h 1516602"/>
                  <a:gd name="connsiteX21" fmla="*/ 253929 w 1034979"/>
                  <a:gd name="connsiteY21" fmla="*/ 1006023 h 1516602"/>
                  <a:gd name="connsiteX22" fmla="*/ 267264 w 1034979"/>
                  <a:gd name="connsiteY22" fmla="*/ 1021263 h 1516602"/>
                  <a:gd name="connsiteX23" fmla="*/ 272979 w 1034979"/>
                  <a:gd name="connsiteY23" fmla="*/ 1040313 h 1516602"/>
                  <a:gd name="connsiteX24" fmla="*/ 274884 w 1034979"/>
                  <a:gd name="connsiteY24" fmla="*/ 1046028 h 1516602"/>
                  <a:gd name="connsiteX25" fmla="*/ 276789 w 1034979"/>
                  <a:gd name="connsiteY25" fmla="*/ 1051743 h 1516602"/>
                  <a:gd name="connsiteX26" fmla="*/ 278694 w 1034979"/>
                  <a:gd name="connsiteY26" fmla="*/ 1076508 h 1516602"/>
                  <a:gd name="connsiteX27" fmla="*/ 280599 w 1034979"/>
                  <a:gd name="connsiteY27" fmla="*/ 1082223 h 1516602"/>
                  <a:gd name="connsiteX28" fmla="*/ 278694 w 1034979"/>
                  <a:gd name="connsiteY28" fmla="*/ 1101273 h 1516602"/>
                  <a:gd name="connsiteX29" fmla="*/ 276789 w 1034979"/>
                  <a:gd name="connsiteY29" fmla="*/ 1110798 h 1516602"/>
                  <a:gd name="connsiteX30" fmla="*/ 263454 w 1034979"/>
                  <a:gd name="connsiteY30" fmla="*/ 1124133 h 1516602"/>
                  <a:gd name="connsiteX31" fmla="*/ 252024 w 1034979"/>
                  <a:gd name="connsiteY31" fmla="*/ 1131753 h 1516602"/>
                  <a:gd name="connsiteX32" fmla="*/ 240594 w 1034979"/>
                  <a:gd name="connsiteY32" fmla="*/ 1135563 h 1516602"/>
                  <a:gd name="connsiteX33" fmla="*/ 27234 w 1034979"/>
                  <a:gd name="connsiteY33" fmla="*/ 1154613 h 1516602"/>
                  <a:gd name="connsiteX34" fmla="*/ 15804 w 1034979"/>
                  <a:gd name="connsiteY34" fmla="*/ 1160328 h 1516602"/>
                  <a:gd name="connsiteX35" fmla="*/ 6279 w 1034979"/>
                  <a:gd name="connsiteY35" fmla="*/ 1169853 h 1516602"/>
                  <a:gd name="connsiteX36" fmla="*/ 4374 w 1034979"/>
                  <a:gd name="connsiteY36" fmla="*/ 1175568 h 1516602"/>
                  <a:gd name="connsiteX37" fmla="*/ 564 w 1034979"/>
                  <a:gd name="connsiteY37" fmla="*/ 1181283 h 1516602"/>
                  <a:gd name="connsiteX38" fmla="*/ 6279 w 1034979"/>
                  <a:gd name="connsiteY38" fmla="*/ 1213668 h 1516602"/>
                  <a:gd name="connsiteX39" fmla="*/ 11994 w 1034979"/>
                  <a:gd name="connsiteY39" fmla="*/ 1217478 h 1516602"/>
                  <a:gd name="connsiteX40" fmla="*/ 17709 w 1034979"/>
                  <a:gd name="connsiteY40" fmla="*/ 1219383 h 1516602"/>
                  <a:gd name="connsiteX41" fmla="*/ 145344 w 1034979"/>
                  <a:gd name="connsiteY41" fmla="*/ 1217478 h 1516602"/>
                  <a:gd name="connsiteX42" fmla="*/ 239202 w 1034979"/>
                  <a:gd name="connsiteY42" fmla="*/ 1214801 h 1516602"/>
                  <a:gd name="connsiteX43" fmla="*/ 318699 w 1034979"/>
                  <a:gd name="connsiteY43" fmla="*/ 1217478 h 1516602"/>
                  <a:gd name="connsiteX44" fmla="*/ 330129 w 1034979"/>
                  <a:gd name="connsiteY44" fmla="*/ 1223193 h 1516602"/>
                  <a:gd name="connsiteX45" fmla="*/ 333939 w 1034979"/>
                  <a:gd name="connsiteY45" fmla="*/ 1228908 h 1516602"/>
                  <a:gd name="connsiteX46" fmla="*/ 339654 w 1034979"/>
                  <a:gd name="connsiteY46" fmla="*/ 1230813 h 1516602"/>
                  <a:gd name="connsiteX47" fmla="*/ 351084 w 1034979"/>
                  <a:gd name="connsiteY47" fmla="*/ 1238433 h 1516602"/>
                  <a:gd name="connsiteX48" fmla="*/ 356799 w 1034979"/>
                  <a:gd name="connsiteY48" fmla="*/ 1242243 h 1516602"/>
                  <a:gd name="connsiteX49" fmla="*/ 360609 w 1034979"/>
                  <a:gd name="connsiteY49" fmla="*/ 1247958 h 1516602"/>
                  <a:gd name="connsiteX50" fmla="*/ 366324 w 1034979"/>
                  <a:gd name="connsiteY50" fmla="*/ 1259388 h 1516602"/>
                  <a:gd name="connsiteX51" fmla="*/ 362514 w 1034979"/>
                  <a:gd name="connsiteY51" fmla="*/ 1286058 h 1516602"/>
                  <a:gd name="connsiteX52" fmla="*/ 358704 w 1034979"/>
                  <a:gd name="connsiteY52" fmla="*/ 1291773 h 1516602"/>
                  <a:gd name="connsiteX53" fmla="*/ 356799 w 1034979"/>
                  <a:gd name="connsiteY53" fmla="*/ 1297488 h 1516602"/>
                  <a:gd name="connsiteX54" fmla="*/ 352989 w 1034979"/>
                  <a:gd name="connsiteY54" fmla="*/ 1303203 h 1516602"/>
                  <a:gd name="connsiteX55" fmla="*/ 351084 w 1034979"/>
                  <a:gd name="connsiteY55" fmla="*/ 1308918 h 1516602"/>
                  <a:gd name="connsiteX56" fmla="*/ 347274 w 1034979"/>
                  <a:gd name="connsiteY56" fmla="*/ 1314633 h 1516602"/>
                  <a:gd name="connsiteX57" fmla="*/ 330129 w 1034979"/>
                  <a:gd name="connsiteY57" fmla="*/ 1381308 h 1516602"/>
                  <a:gd name="connsiteX58" fmla="*/ 328224 w 1034979"/>
                  <a:gd name="connsiteY58" fmla="*/ 1432743 h 1516602"/>
                  <a:gd name="connsiteX59" fmla="*/ 330129 w 1034979"/>
                  <a:gd name="connsiteY59" fmla="*/ 1457508 h 1516602"/>
                  <a:gd name="connsiteX60" fmla="*/ 332034 w 1034979"/>
                  <a:gd name="connsiteY60" fmla="*/ 1463223 h 1516602"/>
                  <a:gd name="connsiteX61" fmla="*/ 335844 w 1034979"/>
                  <a:gd name="connsiteY61" fmla="*/ 1467033 h 1516602"/>
                  <a:gd name="connsiteX62" fmla="*/ 364419 w 1034979"/>
                  <a:gd name="connsiteY62" fmla="*/ 1512753 h 1516602"/>
                  <a:gd name="connsiteX63" fmla="*/ 387279 w 1034979"/>
                  <a:gd name="connsiteY63" fmla="*/ 1514658 h 1516602"/>
                  <a:gd name="connsiteX64" fmla="*/ 392994 w 1034979"/>
                  <a:gd name="connsiteY64" fmla="*/ 1508943 h 1516602"/>
                  <a:gd name="connsiteX65" fmla="*/ 394899 w 1034979"/>
                  <a:gd name="connsiteY65" fmla="*/ 1497513 h 1516602"/>
                  <a:gd name="connsiteX66" fmla="*/ 396804 w 1034979"/>
                  <a:gd name="connsiteY66" fmla="*/ 1491798 h 1516602"/>
                  <a:gd name="connsiteX67" fmla="*/ 398709 w 1034979"/>
                  <a:gd name="connsiteY67" fmla="*/ 1474653 h 1516602"/>
                  <a:gd name="connsiteX68" fmla="*/ 400614 w 1034979"/>
                  <a:gd name="connsiteY68" fmla="*/ 1461318 h 1516602"/>
                  <a:gd name="connsiteX69" fmla="*/ 404424 w 1034979"/>
                  <a:gd name="connsiteY69" fmla="*/ 1404168 h 1516602"/>
                  <a:gd name="connsiteX70" fmla="*/ 410139 w 1034979"/>
                  <a:gd name="connsiteY70" fmla="*/ 1392738 h 1516602"/>
                  <a:gd name="connsiteX71" fmla="*/ 413949 w 1034979"/>
                  <a:gd name="connsiteY71" fmla="*/ 1379403 h 1516602"/>
                  <a:gd name="connsiteX72" fmla="*/ 415854 w 1034979"/>
                  <a:gd name="connsiteY72" fmla="*/ 1373688 h 1516602"/>
                  <a:gd name="connsiteX73" fmla="*/ 417759 w 1034979"/>
                  <a:gd name="connsiteY73" fmla="*/ 1360353 h 1516602"/>
                  <a:gd name="connsiteX74" fmla="*/ 421569 w 1034979"/>
                  <a:gd name="connsiteY74" fmla="*/ 1348923 h 1516602"/>
                  <a:gd name="connsiteX75" fmla="*/ 427284 w 1034979"/>
                  <a:gd name="connsiteY75" fmla="*/ 1335588 h 1516602"/>
                  <a:gd name="connsiteX76" fmla="*/ 467289 w 1034979"/>
                  <a:gd name="connsiteY76" fmla="*/ 1265103 h 1516602"/>
                  <a:gd name="connsiteX77" fmla="*/ 528455 w 1034979"/>
                  <a:gd name="connsiteY77" fmla="*/ 1230091 h 1516602"/>
                  <a:gd name="connsiteX78" fmla="*/ 601154 w 1034979"/>
                  <a:gd name="connsiteY78" fmla="*/ 1221700 h 1516602"/>
                  <a:gd name="connsiteX79" fmla="*/ 720654 w 1034979"/>
                  <a:gd name="connsiteY79" fmla="*/ 1316538 h 1516602"/>
                  <a:gd name="connsiteX80" fmla="*/ 733989 w 1034979"/>
                  <a:gd name="connsiteY80" fmla="*/ 1326063 h 1516602"/>
                  <a:gd name="connsiteX81" fmla="*/ 743514 w 1034979"/>
                  <a:gd name="connsiteY81" fmla="*/ 1327968 h 1516602"/>
                  <a:gd name="connsiteX82" fmla="*/ 749229 w 1034979"/>
                  <a:gd name="connsiteY82" fmla="*/ 1329873 h 1516602"/>
                  <a:gd name="connsiteX83" fmla="*/ 762564 w 1034979"/>
                  <a:gd name="connsiteY83" fmla="*/ 1335588 h 1516602"/>
                  <a:gd name="connsiteX84" fmla="*/ 777804 w 1034979"/>
                  <a:gd name="connsiteY84" fmla="*/ 1333683 h 1516602"/>
                  <a:gd name="connsiteX85" fmla="*/ 789234 w 1034979"/>
                  <a:gd name="connsiteY85" fmla="*/ 1327968 h 1516602"/>
                  <a:gd name="connsiteX86" fmla="*/ 794949 w 1034979"/>
                  <a:gd name="connsiteY86" fmla="*/ 1326063 h 1516602"/>
                  <a:gd name="connsiteX87" fmla="*/ 802569 w 1034979"/>
                  <a:gd name="connsiteY87" fmla="*/ 1308918 h 1516602"/>
                  <a:gd name="connsiteX88" fmla="*/ 800664 w 1034979"/>
                  <a:gd name="connsiteY88" fmla="*/ 1284153 h 1516602"/>
                  <a:gd name="connsiteX89" fmla="*/ 798759 w 1034979"/>
                  <a:gd name="connsiteY89" fmla="*/ 1278438 h 1516602"/>
                  <a:gd name="connsiteX90" fmla="*/ 796854 w 1034979"/>
                  <a:gd name="connsiteY90" fmla="*/ 1270818 h 1516602"/>
                  <a:gd name="connsiteX91" fmla="*/ 783519 w 1034979"/>
                  <a:gd name="connsiteY91" fmla="*/ 1253673 h 1516602"/>
                  <a:gd name="connsiteX92" fmla="*/ 773994 w 1034979"/>
                  <a:gd name="connsiteY92" fmla="*/ 1247958 h 1516602"/>
                  <a:gd name="connsiteX93" fmla="*/ 648264 w 1034979"/>
                  <a:gd name="connsiteY93" fmla="*/ 1156518 h 1516602"/>
                  <a:gd name="connsiteX94" fmla="*/ 644454 w 1034979"/>
                  <a:gd name="connsiteY94" fmla="*/ 1139373 h 1516602"/>
                  <a:gd name="connsiteX95" fmla="*/ 646359 w 1034979"/>
                  <a:gd name="connsiteY95" fmla="*/ 1131753 h 1516602"/>
                  <a:gd name="connsiteX96" fmla="*/ 650169 w 1034979"/>
                  <a:gd name="connsiteY96" fmla="*/ 1114608 h 1516602"/>
                  <a:gd name="connsiteX97" fmla="*/ 653979 w 1034979"/>
                  <a:gd name="connsiteY97" fmla="*/ 1108893 h 1516602"/>
                  <a:gd name="connsiteX98" fmla="*/ 655884 w 1034979"/>
                  <a:gd name="connsiteY98" fmla="*/ 1103178 h 1516602"/>
                  <a:gd name="connsiteX99" fmla="*/ 661599 w 1034979"/>
                  <a:gd name="connsiteY99" fmla="*/ 1101273 h 1516602"/>
                  <a:gd name="connsiteX100" fmla="*/ 671124 w 1034979"/>
                  <a:gd name="connsiteY100" fmla="*/ 1089843 h 1516602"/>
                  <a:gd name="connsiteX101" fmla="*/ 724464 w 1034979"/>
                  <a:gd name="connsiteY101" fmla="*/ 1082223 h 1516602"/>
                  <a:gd name="connsiteX102" fmla="*/ 842574 w 1034979"/>
                  <a:gd name="connsiteY102" fmla="*/ 1084128 h 1516602"/>
                  <a:gd name="connsiteX103" fmla="*/ 871149 w 1034979"/>
                  <a:gd name="connsiteY103" fmla="*/ 1086033 h 1516602"/>
                  <a:gd name="connsiteX104" fmla="*/ 899724 w 1034979"/>
                  <a:gd name="connsiteY104" fmla="*/ 1091748 h 1516602"/>
                  <a:gd name="connsiteX105" fmla="*/ 922584 w 1034979"/>
                  <a:gd name="connsiteY105" fmla="*/ 1095558 h 1516602"/>
                  <a:gd name="connsiteX106" fmla="*/ 951159 w 1034979"/>
                  <a:gd name="connsiteY106" fmla="*/ 1101273 h 1516602"/>
                  <a:gd name="connsiteX107" fmla="*/ 956874 w 1034979"/>
                  <a:gd name="connsiteY107" fmla="*/ 1101273 h 1516602"/>
                  <a:gd name="connsiteX108" fmla="*/ 1002594 w 1034979"/>
                  <a:gd name="connsiteY108" fmla="*/ 1099368 h 1516602"/>
                  <a:gd name="connsiteX109" fmla="*/ 1031169 w 1034979"/>
                  <a:gd name="connsiteY109" fmla="*/ 1091748 h 1516602"/>
                  <a:gd name="connsiteX110" fmla="*/ 1034979 w 1034979"/>
                  <a:gd name="connsiteY110" fmla="*/ 1086033 h 1516602"/>
                  <a:gd name="connsiteX111" fmla="*/ 1033074 w 1034979"/>
                  <a:gd name="connsiteY111" fmla="*/ 1066983 h 1516602"/>
                  <a:gd name="connsiteX112" fmla="*/ 1027359 w 1034979"/>
                  <a:gd name="connsiteY112" fmla="*/ 1063173 h 1516602"/>
                  <a:gd name="connsiteX113" fmla="*/ 1012119 w 1034979"/>
                  <a:gd name="connsiteY113" fmla="*/ 1061268 h 1516602"/>
                  <a:gd name="connsiteX114" fmla="*/ 1006404 w 1034979"/>
                  <a:gd name="connsiteY114" fmla="*/ 1059363 h 1516602"/>
                  <a:gd name="connsiteX115" fmla="*/ 998784 w 1034979"/>
                  <a:gd name="connsiteY115" fmla="*/ 1057458 h 1516602"/>
                  <a:gd name="connsiteX116" fmla="*/ 987354 w 1034979"/>
                  <a:gd name="connsiteY116" fmla="*/ 1049838 h 1516602"/>
                  <a:gd name="connsiteX117" fmla="*/ 975924 w 1034979"/>
                  <a:gd name="connsiteY117" fmla="*/ 1046028 h 1516602"/>
                  <a:gd name="connsiteX118" fmla="*/ 970209 w 1034979"/>
                  <a:gd name="connsiteY118" fmla="*/ 1044123 h 1516602"/>
                  <a:gd name="connsiteX119" fmla="*/ 962589 w 1034979"/>
                  <a:gd name="connsiteY119" fmla="*/ 1042218 h 1516602"/>
                  <a:gd name="connsiteX120" fmla="*/ 956874 w 1034979"/>
                  <a:gd name="connsiteY120" fmla="*/ 1040313 h 1516602"/>
                  <a:gd name="connsiteX121" fmla="*/ 935919 w 1034979"/>
                  <a:gd name="connsiteY121" fmla="*/ 1034598 h 1516602"/>
                  <a:gd name="connsiteX122" fmla="*/ 825429 w 1034979"/>
                  <a:gd name="connsiteY122" fmla="*/ 1034598 h 1516602"/>
                  <a:gd name="connsiteX123" fmla="*/ 730179 w 1034979"/>
                  <a:gd name="connsiteY123" fmla="*/ 1038408 h 1516602"/>
                  <a:gd name="connsiteX124" fmla="*/ 669219 w 1034979"/>
                  <a:gd name="connsiteY124" fmla="*/ 1046028 h 1516602"/>
                  <a:gd name="connsiteX125" fmla="*/ 646359 w 1034979"/>
                  <a:gd name="connsiteY125" fmla="*/ 1049838 h 1516602"/>
                  <a:gd name="connsiteX126" fmla="*/ 642549 w 1034979"/>
                  <a:gd name="connsiteY126" fmla="*/ 1038408 h 1516602"/>
                  <a:gd name="connsiteX127" fmla="*/ 640644 w 1034979"/>
                  <a:gd name="connsiteY127" fmla="*/ 1032693 h 1516602"/>
                  <a:gd name="connsiteX128" fmla="*/ 642549 w 1034979"/>
                  <a:gd name="connsiteY128" fmla="*/ 1015548 h 1516602"/>
                  <a:gd name="connsiteX129" fmla="*/ 644454 w 1034979"/>
                  <a:gd name="connsiteY129" fmla="*/ 1009833 h 1516602"/>
                  <a:gd name="connsiteX130" fmla="*/ 661599 w 1034979"/>
                  <a:gd name="connsiteY130" fmla="*/ 1000308 h 1516602"/>
                  <a:gd name="connsiteX131" fmla="*/ 673029 w 1034979"/>
                  <a:gd name="connsiteY131" fmla="*/ 992688 h 1516602"/>
                  <a:gd name="connsiteX132" fmla="*/ 674934 w 1034979"/>
                  <a:gd name="connsiteY132" fmla="*/ 986973 h 1516602"/>
                  <a:gd name="connsiteX133" fmla="*/ 680649 w 1034979"/>
                  <a:gd name="connsiteY133" fmla="*/ 985068 h 1516602"/>
                  <a:gd name="connsiteX134" fmla="*/ 686364 w 1034979"/>
                  <a:gd name="connsiteY134" fmla="*/ 981258 h 1516602"/>
                  <a:gd name="connsiteX135" fmla="*/ 695889 w 1034979"/>
                  <a:gd name="connsiteY135" fmla="*/ 971733 h 1516602"/>
                  <a:gd name="connsiteX136" fmla="*/ 705414 w 1034979"/>
                  <a:gd name="connsiteY136" fmla="*/ 960303 h 1516602"/>
                  <a:gd name="connsiteX137" fmla="*/ 716844 w 1034979"/>
                  <a:gd name="connsiteY137" fmla="*/ 952683 h 1516602"/>
                  <a:gd name="connsiteX138" fmla="*/ 732084 w 1034979"/>
                  <a:gd name="connsiteY138" fmla="*/ 939348 h 1516602"/>
                  <a:gd name="connsiteX139" fmla="*/ 741609 w 1034979"/>
                  <a:gd name="connsiteY139" fmla="*/ 927918 h 1516602"/>
                  <a:gd name="connsiteX140" fmla="*/ 753039 w 1034979"/>
                  <a:gd name="connsiteY140" fmla="*/ 918393 h 1516602"/>
                  <a:gd name="connsiteX141" fmla="*/ 758754 w 1034979"/>
                  <a:gd name="connsiteY141" fmla="*/ 906963 h 1516602"/>
                  <a:gd name="connsiteX142" fmla="*/ 760659 w 1034979"/>
                  <a:gd name="connsiteY142" fmla="*/ 901248 h 1516602"/>
                  <a:gd name="connsiteX143" fmla="*/ 766374 w 1034979"/>
                  <a:gd name="connsiteY143" fmla="*/ 889818 h 1516602"/>
                  <a:gd name="connsiteX144" fmla="*/ 764469 w 1034979"/>
                  <a:gd name="connsiteY144" fmla="*/ 874578 h 1516602"/>
                  <a:gd name="connsiteX145" fmla="*/ 758754 w 1034979"/>
                  <a:gd name="connsiteY145" fmla="*/ 872673 h 1516602"/>
                  <a:gd name="connsiteX146" fmla="*/ 737799 w 1034979"/>
                  <a:gd name="connsiteY146" fmla="*/ 874578 h 1516602"/>
                  <a:gd name="connsiteX147" fmla="*/ 732084 w 1034979"/>
                  <a:gd name="connsiteY147" fmla="*/ 878388 h 1516602"/>
                  <a:gd name="connsiteX148" fmla="*/ 699699 w 1034979"/>
                  <a:gd name="connsiteY148" fmla="*/ 899343 h 1516602"/>
                  <a:gd name="connsiteX149" fmla="*/ 595181 w 1034979"/>
                  <a:gd name="connsiteY149" fmla="*/ 957831 h 1516602"/>
                  <a:gd name="connsiteX150" fmla="*/ 507294 w 1034979"/>
                  <a:gd name="connsiteY150" fmla="*/ 847908 h 1516602"/>
                  <a:gd name="connsiteX151" fmla="*/ 503484 w 1034979"/>
                  <a:gd name="connsiteY151" fmla="*/ 358323 h 1516602"/>
                  <a:gd name="connsiteX152" fmla="*/ 499674 w 1034979"/>
                  <a:gd name="connsiteY152" fmla="*/ 66858 h 1516602"/>
                  <a:gd name="connsiteX153" fmla="*/ 490149 w 1034979"/>
                  <a:gd name="connsiteY153" fmla="*/ 40188 h 1516602"/>
                  <a:gd name="connsiteX154" fmla="*/ 488244 w 1034979"/>
                  <a:gd name="connsiteY154" fmla="*/ 34473 h 1516602"/>
                  <a:gd name="connsiteX155" fmla="*/ 484434 w 1034979"/>
                  <a:gd name="connsiteY155" fmla="*/ 28758 h 1516602"/>
                  <a:gd name="connsiteX156" fmla="*/ 478719 w 1034979"/>
                  <a:gd name="connsiteY156" fmla="*/ 17328 h 1516602"/>
                  <a:gd name="connsiteX157" fmla="*/ 473004 w 1034979"/>
                  <a:gd name="connsiteY157" fmla="*/ 13518 h 1516602"/>
                  <a:gd name="connsiteX158" fmla="*/ 469194 w 1034979"/>
                  <a:gd name="connsiteY158" fmla="*/ 7803 h 1516602"/>
                  <a:gd name="connsiteX159" fmla="*/ 429189 w 1034979"/>
                  <a:gd name="connsiteY159" fmla="*/ 11613 h 1516602"/>
                  <a:gd name="connsiteX160" fmla="*/ 425379 w 1034979"/>
                  <a:gd name="connsiteY160" fmla="*/ 78288 h 1516602"/>
                  <a:gd name="connsiteX161" fmla="*/ 425379 w 1034979"/>
                  <a:gd name="connsiteY161" fmla="*/ 84003 h 1516602"/>
                  <a:gd name="connsiteX162" fmla="*/ 429189 w 1034979"/>
                  <a:gd name="connsiteY162" fmla="*/ 238308 h 1516602"/>
                  <a:gd name="connsiteX163" fmla="*/ 440619 w 1034979"/>
                  <a:gd name="connsiteY163" fmla="*/ 421188 h 1516602"/>
                  <a:gd name="connsiteX164" fmla="*/ 435265 w 1034979"/>
                  <a:gd name="connsiteY164" fmla="*/ 718368 h 1516602"/>
                  <a:gd name="connsiteX165" fmla="*/ 435059 w 1034979"/>
                  <a:gd name="connsiteY165" fmla="*/ 799046 h 1516602"/>
                  <a:gd name="connsiteX166" fmla="*/ 430322 w 1034979"/>
                  <a:gd name="connsiteY16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28224 w 1034979"/>
                  <a:gd name="connsiteY2" fmla="*/ 960303 h 1516602"/>
                  <a:gd name="connsiteX3" fmla="*/ 312984 w 1034979"/>
                  <a:gd name="connsiteY3" fmla="*/ 966018 h 1516602"/>
                  <a:gd name="connsiteX4" fmla="*/ 265359 w 1034979"/>
                  <a:gd name="connsiteY4" fmla="*/ 962208 h 1516602"/>
                  <a:gd name="connsiteX5" fmla="*/ 181539 w 1034979"/>
                  <a:gd name="connsiteY5" fmla="*/ 937443 h 1516602"/>
                  <a:gd name="connsiteX6" fmla="*/ 116769 w 1034979"/>
                  <a:gd name="connsiteY6" fmla="*/ 903153 h 1516602"/>
                  <a:gd name="connsiteX7" fmla="*/ 59619 w 1034979"/>
                  <a:gd name="connsiteY7" fmla="*/ 874578 h 1516602"/>
                  <a:gd name="connsiteX8" fmla="*/ 46284 w 1034979"/>
                  <a:gd name="connsiteY8" fmla="*/ 895533 h 1516602"/>
                  <a:gd name="connsiteX9" fmla="*/ 50094 w 1034979"/>
                  <a:gd name="connsiteY9" fmla="*/ 933633 h 1516602"/>
                  <a:gd name="connsiteX10" fmla="*/ 53904 w 1034979"/>
                  <a:gd name="connsiteY10" fmla="*/ 939348 h 1516602"/>
                  <a:gd name="connsiteX11" fmla="*/ 59619 w 1034979"/>
                  <a:gd name="connsiteY11" fmla="*/ 943158 h 1516602"/>
                  <a:gd name="connsiteX12" fmla="*/ 63429 w 1034979"/>
                  <a:gd name="connsiteY12" fmla="*/ 948873 h 1516602"/>
                  <a:gd name="connsiteX13" fmla="*/ 80574 w 1034979"/>
                  <a:gd name="connsiteY13" fmla="*/ 958398 h 1516602"/>
                  <a:gd name="connsiteX14" fmla="*/ 166299 w 1034979"/>
                  <a:gd name="connsiteY14" fmla="*/ 979353 h 1516602"/>
                  <a:gd name="connsiteX15" fmla="*/ 191064 w 1034979"/>
                  <a:gd name="connsiteY15" fmla="*/ 985068 h 1516602"/>
                  <a:gd name="connsiteX16" fmla="*/ 208209 w 1034979"/>
                  <a:gd name="connsiteY16" fmla="*/ 990783 h 1516602"/>
                  <a:gd name="connsiteX17" fmla="*/ 213924 w 1034979"/>
                  <a:gd name="connsiteY17" fmla="*/ 992688 h 1516602"/>
                  <a:gd name="connsiteX18" fmla="*/ 229164 w 1034979"/>
                  <a:gd name="connsiteY18" fmla="*/ 996498 h 1516602"/>
                  <a:gd name="connsiteX19" fmla="*/ 248214 w 1034979"/>
                  <a:gd name="connsiteY19" fmla="*/ 1002213 h 1516602"/>
                  <a:gd name="connsiteX20" fmla="*/ 253929 w 1034979"/>
                  <a:gd name="connsiteY20" fmla="*/ 1006023 h 1516602"/>
                  <a:gd name="connsiteX21" fmla="*/ 267264 w 1034979"/>
                  <a:gd name="connsiteY21" fmla="*/ 1021263 h 1516602"/>
                  <a:gd name="connsiteX22" fmla="*/ 272979 w 1034979"/>
                  <a:gd name="connsiteY22" fmla="*/ 1040313 h 1516602"/>
                  <a:gd name="connsiteX23" fmla="*/ 274884 w 1034979"/>
                  <a:gd name="connsiteY23" fmla="*/ 1046028 h 1516602"/>
                  <a:gd name="connsiteX24" fmla="*/ 276789 w 1034979"/>
                  <a:gd name="connsiteY24" fmla="*/ 1051743 h 1516602"/>
                  <a:gd name="connsiteX25" fmla="*/ 278694 w 1034979"/>
                  <a:gd name="connsiteY25" fmla="*/ 1076508 h 1516602"/>
                  <a:gd name="connsiteX26" fmla="*/ 280599 w 1034979"/>
                  <a:gd name="connsiteY26" fmla="*/ 1082223 h 1516602"/>
                  <a:gd name="connsiteX27" fmla="*/ 278694 w 1034979"/>
                  <a:gd name="connsiteY27" fmla="*/ 1101273 h 1516602"/>
                  <a:gd name="connsiteX28" fmla="*/ 276789 w 1034979"/>
                  <a:gd name="connsiteY28" fmla="*/ 1110798 h 1516602"/>
                  <a:gd name="connsiteX29" fmla="*/ 263454 w 1034979"/>
                  <a:gd name="connsiteY29" fmla="*/ 1124133 h 1516602"/>
                  <a:gd name="connsiteX30" fmla="*/ 252024 w 1034979"/>
                  <a:gd name="connsiteY30" fmla="*/ 1131753 h 1516602"/>
                  <a:gd name="connsiteX31" fmla="*/ 240594 w 1034979"/>
                  <a:gd name="connsiteY31" fmla="*/ 1135563 h 1516602"/>
                  <a:gd name="connsiteX32" fmla="*/ 27234 w 1034979"/>
                  <a:gd name="connsiteY32" fmla="*/ 1154613 h 1516602"/>
                  <a:gd name="connsiteX33" fmla="*/ 15804 w 1034979"/>
                  <a:gd name="connsiteY33" fmla="*/ 1160328 h 1516602"/>
                  <a:gd name="connsiteX34" fmla="*/ 6279 w 1034979"/>
                  <a:gd name="connsiteY34" fmla="*/ 1169853 h 1516602"/>
                  <a:gd name="connsiteX35" fmla="*/ 4374 w 1034979"/>
                  <a:gd name="connsiteY35" fmla="*/ 1175568 h 1516602"/>
                  <a:gd name="connsiteX36" fmla="*/ 564 w 1034979"/>
                  <a:gd name="connsiteY36" fmla="*/ 1181283 h 1516602"/>
                  <a:gd name="connsiteX37" fmla="*/ 6279 w 1034979"/>
                  <a:gd name="connsiteY37" fmla="*/ 1213668 h 1516602"/>
                  <a:gd name="connsiteX38" fmla="*/ 11994 w 1034979"/>
                  <a:gd name="connsiteY38" fmla="*/ 1217478 h 1516602"/>
                  <a:gd name="connsiteX39" fmla="*/ 17709 w 1034979"/>
                  <a:gd name="connsiteY39" fmla="*/ 1219383 h 1516602"/>
                  <a:gd name="connsiteX40" fmla="*/ 145344 w 1034979"/>
                  <a:gd name="connsiteY40" fmla="*/ 1217478 h 1516602"/>
                  <a:gd name="connsiteX41" fmla="*/ 239202 w 1034979"/>
                  <a:gd name="connsiteY41" fmla="*/ 1214801 h 1516602"/>
                  <a:gd name="connsiteX42" fmla="*/ 318699 w 1034979"/>
                  <a:gd name="connsiteY42" fmla="*/ 1217478 h 1516602"/>
                  <a:gd name="connsiteX43" fmla="*/ 330129 w 1034979"/>
                  <a:gd name="connsiteY43" fmla="*/ 1223193 h 1516602"/>
                  <a:gd name="connsiteX44" fmla="*/ 333939 w 1034979"/>
                  <a:gd name="connsiteY44" fmla="*/ 1228908 h 1516602"/>
                  <a:gd name="connsiteX45" fmla="*/ 339654 w 1034979"/>
                  <a:gd name="connsiteY45" fmla="*/ 1230813 h 1516602"/>
                  <a:gd name="connsiteX46" fmla="*/ 351084 w 1034979"/>
                  <a:gd name="connsiteY46" fmla="*/ 1238433 h 1516602"/>
                  <a:gd name="connsiteX47" fmla="*/ 356799 w 1034979"/>
                  <a:gd name="connsiteY47" fmla="*/ 1242243 h 1516602"/>
                  <a:gd name="connsiteX48" fmla="*/ 360609 w 1034979"/>
                  <a:gd name="connsiteY48" fmla="*/ 1247958 h 1516602"/>
                  <a:gd name="connsiteX49" fmla="*/ 366324 w 1034979"/>
                  <a:gd name="connsiteY49" fmla="*/ 1259388 h 1516602"/>
                  <a:gd name="connsiteX50" fmla="*/ 362514 w 1034979"/>
                  <a:gd name="connsiteY50" fmla="*/ 1286058 h 1516602"/>
                  <a:gd name="connsiteX51" fmla="*/ 358704 w 1034979"/>
                  <a:gd name="connsiteY51" fmla="*/ 1291773 h 1516602"/>
                  <a:gd name="connsiteX52" fmla="*/ 356799 w 1034979"/>
                  <a:gd name="connsiteY52" fmla="*/ 1297488 h 1516602"/>
                  <a:gd name="connsiteX53" fmla="*/ 352989 w 1034979"/>
                  <a:gd name="connsiteY53" fmla="*/ 1303203 h 1516602"/>
                  <a:gd name="connsiteX54" fmla="*/ 351084 w 1034979"/>
                  <a:gd name="connsiteY54" fmla="*/ 1308918 h 1516602"/>
                  <a:gd name="connsiteX55" fmla="*/ 347274 w 1034979"/>
                  <a:gd name="connsiteY55" fmla="*/ 1314633 h 1516602"/>
                  <a:gd name="connsiteX56" fmla="*/ 330129 w 1034979"/>
                  <a:gd name="connsiteY56" fmla="*/ 1381308 h 1516602"/>
                  <a:gd name="connsiteX57" fmla="*/ 328224 w 1034979"/>
                  <a:gd name="connsiteY57" fmla="*/ 1432743 h 1516602"/>
                  <a:gd name="connsiteX58" fmla="*/ 330129 w 1034979"/>
                  <a:gd name="connsiteY58" fmla="*/ 1457508 h 1516602"/>
                  <a:gd name="connsiteX59" fmla="*/ 332034 w 1034979"/>
                  <a:gd name="connsiteY59" fmla="*/ 1463223 h 1516602"/>
                  <a:gd name="connsiteX60" fmla="*/ 335844 w 1034979"/>
                  <a:gd name="connsiteY60" fmla="*/ 1467033 h 1516602"/>
                  <a:gd name="connsiteX61" fmla="*/ 364419 w 1034979"/>
                  <a:gd name="connsiteY61" fmla="*/ 1512753 h 1516602"/>
                  <a:gd name="connsiteX62" fmla="*/ 387279 w 1034979"/>
                  <a:gd name="connsiteY62" fmla="*/ 1514658 h 1516602"/>
                  <a:gd name="connsiteX63" fmla="*/ 392994 w 1034979"/>
                  <a:gd name="connsiteY63" fmla="*/ 1508943 h 1516602"/>
                  <a:gd name="connsiteX64" fmla="*/ 394899 w 1034979"/>
                  <a:gd name="connsiteY64" fmla="*/ 1497513 h 1516602"/>
                  <a:gd name="connsiteX65" fmla="*/ 396804 w 1034979"/>
                  <a:gd name="connsiteY65" fmla="*/ 1491798 h 1516602"/>
                  <a:gd name="connsiteX66" fmla="*/ 398709 w 1034979"/>
                  <a:gd name="connsiteY66" fmla="*/ 1474653 h 1516602"/>
                  <a:gd name="connsiteX67" fmla="*/ 400614 w 1034979"/>
                  <a:gd name="connsiteY67" fmla="*/ 1461318 h 1516602"/>
                  <a:gd name="connsiteX68" fmla="*/ 404424 w 1034979"/>
                  <a:gd name="connsiteY68" fmla="*/ 1404168 h 1516602"/>
                  <a:gd name="connsiteX69" fmla="*/ 410139 w 1034979"/>
                  <a:gd name="connsiteY69" fmla="*/ 1392738 h 1516602"/>
                  <a:gd name="connsiteX70" fmla="*/ 413949 w 1034979"/>
                  <a:gd name="connsiteY70" fmla="*/ 1379403 h 1516602"/>
                  <a:gd name="connsiteX71" fmla="*/ 415854 w 1034979"/>
                  <a:gd name="connsiteY71" fmla="*/ 1373688 h 1516602"/>
                  <a:gd name="connsiteX72" fmla="*/ 417759 w 1034979"/>
                  <a:gd name="connsiteY72" fmla="*/ 1360353 h 1516602"/>
                  <a:gd name="connsiteX73" fmla="*/ 421569 w 1034979"/>
                  <a:gd name="connsiteY73" fmla="*/ 1348923 h 1516602"/>
                  <a:gd name="connsiteX74" fmla="*/ 427284 w 1034979"/>
                  <a:gd name="connsiteY74" fmla="*/ 1335588 h 1516602"/>
                  <a:gd name="connsiteX75" fmla="*/ 467289 w 1034979"/>
                  <a:gd name="connsiteY75" fmla="*/ 1265103 h 1516602"/>
                  <a:gd name="connsiteX76" fmla="*/ 528455 w 1034979"/>
                  <a:gd name="connsiteY76" fmla="*/ 1230091 h 1516602"/>
                  <a:gd name="connsiteX77" fmla="*/ 601154 w 1034979"/>
                  <a:gd name="connsiteY77" fmla="*/ 1221700 h 1516602"/>
                  <a:gd name="connsiteX78" fmla="*/ 720654 w 1034979"/>
                  <a:gd name="connsiteY78" fmla="*/ 1316538 h 1516602"/>
                  <a:gd name="connsiteX79" fmla="*/ 733989 w 1034979"/>
                  <a:gd name="connsiteY79" fmla="*/ 1326063 h 1516602"/>
                  <a:gd name="connsiteX80" fmla="*/ 743514 w 1034979"/>
                  <a:gd name="connsiteY80" fmla="*/ 1327968 h 1516602"/>
                  <a:gd name="connsiteX81" fmla="*/ 749229 w 1034979"/>
                  <a:gd name="connsiteY81" fmla="*/ 1329873 h 1516602"/>
                  <a:gd name="connsiteX82" fmla="*/ 762564 w 1034979"/>
                  <a:gd name="connsiteY82" fmla="*/ 1335588 h 1516602"/>
                  <a:gd name="connsiteX83" fmla="*/ 777804 w 1034979"/>
                  <a:gd name="connsiteY83" fmla="*/ 1333683 h 1516602"/>
                  <a:gd name="connsiteX84" fmla="*/ 789234 w 1034979"/>
                  <a:gd name="connsiteY84" fmla="*/ 1327968 h 1516602"/>
                  <a:gd name="connsiteX85" fmla="*/ 794949 w 1034979"/>
                  <a:gd name="connsiteY85" fmla="*/ 1326063 h 1516602"/>
                  <a:gd name="connsiteX86" fmla="*/ 802569 w 1034979"/>
                  <a:gd name="connsiteY86" fmla="*/ 1308918 h 1516602"/>
                  <a:gd name="connsiteX87" fmla="*/ 800664 w 1034979"/>
                  <a:gd name="connsiteY87" fmla="*/ 1284153 h 1516602"/>
                  <a:gd name="connsiteX88" fmla="*/ 798759 w 1034979"/>
                  <a:gd name="connsiteY88" fmla="*/ 1278438 h 1516602"/>
                  <a:gd name="connsiteX89" fmla="*/ 796854 w 1034979"/>
                  <a:gd name="connsiteY89" fmla="*/ 1270818 h 1516602"/>
                  <a:gd name="connsiteX90" fmla="*/ 783519 w 1034979"/>
                  <a:gd name="connsiteY90" fmla="*/ 1253673 h 1516602"/>
                  <a:gd name="connsiteX91" fmla="*/ 773994 w 1034979"/>
                  <a:gd name="connsiteY91" fmla="*/ 1247958 h 1516602"/>
                  <a:gd name="connsiteX92" fmla="*/ 648264 w 1034979"/>
                  <a:gd name="connsiteY92" fmla="*/ 1156518 h 1516602"/>
                  <a:gd name="connsiteX93" fmla="*/ 644454 w 1034979"/>
                  <a:gd name="connsiteY93" fmla="*/ 1139373 h 1516602"/>
                  <a:gd name="connsiteX94" fmla="*/ 646359 w 1034979"/>
                  <a:gd name="connsiteY94" fmla="*/ 1131753 h 1516602"/>
                  <a:gd name="connsiteX95" fmla="*/ 650169 w 1034979"/>
                  <a:gd name="connsiteY95" fmla="*/ 1114608 h 1516602"/>
                  <a:gd name="connsiteX96" fmla="*/ 653979 w 1034979"/>
                  <a:gd name="connsiteY96" fmla="*/ 1108893 h 1516602"/>
                  <a:gd name="connsiteX97" fmla="*/ 655884 w 1034979"/>
                  <a:gd name="connsiteY97" fmla="*/ 1103178 h 1516602"/>
                  <a:gd name="connsiteX98" fmla="*/ 661599 w 1034979"/>
                  <a:gd name="connsiteY98" fmla="*/ 1101273 h 1516602"/>
                  <a:gd name="connsiteX99" fmla="*/ 671124 w 1034979"/>
                  <a:gd name="connsiteY99" fmla="*/ 1089843 h 1516602"/>
                  <a:gd name="connsiteX100" fmla="*/ 724464 w 1034979"/>
                  <a:gd name="connsiteY100" fmla="*/ 1082223 h 1516602"/>
                  <a:gd name="connsiteX101" fmla="*/ 842574 w 1034979"/>
                  <a:gd name="connsiteY101" fmla="*/ 1084128 h 1516602"/>
                  <a:gd name="connsiteX102" fmla="*/ 871149 w 1034979"/>
                  <a:gd name="connsiteY102" fmla="*/ 1086033 h 1516602"/>
                  <a:gd name="connsiteX103" fmla="*/ 899724 w 1034979"/>
                  <a:gd name="connsiteY103" fmla="*/ 1091748 h 1516602"/>
                  <a:gd name="connsiteX104" fmla="*/ 922584 w 1034979"/>
                  <a:gd name="connsiteY104" fmla="*/ 1095558 h 1516602"/>
                  <a:gd name="connsiteX105" fmla="*/ 951159 w 1034979"/>
                  <a:gd name="connsiteY105" fmla="*/ 1101273 h 1516602"/>
                  <a:gd name="connsiteX106" fmla="*/ 956874 w 1034979"/>
                  <a:gd name="connsiteY106" fmla="*/ 1101273 h 1516602"/>
                  <a:gd name="connsiteX107" fmla="*/ 1002594 w 1034979"/>
                  <a:gd name="connsiteY107" fmla="*/ 1099368 h 1516602"/>
                  <a:gd name="connsiteX108" fmla="*/ 1031169 w 1034979"/>
                  <a:gd name="connsiteY108" fmla="*/ 1091748 h 1516602"/>
                  <a:gd name="connsiteX109" fmla="*/ 1034979 w 1034979"/>
                  <a:gd name="connsiteY109" fmla="*/ 1086033 h 1516602"/>
                  <a:gd name="connsiteX110" fmla="*/ 1033074 w 1034979"/>
                  <a:gd name="connsiteY110" fmla="*/ 1066983 h 1516602"/>
                  <a:gd name="connsiteX111" fmla="*/ 1027359 w 1034979"/>
                  <a:gd name="connsiteY111" fmla="*/ 1063173 h 1516602"/>
                  <a:gd name="connsiteX112" fmla="*/ 1012119 w 1034979"/>
                  <a:gd name="connsiteY112" fmla="*/ 1061268 h 1516602"/>
                  <a:gd name="connsiteX113" fmla="*/ 1006404 w 1034979"/>
                  <a:gd name="connsiteY113" fmla="*/ 1059363 h 1516602"/>
                  <a:gd name="connsiteX114" fmla="*/ 998784 w 1034979"/>
                  <a:gd name="connsiteY114" fmla="*/ 1057458 h 1516602"/>
                  <a:gd name="connsiteX115" fmla="*/ 987354 w 1034979"/>
                  <a:gd name="connsiteY115" fmla="*/ 1049838 h 1516602"/>
                  <a:gd name="connsiteX116" fmla="*/ 975924 w 1034979"/>
                  <a:gd name="connsiteY116" fmla="*/ 1046028 h 1516602"/>
                  <a:gd name="connsiteX117" fmla="*/ 970209 w 1034979"/>
                  <a:gd name="connsiteY117" fmla="*/ 1044123 h 1516602"/>
                  <a:gd name="connsiteX118" fmla="*/ 962589 w 1034979"/>
                  <a:gd name="connsiteY118" fmla="*/ 1042218 h 1516602"/>
                  <a:gd name="connsiteX119" fmla="*/ 956874 w 1034979"/>
                  <a:gd name="connsiteY119" fmla="*/ 1040313 h 1516602"/>
                  <a:gd name="connsiteX120" fmla="*/ 935919 w 1034979"/>
                  <a:gd name="connsiteY120" fmla="*/ 1034598 h 1516602"/>
                  <a:gd name="connsiteX121" fmla="*/ 825429 w 1034979"/>
                  <a:gd name="connsiteY121" fmla="*/ 1034598 h 1516602"/>
                  <a:gd name="connsiteX122" fmla="*/ 730179 w 1034979"/>
                  <a:gd name="connsiteY122" fmla="*/ 1038408 h 1516602"/>
                  <a:gd name="connsiteX123" fmla="*/ 669219 w 1034979"/>
                  <a:gd name="connsiteY123" fmla="*/ 1046028 h 1516602"/>
                  <a:gd name="connsiteX124" fmla="*/ 646359 w 1034979"/>
                  <a:gd name="connsiteY124" fmla="*/ 1049838 h 1516602"/>
                  <a:gd name="connsiteX125" fmla="*/ 642549 w 1034979"/>
                  <a:gd name="connsiteY125" fmla="*/ 1038408 h 1516602"/>
                  <a:gd name="connsiteX126" fmla="*/ 640644 w 1034979"/>
                  <a:gd name="connsiteY126" fmla="*/ 1032693 h 1516602"/>
                  <a:gd name="connsiteX127" fmla="*/ 642549 w 1034979"/>
                  <a:gd name="connsiteY127" fmla="*/ 1015548 h 1516602"/>
                  <a:gd name="connsiteX128" fmla="*/ 644454 w 1034979"/>
                  <a:gd name="connsiteY128" fmla="*/ 1009833 h 1516602"/>
                  <a:gd name="connsiteX129" fmla="*/ 661599 w 1034979"/>
                  <a:gd name="connsiteY129" fmla="*/ 1000308 h 1516602"/>
                  <a:gd name="connsiteX130" fmla="*/ 673029 w 1034979"/>
                  <a:gd name="connsiteY130" fmla="*/ 992688 h 1516602"/>
                  <a:gd name="connsiteX131" fmla="*/ 674934 w 1034979"/>
                  <a:gd name="connsiteY131" fmla="*/ 986973 h 1516602"/>
                  <a:gd name="connsiteX132" fmla="*/ 680649 w 1034979"/>
                  <a:gd name="connsiteY132" fmla="*/ 985068 h 1516602"/>
                  <a:gd name="connsiteX133" fmla="*/ 686364 w 1034979"/>
                  <a:gd name="connsiteY133" fmla="*/ 981258 h 1516602"/>
                  <a:gd name="connsiteX134" fmla="*/ 695889 w 1034979"/>
                  <a:gd name="connsiteY134" fmla="*/ 971733 h 1516602"/>
                  <a:gd name="connsiteX135" fmla="*/ 705414 w 1034979"/>
                  <a:gd name="connsiteY135" fmla="*/ 960303 h 1516602"/>
                  <a:gd name="connsiteX136" fmla="*/ 716844 w 1034979"/>
                  <a:gd name="connsiteY136" fmla="*/ 952683 h 1516602"/>
                  <a:gd name="connsiteX137" fmla="*/ 732084 w 1034979"/>
                  <a:gd name="connsiteY137" fmla="*/ 939348 h 1516602"/>
                  <a:gd name="connsiteX138" fmla="*/ 741609 w 1034979"/>
                  <a:gd name="connsiteY138" fmla="*/ 927918 h 1516602"/>
                  <a:gd name="connsiteX139" fmla="*/ 753039 w 1034979"/>
                  <a:gd name="connsiteY139" fmla="*/ 918393 h 1516602"/>
                  <a:gd name="connsiteX140" fmla="*/ 758754 w 1034979"/>
                  <a:gd name="connsiteY140" fmla="*/ 906963 h 1516602"/>
                  <a:gd name="connsiteX141" fmla="*/ 760659 w 1034979"/>
                  <a:gd name="connsiteY141" fmla="*/ 901248 h 1516602"/>
                  <a:gd name="connsiteX142" fmla="*/ 766374 w 1034979"/>
                  <a:gd name="connsiteY142" fmla="*/ 889818 h 1516602"/>
                  <a:gd name="connsiteX143" fmla="*/ 764469 w 1034979"/>
                  <a:gd name="connsiteY143" fmla="*/ 874578 h 1516602"/>
                  <a:gd name="connsiteX144" fmla="*/ 758754 w 1034979"/>
                  <a:gd name="connsiteY144" fmla="*/ 872673 h 1516602"/>
                  <a:gd name="connsiteX145" fmla="*/ 737799 w 1034979"/>
                  <a:gd name="connsiteY145" fmla="*/ 874578 h 1516602"/>
                  <a:gd name="connsiteX146" fmla="*/ 732084 w 1034979"/>
                  <a:gd name="connsiteY146" fmla="*/ 878388 h 1516602"/>
                  <a:gd name="connsiteX147" fmla="*/ 699699 w 1034979"/>
                  <a:gd name="connsiteY147" fmla="*/ 899343 h 1516602"/>
                  <a:gd name="connsiteX148" fmla="*/ 595181 w 1034979"/>
                  <a:gd name="connsiteY148" fmla="*/ 957831 h 1516602"/>
                  <a:gd name="connsiteX149" fmla="*/ 507294 w 1034979"/>
                  <a:gd name="connsiteY149" fmla="*/ 847908 h 1516602"/>
                  <a:gd name="connsiteX150" fmla="*/ 503484 w 1034979"/>
                  <a:gd name="connsiteY150" fmla="*/ 358323 h 1516602"/>
                  <a:gd name="connsiteX151" fmla="*/ 499674 w 1034979"/>
                  <a:gd name="connsiteY151" fmla="*/ 66858 h 1516602"/>
                  <a:gd name="connsiteX152" fmla="*/ 490149 w 1034979"/>
                  <a:gd name="connsiteY152" fmla="*/ 40188 h 1516602"/>
                  <a:gd name="connsiteX153" fmla="*/ 488244 w 1034979"/>
                  <a:gd name="connsiteY153" fmla="*/ 34473 h 1516602"/>
                  <a:gd name="connsiteX154" fmla="*/ 484434 w 1034979"/>
                  <a:gd name="connsiteY154" fmla="*/ 28758 h 1516602"/>
                  <a:gd name="connsiteX155" fmla="*/ 478719 w 1034979"/>
                  <a:gd name="connsiteY155" fmla="*/ 17328 h 1516602"/>
                  <a:gd name="connsiteX156" fmla="*/ 473004 w 1034979"/>
                  <a:gd name="connsiteY156" fmla="*/ 13518 h 1516602"/>
                  <a:gd name="connsiteX157" fmla="*/ 469194 w 1034979"/>
                  <a:gd name="connsiteY157" fmla="*/ 7803 h 1516602"/>
                  <a:gd name="connsiteX158" fmla="*/ 429189 w 1034979"/>
                  <a:gd name="connsiteY158" fmla="*/ 11613 h 1516602"/>
                  <a:gd name="connsiteX159" fmla="*/ 425379 w 1034979"/>
                  <a:gd name="connsiteY159" fmla="*/ 78288 h 1516602"/>
                  <a:gd name="connsiteX160" fmla="*/ 425379 w 1034979"/>
                  <a:gd name="connsiteY160" fmla="*/ 84003 h 1516602"/>
                  <a:gd name="connsiteX161" fmla="*/ 429189 w 1034979"/>
                  <a:gd name="connsiteY161" fmla="*/ 238308 h 1516602"/>
                  <a:gd name="connsiteX162" fmla="*/ 440619 w 1034979"/>
                  <a:gd name="connsiteY162" fmla="*/ 421188 h 1516602"/>
                  <a:gd name="connsiteX163" fmla="*/ 435265 w 1034979"/>
                  <a:gd name="connsiteY163" fmla="*/ 718368 h 1516602"/>
                  <a:gd name="connsiteX164" fmla="*/ 435059 w 1034979"/>
                  <a:gd name="connsiteY164" fmla="*/ 799046 h 1516602"/>
                  <a:gd name="connsiteX165" fmla="*/ 430322 w 1034979"/>
                  <a:gd name="connsiteY165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65359 w 1034979"/>
                  <a:gd name="connsiteY3" fmla="*/ 962208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48214 w 1034979"/>
                  <a:gd name="connsiteY18" fmla="*/ 1002213 h 1516602"/>
                  <a:gd name="connsiteX19" fmla="*/ 253929 w 1034979"/>
                  <a:gd name="connsiteY19" fmla="*/ 1006023 h 1516602"/>
                  <a:gd name="connsiteX20" fmla="*/ 267264 w 1034979"/>
                  <a:gd name="connsiteY20" fmla="*/ 1021263 h 1516602"/>
                  <a:gd name="connsiteX21" fmla="*/ 272979 w 1034979"/>
                  <a:gd name="connsiteY21" fmla="*/ 1040313 h 1516602"/>
                  <a:gd name="connsiteX22" fmla="*/ 274884 w 1034979"/>
                  <a:gd name="connsiteY22" fmla="*/ 1046028 h 1516602"/>
                  <a:gd name="connsiteX23" fmla="*/ 276789 w 1034979"/>
                  <a:gd name="connsiteY23" fmla="*/ 1051743 h 1516602"/>
                  <a:gd name="connsiteX24" fmla="*/ 278694 w 1034979"/>
                  <a:gd name="connsiteY24" fmla="*/ 1076508 h 1516602"/>
                  <a:gd name="connsiteX25" fmla="*/ 280599 w 1034979"/>
                  <a:gd name="connsiteY25" fmla="*/ 1082223 h 1516602"/>
                  <a:gd name="connsiteX26" fmla="*/ 278694 w 1034979"/>
                  <a:gd name="connsiteY26" fmla="*/ 1101273 h 1516602"/>
                  <a:gd name="connsiteX27" fmla="*/ 276789 w 1034979"/>
                  <a:gd name="connsiteY27" fmla="*/ 1110798 h 1516602"/>
                  <a:gd name="connsiteX28" fmla="*/ 263454 w 1034979"/>
                  <a:gd name="connsiteY28" fmla="*/ 1124133 h 1516602"/>
                  <a:gd name="connsiteX29" fmla="*/ 252024 w 1034979"/>
                  <a:gd name="connsiteY29" fmla="*/ 1131753 h 1516602"/>
                  <a:gd name="connsiteX30" fmla="*/ 240594 w 1034979"/>
                  <a:gd name="connsiteY30" fmla="*/ 1135563 h 1516602"/>
                  <a:gd name="connsiteX31" fmla="*/ 27234 w 1034979"/>
                  <a:gd name="connsiteY31" fmla="*/ 1154613 h 1516602"/>
                  <a:gd name="connsiteX32" fmla="*/ 15804 w 1034979"/>
                  <a:gd name="connsiteY32" fmla="*/ 1160328 h 1516602"/>
                  <a:gd name="connsiteX33" fmla="*/ 6279 w 1034979"/>
                  <a:gd name="connsiteY33" fmla="*/ 1169853 h 1516602"/>
                  <a:gd name="connsiteX34" fmla="*/ 4374 w 1034979"/>
                  <a:gd name="connsiteY34" fmla="*/ 1175568 h 1516602"/>
                  <a:gd name="connsiteX35" fmla="*/ 564 w 1034979"/>
                  <a:gd name="connsiteY35" fmla="*/ 1181283 h 1516602"/>
                  <a:gd name="connsiteX36" fmla="*/ 6279 w 1034979"/>
                  <a:gd name="connsiteY36" fmla="*/ 1213668 h 1516602"/>
                  <a:gd name="connsiteX37" fmla="*/ 11994 w 1034979"/>
                  <a:gd name="connsiteY37" fmla="*/ 1217478 h 1516602"/>
                  <a:gd name="connsiteX38" fmla="*/ 17709 w 1034979"/>
                  <a:gd name="connsiteY38" fmla="*/ 1219383 h 1516602"/>
                  <a:gd name="connsiteX39" fmla="*/ 145344 w 1034979"/>
                  <a:gd name="connsiteY39" fmla="*/ 1217478 h 1516602"/>
                  <a:gd name="connsiteX40" fmla="*/ 239202 w 1034979"/>
                  <a:gd name="connsiteY40" fmla="*/ 1214801 h 1516602"/>
                  <a:gd name="connsiteX41" fmla="*/ 318699 w 1034979"/>
                  <a:gd name="connsiteY41" fmla="*/ 1217478 h 1516602"/>
                  <a:gd name="connsiteX42" fmla="*/ 330129 w 1034979"/>
                  <a:gd name="connsiteY42" fmla="*/ 1223193 h 1516602"/>
                  <a:gd name="connsiteX43" fmla="*/ 333939 w 1034979"/>
                  <a:gd name="connsiteY43" fmla="*/ 1228908 h 1516602"/>
                  <a:gd name="connsiteX44" fmla="*/ 339654 w 1034979"/>
                  <a:gd name="connsiteY44" fmla="*/ 1230813 h 1516602"/>
                  <a:gd name="connsiteX45" fmla="*/ 351084 w 1034979"/>
                  <a:gd name="connsiteY45" fmla="*/ 1238433 h 1516602"/>
                  <a:gd name="connsiteX46" fmla="*/ 356799 w 1034979"/>
                  <a:gd name="connsiteY46" fmla="*/ 1242243 h 1516602"/>
                  <a:gd name="connsiteX47" fmla="*/ 360609 w 1034979"/>
                  <a:gd name="connsiteY47" fmla="*/ 1247958 h 1516602"/>
                  <a:gd name="connsiteX48" fmla="*/ 366324 w 1034979"/>
                  <a:gd name="connsiteY48" fmla="*/ 1259388 h 1516602"/>
                  <a:gd name="connsiteX49" fmla="*/ 362514 w 1034979"/>
                  <a:gd name="connsiteY49" fmla="*/ 1286058 h 1516602"/>
                  <a:gd name="connsiteX50" fmla="*/ 358704 w 1034979"/>
                  <a:gd name="connsiteY50" fmla="*/ 1291773 h 1516602"/>
                  <a:gd name="connsiteX51" fmla="*/ 356799 w 1034979"/>
                  <a:gd name="connsiteY51" fmla="*/ 1297488 h 1516602"/>
                  <a:gd name="connsiteX52" fmla="*/ 352989 w 1034979"/>
                  <a:gd name="connsiteY52" fmla="*/ 1303203 h 1516602"/>
                  <a:gd name="connsiteX53" fmla="*/ 351084 w 1034979"/>
                  <a:gd name="connsiteY53" fmla="*/ 1308918 h 1516602"/>
                  <a:gd name="connsiteX54" fmla="*/ 347274 w 1034979"/>
                  <a:gd name="connsiteY54" fmla="*/ 1314633 h 1516602"/>
                  <a:gd name="connsiteX55" fmla="*/ 330129 w 1034979"/>
                  <a:gd name="connsiteY55" fmla="*/ 1381308 h 1516602"/>
                  <a:gd name="connsiteX56" fmla="*/ 328224 w 1034979"/>
                  <a:gd name="connsiteY56" fmla="*/ 1432743 h 1516602"/>
                  <a:gd name="connsiteX57" fmla="*/ 330129 w 1034979"/>
                  <a:gd name="connsiteY57" fmla="*/ 1457508 h 1516602"/>
                  <a:gd name="connsiteX58" fmla="*/ 332034 w 1034979"/>
                  <a:gd name="connsiteY58" fmla="*/ 1463223 h 1516602"/>
                  <a:gd name="connsiteX59" fmla="*/ 335844 w 1034979"/>
                  <a:gd name="connsiteY59" fmla="*/ 1467033 h 1516602"/>
                  <a:gd name="connsiteX60" fmla="*/ 364419 w 1034979"/>
                  <a:gd name="connsiteY60" fmla="*/ 1512753 h 1516602"/>
                  <a:gd name="connsiteX61" fmla="*/ 387279 w 1034979"/>
                  <a:gd name="connsiteY61" fmla="*/ 1514658 h 1516602"/>
                  <a:gd name="connsiteX62" fmla="*/ 392994 w 1034979"/>
                  <a:gd name="connsiteY62" fmla="*/ 1508943 h 1516602"/>
                  <a:gd name="connsiteX63" fmla="*/ 394899 w 1034979"/>
                  <a:gd name="connsiteY63" fmla="*/ 1497513 h 1516602"/>
                  <a:gd name="connsiteX64" fmla="*/ 396804 w 1034979"/>
                  <a:gd name="connsiteY64" fmla="*/ 1491798 h 1516602"/>
                  <a:gd name="connsiteX65" fmla="*/ 398709 w 1034979"/>
                  <a:gd name="connsiteY65" fmla="*/ 1474653 h 1516602"/>
                  <a:gd name="connsiteX66" fmla="*/ 400614 w 1034979"/>
                  <a:gd name="connsiteY66" fmla="*/ 1461318 h 1516602"/>
                  <a:gd name="connsiteX67" fmla="*/ 404424 w 1034979"/>
                  <a:gd name="connsiteY67" fmla="*/ 1404168 h 1516602"/>
                  <a:gd name="connsiteX68" fmla="*/ 410139 w 1034979"/>
                  <a:gd name="connsiteY68" fmla="*/ 1392738 h 1516602"/>
                  <a:gd name="connsiteX69" fmla="*/ 413949 w 1034979"/>
                  <a:gd name="connsiteY69" fmla="*/ 1379403 h 1516602"/>
                  <a:gd name="connsiteX70" fmla="*/ 415854 w 1034979"/>
                  <a:gd name="connsiteY70" fmla="*/ 1373688 h 1516602"/>
                  <a:gd name="connsiteX71" fmla="*/ 417759 w 1034979"/>
                  <a:gd name="connsiteY71" fmla="*/ 1360353 h 1516602"/>
                  <a:gd name="connsiteX72" fmla="*/ 421569 w 1034979"/>
                  <a:gd name="connsiteY72" fmla="*/ 1348923 h 1516602"/>
                  <a:gd name="connsiteX73" fmla="*/ 427284 w 1034979"/>
                  <a:gd name="connsiteY73" fmla="*/ 1335588 h 1516602"/>
                  <a:gd name="connsiteX74" fmla="*/ 467289 w 1034979"/>
                  <a:gd name="connsiteY74" fmla="*/ 1265103 h 1516602"/>
                  <a:gd name="connsiteX75" fmla="*/ 528455 w 1034979"/>
                  <a:gd name="connsiteY75" fmla="*/ 1230091 h 1516602"/>
                  <a:gd name="connsiteX76" fmla="*/ 601154 w 1034979"/>
                  <a:gd name="connsiteY76" fmla="*/ 1221700 h 1516602"/>
                  <a:gd name="connsiteX77" fmla="*/ 720654 w 1034979"/>
                  <a:gd name="connsiteY77" fmla="*/ 1316538 h 1516602"/>
                  <a:gd name="connsiteX78" fmla="*/ 733989 w 1034979"/>
                  <a:gd name="connsiteY78" fmla="*/ 1326063 h 1516602"/>
                  <a:gd name="connsiteX79" fmla="*/ 743514 w 1034979"/>
                  <a:gd name="connsiteY79" fmla="*/ 1327968 h 1516602"/>
                  <a:gd name="connsiteX80" fmla="*/ 749229 w 1034979"/>
                  <a:gd name="connsiteY80" fmla="*/ 1329873 h 1516602"/>
                  <a:gd name="connsiteX81" fmla="*/ 762564 w 1034979"/>
                  <a:gd name="connsiteY81" fmla="*/ 1335588 h 1516602"/>
                  <a:gd name="connsiteX82" fmla="*/ 777804 w 1034979"/>
                  <a:gd name="connsiteY82" fmla="*/ 1333683 h 1516602"/>
                  <a:gd name="connsiteX83" fmla="*/ 789234 w 1034979"/>
                  <a:gd name="connsiteY83" fmla="*/ 1327968 h 1516602"/>
                  <a:gd name="connsiteX84" fmla="*/ 794949 w 1034979"/>
                  <a:gd name="connsiteY84" fmla="*/ 1326063 h 1516602"/>
                  <a:gd name="connsiteX85" fmla="*/ 802569 w 1034979"/>
                  <a:gd name="connsiteY85" fmla="*/ 1308918 h 1516602"/>
                  <a:gd name="connsiteX86" fmla="*/ 800664 w 1034979"/>
                  <a:gd name="connsiteY86" fmla="*/ 1284153 h 1516602"/>
                  <a:gd name="connsiteX87" fmla="*/ 798759 w 1034979"/>
                  <a:gd name="connsiteY87" fmla="*/ 1278438 h 1516602"/>
                  <a:gd name="connsiteX88" fmla="*/ 796854 w 1034979"/>
                  <a:gd name="connsiteY88" fmla="*/ 1270818 h 1516602"/>
                  <a:gd name="connsiteX89" fmla="*/ 783519 w 1034979"/>
                  <a:gd name="connsiteY89" fmla="*/ 1253673 h 1516602"/>
                  <a:gd name="connsiteX90" fmla="*/ 773994 w 1034979"/>
                  <a:gd name="connsiteY90" fmla="*/ 1247958 h 1516602"/>
                  <a:gd name="connsiteX91" fmla="*/ 648264 w 1034979"/>
                  <a:gd name="connsiteY91" fmla="*/ 1156518 h 1516602"/>
                  <a:gd name="connsiteX92" fmla="*/ 644454 w 1034979"/>
                  <a:gd name="connsiteY92" fmla="*/ 1139373 h 1516602"/>
                  <a:gd name="connsiteX93" fmla="*/ 646359 w 1034979"/>
                  <a:gd name="connsiteY93" fmla="*/ 1131753 h 1516602"/>
                  <a:gd name="connsiteX94" fmla="*/ 650169 w 1034979"/>
                  <a:gd name="connsiteY94" fmla="*/ 1114608 h 1516602"/>
                  <a:gd name="connsiteX95" fmla="*/ 653979 w 1034979"/>
                  <a:gd name="connsiteY95" fmla="*/ 1108893 h 1516602"/>
                  <a:gd name="connsiteX96" fmla="*/ 655884 w 1034979"/>
                  <a:gd name="connsiteY96" fmla="*/ 1103178 h 1516602"/>
                  <a:gd name="connsiteX97" fmla="*/ 661599 w 1034979"/>
                  <a:gd name="connsiteY97" fmla="*/ 1101273 h 1516602"/>
                  <a:gd name="connsiteX98" fmla="*/ 671124 w 1034979"/>
                  <a:gd name="connsiteY98" fmla="*/ 1089843 h 1516602"/>
                  <a:gd name="connsiteX99" fmla="*/ 724464 w 1034979"/>
                  <a:gd name="connsiteY99" fmla="*/ 1082223 h 1516602"/>
                  <a:gd name="connsiteX100" fmla="*/ 842574 w 1034979"/>
                  <a:gd name="connsiteY100" fmla="*/ 1084128 h 1516602"/>
                  <a:gd name="connsiteX101" fmla="*/ 871149 w 1034979"/>
                  <a:gd name="connsiteY101" fmla="*/ 1086033 h 1516602"/>
                  <a:gd name="connsiteX102" fmla="*/ 899724 w 1034979"/>
                  <a:gd name="connsiteY102" fmla="*/ 1091748 h 1516602"/>
                  <a:gd name="connsiteX103" fmla="*/ 922584 w 1034979"/>
                  <a:gd name="connsiteY103" fmla="*/ 1095558 h 1516602"/>
                  <a:gd name="connsiteX104" fmla="*/ 951159 w 1034979"/>
                  <a:gd name="connsiteY104" fmla="*/ 1101273 h 1516602"/>
                  <a:gd name="connsiteX105" fmla="*/ 956874 w 1034979"/>
                  <a:gd name="connsiteY105" fmla="*/ 1101273 h 1516602"/>
                  <a:gd name="connsiteX106" fmla="*/ 1002594 w 1034979"/>
                  <a:gd name="connsiteY106" fmla="*/ 1099368 h 1516602"/>
                  <a:gd name="connsiteX107" fmla="*/ 1031169 w 1034979"/>
                  <a:gd name="connsiteY107" fmla="*/ 1091748 h 1516602"/>
                  <a:gd name="connsiteX108" fmla="*/ 1034979 w 1034979"/>
                  <a:gd name="connsiteY108" fmla="*/ 1086033 h 1516602"/>
                  <a:gd name="connsiteX109" fmla="*/ 1033074 w 1034979"/>
                  <a:gd name="connsiteY109" fmla="*/ 1066983 h 1516602"/>
                  <a:gd name="connsiteX110" fmla="*/ 1027359 w 1034979"/>
                  <a:gd name="connsiteY110" fmla="*/ 1063173 h 1516602"/>
                  <a:gd name="connsiteX111" fmla="*/ 1012119 w 1034979"/>
                  <a:gd name="connsiteY111" fmla="*/ 1061268 h 1516602"/>
                  <a:gd name="connsiteX112" fmla="*/ 1006404 w 1034979"/>
                  <a:gd name="connsiteY112" fmla="*/ 1059363 h 1516602"/>
                  <a:gd name="connsiteX113" fmla="*/ 998784 w 1034979"/>
                  <a:gd name="connsiteY113" fmla="*/ 1057458 h 1516602"/>
                  <a:gd name="connsiteX114" fmla="*/ 987354 w 1034979"/>
                  <a:gd name="connsiteY114" fmla="*/ 1049838 h 1516602"/>
                  <a:gd name="connsiteX115" fmla="*/ 975924 w 1034979"/>
                  <a:gd name="connsiteY115" fmla="*/ 1046028 h 1516602"/>
                  <a:gd name="connsiteX116" fmla="*/ 970209 w 1034979"/>
                  <a:gd name="connsiteY116" fmla="*/ 1044123 h 1516602"/>
                  <a:gd name="connsiteX117" fmla="*/ 962589 w 1034979"/>
                  <a:gd name="connsiteY117" fmla="*/ 1042218 h 1516602"/>
                  <a:gd name="connsiteX118" fmla="*/ 956874 w 1034979"/>
                  <a:gd name="connsiteY118" fmla="*/ 1040313 h 1516602"/>
                  <a:gd name="connsiteX119" fmla="*/ 935919 w 1034979"/>
                  <a:gd name="connsiteY119" fmla="*/ 1034598 h 1516602"/>
                  <a:gd name="connsiteX120" fmla="*/ 825429 w 1034979"/>
                  <a:gd name="connsiteY120" fmla="*/ 1034598 h 1516602"/>
                  <a:gd name="connsiteX121" fmla="*/ 730179 w 1034979"/>
                  <a:gd name="connsiteY121" fmla="*/ 1038408 h 1516602"/>
                  <a:gd name="connsiteX122" fmla="*/ 669219 w 1034979"/>
                  <a:gd name="connsiteY122" fmla="*/ 1046028 h 1516602"/>
                  <a:gd name="connsiteX123" fmla="*/ 646359 w 1034979"/>
                  <a:gd name="connsiteY123" fmla="*/ 1049838 h 1516602"/>
                  <a:gd name="connsiteX124" fmla="*/ 642549 w 1034979"/>
                  <a:gd name="connsiteY124" fmla="*/ 1038408 h 1516602"/>
                  <a:gd name="connsiteX125" fmla="*/ 640644 w 1034979"/>
                  <a:gd name="connsiteY125" fmla="*/ 1032693 h 1516602"/>
                  <a:gd name="connsiteX126" fmla="*/ 642549 w 1034979"/>
                  <a:gd name="connsiteY126" fmla="*/ 1015548 h 1516602"/>
                  <a:gd name="connsiteX127" fmla="*/ 644454 w 1034979"/>
                  <a:gd name="connsiteY127" fmla="*/ 1009833 h 1516602"/>
                  <a:gd name="connsiteX128" fmla="*/ 661599 w 1034979"/>
                  <a:gd name="connsiteY128" fmla="*/ 1000308 h 1516602"/>
                  <a:gd name="connsiteX129" fmla="*/ 673029 w 1034979"/>
                  <a:gd name="connsiteY129" fmla="*/ 992688 h 1516602"/>
                  <a:gd name="connsiteX130" fmla="*/ 674934 w 1034979"/>
                  <a:gd name="connsiteY130" fmla="*/ 986973 h 1516602"/>
                  <a:gd name="connsiteX131" fmla="*/ 680649 w 1034979"/>
                  <a:gd name="connsiteY131" fmla="*/ 985068 h 1516602"/>
                  <a:gd name="connsiteX132" fmla="*/ 686364 w 1034979"/>
                  <a:gd name="connsiteY132" fmla="*/ 981258 h 1516602"/>
                  <a:gd name="connsiteX133" fmla="*/ 695889 w 1034979"/>
                  <a:gd name="connsiteY133" fmla="*/ 971733 h 1516602"/>
                  <a:gd name="connsiteX134" fmla="*/ 705414 w 1034979"/>
                  <a:gd name="connsiteY134" fmla="*/ 960303 h 1516602"/>
                  <a:gd name="connsiteX135" fmla="*/ 716844 w 1034979"/>
                  <a:gd name="connsiteY135" fmla="*/ 952683 h 1516602"/>
                  <a:gd name="connsiteX136" fmla="*/ 732084 w 1034979"/>
                  <a:gd name="connsiteY136" fmla="*/ 939348 h 1516602"/>
                  <a:gd name="connsiteX137" fmla="*/ 741609 w 1034979"/>
                  <a:gd name="connsiteY137" fmla="*/ 927918 h 1516602"/>
                  <a:gd name="connsiteX138" fmla="*/ 753039 w 1034979"/>
                  <a:gd name="connsiteY138" fmla="*/ 918393 h 1516602"/>
                  <a:gd name="connsiteX139" fmla="*/ 758754 w 1034979"/>
                  <a:gd name="connsiteY139" fmla="*/ 906963 h 1516602"/>
                  <a:gd name="connsiteX140" fmla="*/ 760659 w 1034979"/>
                  <a:gd name="connsiteY140" fmla="*/ 901248 h 1516602"/>
                  <a:gd name="connsiteX141" fmla="*/ 766374 w 1034979"/>
                  <a:gd name="connsiteY141" fmla="*/ 889818 h 1516602"/>
                  <a:gd name="connsiteX142" fmla="*/ 764469 w 1034979"/>
                  <a:gd name="connsiteY142" fmla="*/ 874578 h 1516602"/>
                  <a:gd name="connsiteX143" fmla="*/ 758754 w 1034979"/>
                  <a:gd name="connsiteY143" fmla="*/ 872673 h 1516602"/>
                  <a:gd name="connsiteX144" fmla="*/ 737799 w 1034979"/>
                  <a:gd name="connsiteY144" fmla="*/ 874578 h 1516602"/>
                  <a:gd name="connsiteX145" fmla="*/ 732084 w 1034979"/>
                  <a:gd name="connsiteY145" fmla="*/ 878388 h 1516602"/>
                  <a:gd name="connsiteX146" fmla="*/ 699699 w 1034979"/>
                  <a:gd name="connsiteY146" fmla="*/ 899343 h 1516602"/>
                  <a:gd name="connsiteX147" fmla="*/ 595181 w 1034979"/>
                  <a:gd name="connsiteY147" fmla="*/ 957831 h 1516602"/>
                  <a:gd name="connsiteX148" fmla="*/ 507294 w 1034979"/>
                  <a:gd name="connsiteY148" fmla="*/ 847908 h 1516602"/>
                  <a:gd name="connsiteX149" fmla="*/ 503484 w 1034979"/>
                  <a:gd name="connsiteY149" fmla="*/ 358323 h 1516602"/>
                  <a:gd name="connsiteX150" fmla="*/ 499674 w 1034979"/>
                  <a:gd name="connsiteY150" fmla="*/ 66858 h 1516602"/>
                  <a:gd name="connsiteX151" fmla="*/ 490149 w 1034979"/>
                  <a:gd name="connsiteY151" fmla="*/ 40188 h 1516602"/>
                  <a:gd name="connsiteX152" fmla="*/ 488244 w 1034979"/>
                  <a:gd name="connsiteY152" fmla="*/ 34473 h 1516602"/>
                  <a:gd name="connsiteX153" fmla="*/ 484434 w 1034979"/>
                  <a:gd name="connsiteY153" fmla="*/ 28758 h 1516602"/>
                  <a:gd name="connsiteX154" fmla="*/ 478719 w 1034979"/>
                  <a:gd name="connsiteY154" fmla="*/ 17328 h 1516602"/>
                  <a:gd name="connsiteX155" fmla="*/ 473004 w 1034979"/>
                  <a:gd name="connsiteY155" fmla="*/ 13518 h 1516602"/>
                  <a:gd name="connsiteX156" fmla="*/ 469194 w 1034979"/>
                  <a:gd name="connsiteY156" fmla="*/ 7803 h 1516602"/>
                  <a:gd name="connsiteX157" fmla="*/ 429189 w 1034979"/>
                  <a:gd name="connsiteY157" fmla="*/ 11613 h 1516602"/>
                  <a:gd name="connsiteX158" fmla="*/ 425379 w 1034979"/>
                  <a:gd name="connsiteY158" fmla="*/ 78288 h 1516602"/>
                  <a:gd name="connsiteX159" fmla="*/ 425379 w 1034979"/>
                  <a:gd name="connsiteY159" fmla="*/ 84003 h 1516602"/>
                  <a:gd name="connsiteX160" fmla="*/ 429189 w 1034979"/>
                  <a:gd name="connsiteY160" fmla="*/ 238308 h 1516602"/>
                  <a:gd name="connsiteX161" fmla="*/ 440619 w 1034979"/>
                  <a:gd name="connsiteY161" fmla="*/ 421188 h 1516602"/>
                  <a:gd name="connsiteX162" fmla="*/ 435265 w 1034979"/>
                  <a:gd name="connsiteY162" fmla="*/ 718368 h 1516602"/>
                  <a:gd name="connsiteX163" fmla="*/ 435059 w 1034979"/>
                  <a:gd name="connsiteY163" fmla="*/ 799046 h 1516602"/>
                  <a:gd name="connsiteX164" fmla="*/ 430322 w 1034979"/>
                  <a:gd name="connsiteY16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48214 w 1034979"/>
                  <a:gd name="connsiteY18" fmla="*/ 1002213 h 1516602"/>
                  <a:gd name="connsiteX19" fmla="*/ 253929 w 1034979"/>
                  <a:gd name="connsiteY19" fmla="*/ 1006023 h 1516602"/>
                  <a:gd name="connsiteX20" fmla="*/ 267264 w 1034979"/>
                  <a:gd name="connsiteY20" fmla="*/ 1021263 h 1516602"/>
                  <a:gd name="connsiteX21" fmla="*/ 272979 w 1034979"/>
                  <a:gd name="connsiteY21" fmla="*/ 1040313 h 1516602"/>
                  <a:gd name="connsiteX22" fmla="*/ 274884 w 1034979"/>
                  <a:gd name="connsiteY22" fmla="*/ 1046028 h 1516602"/>
                  <a:gd name="connsiteX23" fmla="*/ 276789 w 1034979"/>
                  <a:gd name="connsiteY23" fmla="*/ 1051743 h 1516602"/>
                  <a:gd name="connsiteX24" fmla="*/ 278694 w 1034979"/>
                  <a:gd name="connsiteY24" fmla="*/ 1076508 h 1516602"/>
                  <a:gd name="connsiteX25" fmla="*/ 280599 w 1034979"/>
                  <a:gd name="connsiteY25" fmla="*/ 1082223 h 1516602"/>
                  <a:gd name="connsiteX26" fmla="*/ 278694 w 1034979"/>
                  <a:gd name="connsiteY26" fmla="*/ 1101273 h 1516602"/>
                  <a:gd name="connsiteX27" fmla="*/ 276789 w 1034979"/>
                  <a:gd name="connsiteY27" fmla="*/ 1110798 h 1516602"/>
                  <a:gd name="connsiteX28" fmla="*/ 263454 w 1034979"/>
                  <a:gd name="connsiteY28" fmla="*/ 1124133 h 1516602"/>
                  <a:gd name="connsiteX29" fmla="*/ 252024 w 1034979"/>
                  <a:gd name="connsiteY29" fmla="*/ 1131753 h 1516602"/>
                  <a:gd name="connsiteX30" fmla="*/ 240594 w 1034979"/>
                  <a:gd name="connsiteY30" fmla="*/ 1135563 h 1516602"/>
                  <a:gd name="connsiteX31" fmla="*/ 27234 w 1034979"/>
                  <a:gd name="connsiteY31" fmla="*/ 1154613 h 1516602"/>
                  <a:gd name="connsiteX32" fmla="*/ 15804 w 1034979"/>
                  <a:gd name="connsiteY32" fmla="*/ 1160328 h 1516602"/>
                  <a:gd name="connsiteX33" fmla="*/ 6279 w 1034979"/>
                  <a:gd name="connsiteY33" fmla="*/ 1169853 h 1516602"/>
                  <a:gd name="connsiteX34" fmla="*/ 4374 w 1034979"/>
                  <a:gd name="connsiteY34" fmla="*/ 1175568 h 1516602"/>
                  <a:gd name="connsiteX35" fmla="*/ 564 w 1034979"/>
                  <a:gd name="connsiteY35" fmla="*/ 1181283 h 1516602"/>
                  <a:gd name="connsiteX36" fmla="*/ 6279 w 1034979"/>
                  <a:gd name="connsiteY36" fmla="*/ 1213668 h 1516602"/>
                  <a:gd name="connsiteX37" fmla="*/ 11994 w 1034979"/>
                  <a:gd name="connsiteY37" fmla="*/ 1217478 h 1516602"/>
                  <a:gd name="connsiteX38" fmla="*/ 17709 w 1034979"/>
                  <a:gd name="connsiteY38" fmla="*/ 1219383 h 1516602"/>
                  <a:gd name="connsiteX39" fmla="*/ 145344 w 1034979"/>
                  <a:gd name="connsiteY39" fmla="*/ 1217478 h 1516602"/>
                  <a:gd name="connsiteX40" fmla="*/ 239202 w 1034979"/>
                  <a:gd name="connsiteY40" fmla="*/ 1214801 h 1516602"/>
                  <a:gd name="connsiteX41" fmla="*/ 318699 w 1034979"/>
                  <a:gd name="connsiteY41" fmla="*/ 1217478 h 1516602"/>
                  <a:gd name="connsiteX42" fmla="*/ 330129 w 1034979"/>
                  <a:gd name="connsiteY42" fmla="*/ 1223193 h 1516602"/>
                  <a:gd name="connsiteX43" fmla="*/ 333939 w 1034979"/>
                  <a:gd name="connsiteY43" fmla="*/ 1228908 h 1516602"/>
                  <a:gd name="connsiteX44" fmla="*/ 339654 w 1034979"/>
                  <a:gd name="connsiteY44" fmla="*/ 1230813 h 1516602"/>
                  <a:gd name="connsiteX45" fmla="*/ 351084 w 1034979"/>
                  <a:gd name="connsiteY45" fmla="*/ 1238433 h 1516602"/>
                  <a:gd name="connsiteX46" fmla="*/ 356799 w 1034979"/>
                  <a:gd name="connsiteY46" fmla="*/ 1242243 h 1516602"/>
                  <a:gd name="connsiteX47" fmla="*/ 360609 w 1034979"/>
                  <a:gd name="connsiteY47" fmla="*/ 1247958 h 1516602"/>
                  <a:gd name="connsiteX48" fmla="*/ 366324 w 1034979"/>
                  <a:gd name="connsiteY48" fmla="*/ 1259388 h 1516602"/>
                  <a:gd name="connsiteX49" fmla="*/ 362514 w 1034979"/>
                  <a:gd name="connsiteY49" fmla="*/ 1286058 h 1516602"/>
                  <a:gd name="connsiteX50" fmla="*/ 358704 w 1034979"/>
                  <a:gd name="connsiteY50" fmla="*/ 1291773 h 1516602"/>
                  <a:gd name="connsiteX51" fmla="*/ 356799 w 1034979"/>
                  <a:gd name="connsiteY51" fmla="*/ 1297488 h 1516602"/>
                  <a:gd name="connsiteX52" fmla="*/ 352989 w 1034979"/>
                  <a:gd name="connsiteY52" fmla="*/ 1303203 h 1516602"/>
                  <a:gd name="connsiteX53" fmla="*/ 351084 w 1034979"/>
                  <a:gd name="connsiteY53" fmla="*/ 1308918 h 1516602"/>
                  <a:gd name="connsiteX54" fmla="*/ 347274 w 1034979"/>
                  <a:gd name="connsiteY54" fmla="*/ 1314633 h 1516602"/>
                  <a:gd name="connsiteX55" fmla="*/ 330129 w 1034979"/>
                  <a:gd name="connsiteY55" fmla="*/ 1381308 h 1516602"/>
                  <a:gd name="connsiteX56" fmla="*/ 328224 w 1034979"/>
                  <a:gd name="connsiteY56" fmla="*/ 1432743 h 1516602"/>
                  <a:gd name="connsiteX57" fmla="*/ 330129 w 1034979"/>
                  <a:gd name="connsiteY57" fmla="*/ 1457508 h 1516602"/>
                  <a:gd name="connsiteX58" fmla="*/ 332034 w 1034979"/>
                  <a:gd name="connsiteY58" fmla="*/ 1463223 h 1516602"/>
                  <a:gd name="connsiteX59" fmla="*/ 335844 w 1034979"/>
                  <a:gd name="connsiteY59" fmla="*/ 1467033 h 1516602"/>
                  <a:gd name="connsiteX60" fmla="*/ 364419 w 1034979"/>
                  <a:gd name="connsiteY60" fmla="*/ 1512753 h 1516602"/>
                  <a:gd name="connsiteX61" fmla="*/ 387279 w 1034979"/>
                  <a:gd name="connsiteY61" fmla="*/ 1514658 h 1516602"/>
                  <a:gd name="connsiteX62" fmla="*/ 392994 w 1034979"/>
                  <a:gd name="connsiteY62" fmla="*/ 1508943 h 1516602"/>
                  <a:gd name="connsiteX63" fmla="*/ 394899 w 1034979"/>
                  <a:gd name="connsiteY63" fmla="*/ 1497513 h 1516602"/>
                  <a:gd name="connsiteX64" fmla="*/ 396804 w 1034979"/>
                  <a:gd name="connsiteY64" fmla="*/ 1491798 h 1516602"/>
                  <a:gd name="connsiteX65" fmla="*/ 398709 w 1034979"/>
                  <a:gd name="connsiteY65" fmla="*/ 1474653 h 1516602"/>
                  <a:gd name="connsiteX66" fmla="*/ 400614 w 1034979"/>
                  <a:gd name="connsiteY66" fmla="*/ 1461318 h 1516602"/>
                  <a:gd name="connsiteX67" fmla="*/ 404424 w 1034979"/>
                  <a:gd name="connsiteY67" fmla="*/ 1404168 h 1516602"/>
                  <a:gd name="connsiteX68" fmla="*/ 410139 w 1034979"/>
                  <a:gd name="connsiteY68" fmla="*/ 1392738 h 1516602"/>
                  <a:gd name="connsiteX69" fmla="*/ 413949 w 1034979"/>
                  <a:gd name="connsiteY69" fmla="*/ 1379403 h 1516602"/>
                  <a:gd name="connsiteX70" fmla="*/ 415854 w 1034979"/>
                  <a:gd name="connsiteY70" fmla="*/ 1373688 h 1516602"/>
                  <a:gd name="connsiteX71" fmla="*/ 417759 w 1034979"/>
                  <a:gd name="connsiteY71" fmla="*/ 1360353 h 1516602"/>
                  <a:gd name="connsiteX72" fmla="*/ 421569 w 1034979"/>
                  <a:gd name="connsiteY72" fmla="*/ 1348923 h 1516602"/>
                  <a:gd name="connsiteX73" fmla="*/ 427284 w 1034979"/>
                  <a:gd name="connsiteY73" fmla="*/ 1335588 h 1516602"/>
                  <a:gd name="connsiteX74" fmla="*/ 467289 w 1034979"/>
                  <a:gd name="connsiteY74" fmla="*/ 1265103 h 1516602"/>
                  <a:gd name="connsiteX75" fmla="*/ 528455 w 1034979"/>
                  <a:gd name="connsiteY75" fmla="*/ 1230091 h 1516602"/>
                  <a:gd name="connsiteX76" fmla="*/ 601154 w 1034979"/>
                  <a:gd name="connsiteY76" fmla="*/ 1221700 h 1516602"/>
                  <a:gd name="connsiteX77" fmla="*/ 720654 w 1034979"/>
                  <a:gd name="connsiteY77" fmla="*/ 1316538 h 1516602"/>
                  <a:gd name="connsiteX78" fmla="*/ 733989 w 1034979"/>
                  <a:gd name="connsiteY78" fmla="*/ 1326063 h 1516602"/>
                  <a:gd name="connsiteX79" fmla="*/ 743514 w 1034979"/>
                  <a:gd name="connsiteY79" fmla="*/ 1327968 h 1516602"/>
                  <a:gd name="connsiteX80" fmla="*/ 749229 w 1034979"/>
                  <a:gd name="connsiteY80" fmla="*/ 1329873 h 1516602"/>
                  <a:gd name="connsiteX81" fmla="*/ 762564 w 1034979"/>
                  <a:gd name="connsiteY81" fmla="*/ 1335588 h 1516602"/>
                  <a:gd name="connsiteX82" fmla="*/ 777804 w 1034979"/>
                  <a:gd name="connsiteY82" fmla="*/ 1333683 h 1516602"/>
                  <a:gd name="connsiteX83" fmla="*/ 789234 w 1034979"/>
                  <a:gd name="connsiteY83" fmla="*/ 1327968 h 1516602"/>
                  <a:gd name="connsiteX84" fmla="*/ 794949 w 1034979"/>
                  <a:gd name="connsiteY84" fmla="*/ 1326063 h 1516602"/>
                  <a:gd name="connsiteX85" fmla="*/ 802569 w 1034979"/>
                  <a:gd name="connsiteY85" fmla="*/ 1308918 h 1516602"/>
                  <a:gd name="connsiteX86" fmla="*/ 800664 w 1034979"/>
                  <a:gd name="connsiteY86" fmla="*/ 1284153 h 1516602"/>
                  <a:gd name="connsiteX87" fmla="*/ 798759 w 1034979"/>
                  <a:gd name="connsiteY87" fmla="*/ 1278438 h 1516602"/>
                  <a:gd name="connsiteX88" fmla="*/ 796854 w 1034979"/>
                  <a:gd name="connsiteY88" fmla="*/ 1270818 h 1516602"/>
                  <a:gd name="connsiteX89" fmla="*/ 783519 w 1034979"/>
                  <a:gd name="connsiteY89" fmla="*/ 1253673 h 1516602"/>
                  <a:gd name="connsiteX90" fmla="*/ 773994 w 1034979"/>
                  <a:gd name="connsiteY90" fmla="*/ 1247958 h 1516602"/>
                  <a:gd name="connsiteX91" fmla="*/ 648264 w 1034979"/>
                  <a:gd name="connsiteY91" fmla="*/ 1156518 h 1516602"/>
                  <a:gd name="connsiteX92" fmla="*/ 644454 w 1034979"/>
                  <a:gd name="connsiteY92" fmla="*/ 1139373 h 1516602"/>
                  <a:gd name="connsiteX93" fmla="*/ 646359 w 1034979"/>
                  <a:gd name="connsiteY93" fmla="*/ 1131753 h 1516602"/>
                  <a:gd name="connsiteX94" fmla="*/ 650169 w 1034979"/>
                  <a:gd name="connsiteY94" fmla="*/ 1114608 h 1516602"/>
                  <a:gd name="connsiteX95" fmla="*/ 653979 w 1034979"/>
                  <a:gd name="connsiteY95" fmla="*/ 1108893 h 1516602"/>
                  <a:gd name="connsiteX96" fmla="*/ 655884 w 1034979"/>
                  <a:gd name="connsiteY96" fmla="*/ 1103178 h 1516602"/>
                  <a:gd name="connsiteX97" fmla="*/ 661599 w 1034979"/>
                  <a:gd name="connsiteY97" fmla="*/ 1101273 h 1516602"/>
                  <a:gd name="connsiteX98" fmla="*/ 671124 w 1034979"/>
                  <a:gd name="connsiteY98" fmla="*/ 1089843 h 1516602"/>
                  <a:gd name="connsiteX99" fmla="*/ 724464 w 1034979"/>
                  <a:gd name="connsiteY99" fmla="*/ 1082223 h 1516602"/>
                  <a:gd name="connsiteX100" fmla="*/ 842574 w 1034979"/>
                  <a:gd name="connsiteY100" fmla="*/ 1084128 h 1516602"/>
                  <a:gd name="connsiteX101" fmla="*/ 871149 w 1034979"/>
                  <a:gd name="connsiteY101" fmla="*/ 1086033 h 1516602"/>
                  <a:gd name="connsiteX102" fmla="*/ 899724 w 1034979"/>
                  <a:gd name="connsiteY102" fmla="*/ 1091748 h 1516602"/>
                  <a:gd name="connsiteX103" fmla="*/ 922584 w 1034979"/>
                  <a:gd name="connsiteY103" fmla="*/ 1095558 h 1516602"/>
                  <a:gd name="connsiteX104" fmla="*/ 951159 w 1034979"/>
                  <a:gd name="connsiteY104" fmla="*/ 1101273 h 1516602"/>
                  <a:gd name="connsiteX105" fmla="*/ 956874 w 1034979"/>
                  <a:gd name="connsiteY105" fmla="*/ 1101273 h 1516602"/>
                  <a:gd name="connsiteX106" fmla="*/ 1002594 w 1034979"/>
                  <a:gd name="connsiteY106" fmla="*/ 1099368 h 1516602"/>
                  <a:gd name="connsiteX107" fmla="*/ 1031169 w 1034979"/>
                  <a:gd name="connsiteY107" fmla="*/ 1091748 h 1516602"/>
                  <a:gd name="connsiteX108" fmla="*/ 1034979 w 1034979"/>
                  <a:gd name="connsiteY108" fmla="*/ 1086033 h 1516602"/>
                  <a:gd name="connsiteX109" fmla="*/ 1033074 w 1034979"/>
                  <a:gd name="connsiteY109" fmla="*/ 1066983 h 1516602"/>
                  <a:gd name="connsiteX110" fmla="*/ 1027359 w 1034979"/>
                  <a:gd name="connsiteY110" fmla="*/ 1063173 h 1516602"/>
                  <a:gd name="connsiteX111" fmla="*/ 1012119 w 1034979"/>
                  <a:gd name="connsiteY111" fmla="*/ 1061268 h 1516602"/>
                  <a:gd name="connsiteX112" fmla="*/ 1006404 w 1034979"/>
                  <a:gd name="connsiteY112" fmla="*/ 1059363 h 1516602"/>
                  <a:gd name="connsiteX113" fmla="*/ 998784 w 1034979"/>
                  <a:gd name="connsiteY113" fmla="*/ 1057458 h 1516602"/>
                  <a:gd name="connsiteX114" fmla="*/ 987354 w 1034979"/>
                  <a:gd name="connsiteY114" fmla="*/ 1049838 h 1516602"/>
                  <a:gd name="connsiteX115" fmla="*/ 975924 w 1034979"/>
                  <a:gd name="connsiteY115" fmla="*/ 1046028 h 1516602"/>
                  <a:gd name="connsiteX116" fmla="*/ 970209 w 1034979"/>
                  <a:gd name="connsiteY116" fmla="*/ 1044123 h 1516602"/>
                  <a:gd name="connsiteX117" fmla="*/ 962589 w 1034979"/>
                  <a:gd name="connsiteY117" fmla="*/ 1042218 h 1516602"/>
                  <a:gd name="connsiteX118" fmla="*/ 956874 w 1034979"/>
                  <a:gd name="connsiteY118" fmla="*/ 1040313 h 1516602"/>
                  <a:gd name="connsiteX119" fmla="*/ 935919 w 1034979"/>
                  <a:gd name="connsiteY119" fmla="*/ 1034598 h 1516602"/>
                  <a:gd name="connsiteX120" fmla="*/ 825429 w 1034979"/>
                  <a:gd name="connsiteY120" fmla="*/ 1034598 h 1516602"/>
                  <a:gd name="connsiteX121" fmla="*/ 730179 w 1034979"/>
                  <a:gd name="connsiteY121" fmla="*/ 1038408 h 1516602"/>
                  <a:gd name="connsiteX122" fmla="*/ 669219 w 1034979"/>
                  <a:gd name="connsiteY122" fmla="*/ 1046028 h 1516602"/>
                  <a:gd name="connsiteX123" fmla="*/ 646359 w 1034979"/>
                  <a:gd name="connsiteY123" fmla="*/ 1049838 h 1516602"/>
                  <a:gd name="connsiteX124" fmla="*/ 642549 w 1034979"/>
                  <a:gd name="connsiteY124" fmla="*/ 1038408 h 1516602"/>
                  <a:gd name="connsiteX125" fmla="*/ 640644 w 1034979"/>
                  <a:gd name="connsiteY125" fmla="*/ 1032693 h 1516602"/>
                  <a:gd name="connsiteX126" fmla="*/ 642549 w 1034979"/>
                  <a:gd name="connsiteY126" fmla="*/ 1015548 h 1516602"/>
                  <a:gd name="connsiteX127" fmla="*/ 644454 w 1034979"/>
                  <a:gd name="connsiteY127" fmla="*/ 1009833 h 1516602"/>
                  <a:gd name="connsiteX128" fmla="*/ 661599 w 1034979"/>
                  <a:gd name="connsiteY128" fmla="*/ 1000308 h 1516602"/>
                  <a:gd name="connsiteX129" fmla="*/ 673029 w 1034979"/>
                  <a:gd name="connsiteY129" fmla="*/ 992688 h 1516602"/>
                  <a:gd name="connsiteX130" fmla="*/ 674934 w 1034979"/>
                  <a:gd name="connsiteY130" fmla="*/ 986973 h 1516602"/>
                  <a:gd name="connsiteX131" fmla="*/ 680649 w 1034979"/>
                  <a:gd name="connsiteY131" fmla="*/ 985068 h 1516602"/>
                  <a:gd name="connsiteX132" fmla="*/ 686364 w 1034979"/>
                  <a:gd name="connsiteY132" fmla="*/ 981258 h 1516602"/>
                  <a:gd name="connsiteX133" fmla="*/ 695889 w 1034979"/>
                  <a:gd name="connsiteY133" fmla="*/ 971733 h 1516602"/>
                  <a:gd name="connsiteX134" fmla="*/ 705414 w 1034979"/>
                  <a:gd name="connsiteY134" fmla="*/ 960303 h 1516602"/>
                  <a:gd name="connsiteX135" fmla="*/ 716844 w 1034979"/>
                  <a:gd name="connsiteY135" fmla="*/ 952683 h 1516602"/>
                  <a:gd name="connsiteX136" fmla="*/ 732084 w 1034979"/>
                  <a:gd name="connsiteY136" fmla="*/ 939348 h 1516602"/>
                  <a:gd name="connsiteX137" fmla="*/ 741609 w 1034979"/>
                  <a:gd name="connsiteY137" fmla="*/ 927918 h 1516602"/>
                  <a:gd name="connsiteX138" fmla="*/ 753039 w 1034979"/>
                  <a:gd name="connsiteY138" fmla="*/ 918393 h 1516602"/>
                  <a:gd name="connsiteX139" fmla="*/ 758754 w 1034979"/>
                  <a:gd name="connsiteY139" fmla="*/ 906963 h 1516602"/>
                  <a:gd name="connsiteX140" fmla="*/ 760659 w 1034979"/>
                  <a:gd name="connsiteY140" fmla="*/ 901248 h 1516602"/>
                  <a:gd name="connsiteX141" fmla="*/ 766374 w 1034979"/>
                  <a:gd name="connsiteY141" fmla="*/ 889818 h 1516602"/>
                  <a:gd name="connsiteX142" fmla="*/ 764469 w 1034979"/>
                  <a:gd name="connsiteY142" fmla="*/ 874578 h 1516602"/>
                  <a:gd name="connsiteX143" fmla="*/ 758754 w 1034979"/>
                  <a:gd name="connsiteY143" fmla="*/ 872673 h 1516602"/>
                  <a:gd name="connsiteX144" fmla="*/ 737799 w 1034979"/>
                  <a:gd name="connsiteY144" fmla="*/ 874578 h 1516602"/>
                  <a:gd name="connsiteX145" fmla="*/ 732084 w 1034979"/>
                  <a:gd name="connsiteY145" fmla="*/ 878388 h 1516602"/>
                  <a:gd name="connsiteX146" fmla="*/ 699699 w 1034979"/>
                  <a:gd name="connsiteY146" fmla="*/ 899343 h 1516602"/>
                  <a:gd name="connsiteX147" fmla="*/ 595181 w 1034979"/>
                  <a:gd name="connsiteY147" fmla="*/ 957831 h 1516602"/>
                  <a:gd name="connsiteX148" fmla="*/ 507294 w 1034979"/>
                  <a:gd name="connsiteY148" fmla="*/ 847908 h 1516602"/>
                  <a:gd name="connsiteX149" fmla="*/ 503484 w 1034979"/>
                  <a:gd name="connsiteY149" fmla="*/ 358323 h 1516602"/>
                  <a:gd name="connsiteX150" fmla="*/ 499674 w 1034979"/>
                  <a:gd name="connsiteY150" fmla="*/ 66858 h 1516602"/>
                  <a:gd name="connsiteX151" fmla="*/ 490149 w 1034979"/>
                  <a:gd name="connsiteY151" fmla="*/ 40188 h 1516602"/>
                  <a:gd name="connsiteX152" fmla="*/ 488244 w 1034979"/>
                  <a:gd name="connsiteY152" fmla="*/ 34473 h 1516602"/>
                  <a:gd name="connsiteX153" fmla="*/ 484434 w 1034979"/>
                  <a:gd name="connsiteY153" fmla="*/ 28758 h 1516602"/>
                  <a:gd name="connsiteX154" fmla="*/ 478719 w 1034979"/>
                  <a:gd name="connsiteY154" fmla="*/ 17328 h 1516602"/>
                  <a:gd name="connsiteX155" fmla="*/ 473004 w 1034979"/>
                  <a:gd name="connsiteY155" fmla="*/ 13518 h 1516602"/>
                  <a:gd name="connsiteX156" fmla="*/ 469194 w 1034979"/>
                  <a:gd name="connsiteY156" fmla="*/ 7803 h 1516602"/>
                  <a:gd name="connsiteX157" fmla="*/ 429189 w 1034979"/>
                  <a:gd name="connsiteY157" fmla="*/ 11613 h 1516602"/>
                  <a:gd name="connsiteX158" fmla="*/ 425379 w 1034979"/>
                  <a:gd name="connsiteY158" fmla="*/ 78288 h 1516602"/>
                  <a:gd name="connsiteX159" fmla="*/ 425379 w 1034979"/>
                  <a:gd name="connsiteY159" fmla="*/ 84003 h 1516602"/>
                  <a:gd name="connsiteX160" fmla="*/ 429189 w 1034979"/>
                  <a:gd name="connsiteY160" fmla="*/ 238308 h 1516602"/>
                  <a:gd name="connsiteX161" fmla="*/ 440619 w 1034979"/>
                  <a:gd name="connsiteY161" fmla="*/ 421188 h 1516602"/>
                  <a:gd name="connsiteX162" fmla="*/ 435265 w 1034979"/>
                  <a:gd name="connsiteY162" fmla="*/ 718368 h 1516602"/>
                  <a:gd name="connsiteX163" fmla="*/ 435059 w 1034979"/>
                  <a:gd name="connsiteY163" fmla="*/ 799046 h 1516602"/>
                  <a:gd name="connsiteX164" fmla="*/ 430322 w 1034979"/>
                  <a:gd name="connsiteY16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48214 w 1034979"/>
                  <a:gd name="connsiteY18" fmla="*/ 1002213 h 1516602"/>
                  <a:gd name="connsiteX19" fmla="*/ 267264 w 1034979"/>
                  <a:gd name="connsiteY19" fmla="*/ 1021263 h 1516602"/>
                  <a:gd name="connsiteX20" fmla="*/ 272979 w 1034979"/>
                  <a:gd name="connsiteY20" fmla="*/ 1040313 h 1516602"/>
                  <a:gd name="connsiteX21" fmla="*/ 274884 w 1034979"/>
                  <a:gd name="connsiteY21" fmla="*/ 1046028 h 1516602"/>
                  <a:gd name="connsiteX22" fmla="*/ 276789 w 1034979"/>
                  <a:gd name="connsiteY22" fmla="*/ 1051743 h 1516602"/>
                  <a:gd name="connsiteX23" fmla="*/ 278694 w 1034979"/>
                  <a:gd name="connsiteY23" fmla="*/ 1076508 h 1516602"/>
                  <a:gd name="connsiteX24" fmla="*/ 280599 w 1034979"/>
                  <a:gd name="connsiteY24" fmla="*/ 1082223 h 1516602"/>
                  <a:gd name="connsiteX25" fmla="*/ 278694 w 1034979"/>
                  <a:gd name="connsiteY25" fmla="*/ 1101273 h 1516602"/>
                  <a:gd name="connsiteX26" fmla="*/ 276789 w 1034979"/>
                  <a:gd name="connsiteY26" fmla="*/ 1110798 h 1516602"/>
                  <a:gd name="connsiteX27" fmla="*/ 263454 w 1034979"/>
                  <a:gd name="connsiteY27" fmla="*/ 1124133 h 1516602"/>
                  <a:gd name="connsiteX28" fmla="*/ 252024 w 1034979"/>
                  <a:gd name="connsiteY28" fmla="*/ 1131753 h 1516602"/>
                  <a:gd name="connsiteX29" fmla="*/ 240594 w 1034979"/>
                  <a:gd name="connsiteY29" fmla="*/ 1135563 h 1516602"/>
                  <a:gd name="connsiteX30" fmla="*/ 27234 w 1034979"/>
                  <a:gd name="connsiteY30" fmla="*/ 1154613 h 1516602"/>
                  <a:gd name="connsiteX31" fmla="*/ 15804 w 1034979"/>
                  <a:gd name="connsiteY31" fmla="*/ 1160328 h 1516602"/>
                  <a:gd name="connsiteX32" fmla="*/ 6279 w 1034979"/>
                  <a:gd name="connsiteY32" fmla="*/ 1169853 h 1516602"/>
                  <a:gd name="connsiteX33" fmla="*/ 4374 w 1034979"/>
                  <a:gd name="connsiteY33" fmla="*/ 1175568 h 1516602"/>
                  <a:gd name="connsiteX34" fmla="*/ 564 w 1034979"/>
                  <a:gd name="connsiteY34" fmla="*/ 1181283 h 1516602"/>
                  <a:gd name="connsiteX35" fmla="*/ 6279 w 1034979"/>
                  <a:gd name="connsiteY35" fmla="*/ 1213668 h 1516602"/>
                  <a:gd name="connsiteX36" fmla="*/ 11994 w 1034979"/>
                  <a:gd name="connsiteY36" fmla="*/ 1217478 h 1516602"/>
                  <a:gd name="connsiteX37" fmla="*/ 17709 w 1034979"/>
                  <a:gd name="connsiteY37" fmla="*/ 1219383 h 1516602"/>
                  <a:gd name="connsiteX38" fmla="*/ 145344 w 1034979"/>
                  <a:gd name="connsiteY38" fmla="*/ 1217478 h 1516602"/>
                  <a:gd name="connsiteX39" fmla="*/ 239202 w 1034979"/>
                  <a:gd name="connsiteY39" fmla="*/ 1214801 h 1516602"/>
                  <a:gd name="connsiteX40" fmla="*/ 318699 w 1034979"/>
                  <a:gd name="connsiteY40" fmla="*/ 1217478 h 1516602"/>
                  <a:gd name="connsiteX41" fmla="*/ 330129 w 1034979"/>
                  <a:gd name="connsiteY41" fmla="*/ 1223193 h 1516602"/>
                  <a:gd name="connsiteX42" fmla="*/ 333939 w 1034979"/>
                  <a:gd name="connsiteY42" fmla="*/ 1228908 h 1516602"/>
                  <a:gd name="connsiteX43" fmla="*/ 339654 w 1034979"/>
                  <a:gd name="connsiteY43" fmla="*/ 1230813 h 1516602"/>
                  <a:gd name="connsiteX44" fmla="*/ 351084 w 1034979"/>
                  <a:gd name="connsiteY44" fmla="*/ 1238433 h 1516602"/>
                  <a:gd name="connsiteX45" fmla="*/ 356799 w 1034979"/>
                  <a:gd name="connsiteY45" fmla="*/ 1242243 h 1516602"/>
                  <a:gd name="connsiteX46" fmla="*/ 360609 w 1034979"/>
                  <a:gd name="connsiteY46" fmla="*/ 1247958 h 1516602"/>
                  <a:gd name="connsiteX47" fmla="*/ 366324 w 1034979"/>
                  <a:gd name="connsiteY47" fmla="*/ 1259388 h 1516602"/>
                  <a:gd name="connsiteX48" fmla="*/ 362514 w 1034979"/>
                  <a:gd name="connsiteY48" fmla="*/ 1286058 h 1516602"/>
                  <a:gd name="connsiteX49" fmla="*/ 358704 w 1034979"/>
                  <a:gd name="connsiteY49" fmla="*/ 1291773 h 1516602"/>
                  <a:gd name="connsiteX50" fmla="*/ 356799 w 1034979"/>
                  <a:gd name="connsiteY50" fmla="*/ 1297488 h 1516602"/>
                  <a:gd name="connsiteX51" fmla="*/ 352989 w 1034979"/>
                  <a:gd name="connsiteY51" fmla="*/ 1303203 h 1516602"/>
                  <a:gd name="connsiteX52" fmla="*/ 351084 w 1034979"/>
                  <a:gd name="connsiteY52" fmla="*/ 1308918 h 1516602"/>
                  <a:gd name="connsiteX53" fmla="*/ 347274 w 1034979"/>
                  <a:gd name="connsiteY53" fmla="*/ 1314633 h 1516602"/>
                  <a:gd name="connsiteX54" fmla="*/ 330129 w 1034979"/>
                  <a:gd name="connsiteY54" fmla="*/ 1381308 h 1516602"/>
                  <a:gd name="connsiteX55" fmla="*/ 328224 w 1034979"/>
                  <a:gd name="connsiteY55" fmla="*/ 1432743 h 1516602"/>
                  <a:gd name="connsiteX56" fmla="*/ 330129 w 1034979"/>
                  <a:gd name="connsiteY56" fmla="*/ 1457508 h 1516602"/>
                  <a:gd name="connsiteX57" fmla="*/ 332034 w 1034979"/>
                  <a:gd name="connsiteY57" fmla="*/ 1463223 h 1516602"/>
                  <a:gd name="connsiteX58" fmla="*/ 335844 w 1034979"/>
                  <a:gd name="connsiteY58" fmla="*/ 1467033 h 1516602"/>
                  <a:gd name="connsiteX59" fmla="*/ 364419 w 1034979"/>
                  <a:gd name="connsiteY59" fmla="*/ 1512753 h 1516602"/>
                  <a:gd name="connsiteX60" fmla="*/ 387279 w 1034979"/>
                  <a:gd name="connsiteY60" fmla="*/ 1514658 h 1516602"/>
                  <a:gd name="connsiteX61" fmla="*/ 392994 w 1034979"/>
                  <a:gd name="connsiteY61" fmla="*/ 1508943 h 1516602"/>
                  <a:gd name="connsiteX62" fmla="*/ 394899 w 1034979"/>
                  <a:gd name="connsiteY62" fmla="*/ 1497513 h 1516602"/>
                  <a:gd name="connsiteX63" fmla="*/ 396804 w 1034979"/>
                  <a:gd name="connsiteY63" fmla="*/ 1491798 h 1516602"/>
                  <a:gd name="connsiteX64" fmla="*/ 398709 w 1034979"/>
                  <a:gd name="connsiteY64" fmla="*/ 1474653 h 1516602"/>
                  <a:gd name="connsiteX65" fmla="*/ 400614 w 1034979"/>
                  <a:gd name="connsiteY65" fmla="*/ 1461318 h 1516602"/>
                  <a:gd name="connsiteX66" fmla="*/ 404424 w 1034979"/>
                  <a:gd name="connsiteY66" fmla="*/ 1404168 h 1516602"/>
                  <a:gd name="connsiteX67" fmla="*/ 410139 w 1034979"/>
                  <a:gd name="connsiteY67" fmla="*/ 1392738 h 1516602"/>
                  <a:gd name="connsiteX68" fmla="*/ 413949 w 1034979"/>
                  <a:gd name="connsiteY68" fmla="*/ 1379403 h 1516602"/>
                  <a:gd name="connsiteX69" fmla="*/ 415854 w 1034979"/>
                  <a:gd name="connsiteY69" fmla="*/ 1373688 h 1516602"/>
                  <a:gd name="connsiteX70" fmla="*/ 417759 w 1034979"/>
                  <a:gd name="connsiteY70" fmla="*/ 1360353 h 1516602"/>
                  <a:gd name="connsiteX71" fmla="*/ 421569 w 1034979"/>
                  <a:gd name="connsiteY71" fmla="*/ 1348923 h 1516602"/>
                  <a:gd name="connsiteX72" fmla="*/ 427284 w 1034979"/>
                  <a:gd name="connsiteY72" fmla="*/ 1335588 h 1516602"/>
                  <a:gd name="connsiteX73" fmla="*/ 467289 w 1034979"/>
                  <a:gd name="connsiteY73" fmla="*/ 1265103 h 1516602"/>
                  <a:gd name="connsiteX74" fmla="*/ 528455 w 1034979"/>
                  <a:gd name="connsiteY74" fmla="*/ 1230091 h 1516602"/>
                  <a:gd name="connsiteX75" fmla="*/ 601154 w 1034979"/>
                  <a:gd name="connsiteY75" fmla="*/ 1221700 h 1516602"/>
                  <a:gd name="connsiteX76" fmla="*/ 720654 w 1034979"/>
                  <a:gd name="connsiteY76" fmla="*/ 1316538 h 1516602"/>
                  <a:gd name="connsiteX77" fmla="*/ 733989 w 1034979"/>
                  <a:gd name="connsiteY77" fmla="*/ 1326063 h 1516602"/>
                  <a:gd name="connsiteX78" fmla="*/ 743514 w 1034979"/>
                  <a:gd name="connsiteY78" fmla="*/ 1327968 h 1516602"/>
                  <a:gd name="connsiteX79" fmla="*/ 749229 w 1034979"/>
                  <a:gd name="connsiteY79" fmla="*/ 1329873 h 1516602"/>
                  <a:gd name="connsiteX80" fmla="*/ 762564 w 1034979"/>
                  <a:gd name="connsiteY80" fmla="*/ 1335588 h 1516602"/>
                  <a:gd name="connsiteX81" fmla="*/ 777804 w 1034979"/>
                  <a:gd name="connsiteY81" fmla="*/ 1333683 h 1516602"/>
                  <a:gd name="connsiteX82" fmla="*/ 789234 w 1034979"/>
                  <a:gd name="connsiteY82" fmla="*/ 1327968 h 1516602"/>
                  <a:gd name="connsiteX83" fmla="*/ 794949 w 1034979"/>
                  <a:gd name="connsiteY83" fmla="*/ 1326063 h 1516602"/>
                  <a:gd name="connsiteX84" fmla="*/ 802569 w 1034979"/>
                  <a:gd name="connsiteY84" fmla="*/ 1308918 h 1516602"/>
                  <a:gd name="connsiteX85" fmla="*/ 800664 w 1034979"/>
                  <a:gd name="connsiteY85" fmla="*/ 1284153 h 1516602"/>
                  <a:gd name="connsiteX86" fmla="*/ 798759 w 1034979"/>
                  <a:gd name="connsiteY86" fmla="*/ 1278438 h 1516602"/>
                  <a:gd name="connsiteX87" fmla="*/ 796854 w 1034979"/>
                  <a:gd name="connsiteY87" fmla="*/ 1270818 h 1516602"/>
                  <a:gd name="connsiteX88" fmla="*/ 783519 w 1034979"/>
                  <a:gd name="connsiteY88" fmla="*/ 1253673 h 1516602"/>
                  <a:gd name="connsiteX89" fmla="*/ 773994 w 1034979"/>
                  <a:gd name="connsiteY89" fmla="*/ 1247958 h 1516602"/>
                  <a:gd name="connsiteX90" fmla="*/ 648264 w 1034979"/>
                  <a:gd name="connsiteY90" fmla="*/ 1156518 h 1516602"/>
                  <a:gd name="connsiteX91" fmla="*/ 644454 w 1034979"/>
                  <a:gd name="connsiteY91" fmla="*/ 1139373 h 1516602"/>
                  <a:gd name="connsiteX92" fmla="*/ 646359 w 1034979"/>
                  <a:gd name="connsiteY92" fmla="*/ 1131753 h 1516602"/>
                  <a:gd name="connsiteX93" fmla="*/ 650169 w 1034979"/>
                  <a:gd name="connsiteY93" fmla="*/ 1114608 h 1516602"/>
                  <a:gd name="connsiteX94" fmla="*/ 653979 w 1034979"/>
                  <a:gd name="connsiteY94" fmla="*/ 1108893 h 1516602"/>
                  <a:gd name="connsiteX95" fmla="*/ 655884 w 1034979"/>
                  <a:gd name="connsiteY95" fmla="*/ 1103178 h 1516602"/>
                  <a:gd name="connsiteX96" fmla="*/ 661599 w 1034979"/>
                  <a:gd name="connsiteY96" fmla="*/ 1101273 h 1516602"/>
                  <a:gd name="connsiteX97" fmla="*/ 671124 w 1034979"/>
                  <a:gd name="connsiteY97" fmla="*/ 1089843 h 1516602"/>
                  <a:gd name="connsiteX98" fmla="*/ 724464 w 1034979"/>
                  <a:gd name="connsiteY98" fmla="*/ 1082223 h 1516602"/>
                  <a:gd name="connsiteX99" fmla="*/ 842574 w 1034979"/>
                  <a:gd name="connsiteY99" fmla="*/ 1084128 h 1516602"/>
                  <a:gd name="connsiteX100" fmla="*/ 871149 w 1034979"/>
                  <a:gd name="connsiteY100" fmla="*/ 1086033 h 1516602"/>
                  <a:gd name="connsiteX101" fmla="*/ 899724 w 1034979"/>
                  <a:gd name="connsiteY101" fmla="*/ 1091748 h 1516602"/>
                  <a:gd name="connsiteX102" fmla="*/ 922584 w 1034979"/>
                  <a:gd name="connsiteY102" fmla="*/ 1095558 h 1516602"/>
                  <a:gd name="connsiteX103" fmla="*/ 951159 w 1034979"/>
                  <a:gd name="connsiteY103" fmla="*/ 1101273 h 1516602"/>
                  <a:gd name="connsiteX104" fmla="*/ 956874 w 1034979"/>
                  <a:gd name="connsiteY104" fmla="*/ 1101273 h 1516602"/>
                  <a:gd name="connsiteX105" fmla="*/ 1002594 w 1034979"/>
                  <a:gd name="connsiteY105" fmla="*/ 1099368 h 1516602"/>
                  <a:gd name="connsiteX106" fmla="*/ 1031169 w 1034979"/>
                  <a:gd name="connsiteY106" fmla="*/ 1091748 h 1516602"/>
                  <a:gd name="connsiteX107" fmla="*/ 1034979 w 1034979"/>
                  <a:gd name="connsiteY107" fmla="*/ 1086033 h 1516602"/>
                  <a:gd name="connsiteX108" fmla="*/ 1033074 w 1034979"/>
                  <a:gd name="connsiteY108" fmla="*/ 1066983 h 1516602"/>
                  <a:gd name="connsiteX109" fmla="*/ 1027359 w 1034979"/>
                  <a:gd name="connsiteY109" fmla="*/ 1063173 h 1516602"/>
                  <a:gd name="connsiteX110" fmla="*/ 1012119 w 1034979"/>
                  <a:gd name="connsiteY110" fmla="*/ 1061268 h 1516602"/>
                  <a:gd name="connsiteX111" fmla="*/ 1006404 w 1034979"/>
                  <a:gd name="connsiteY111" fmla="*/ 1059363 h 1516602"/>
                  <a:gd name="connsiteX112" fmla="*/ 998784 w 1034979"/>
                  <a:gd name="connsiteY112" fmla="*/ 1057458 h 1516602"/>
                  <a:gd name="connsiteX113" fmla="*/ 987354 w 1034979"/>
                  <a:gd name="connsiteY113" fmla="*/ 1049838 h 1516602"/>
                  <a:gd name="connsiteX114" fmla="*/ 975924 w 1034979"/>
                  <a:gd name="connsiteY114" fmla="*/ 1046028 h 1516602"/>
                  <a:gd name="connsiteX115" fmla="*/ 970209 w 1034979"/>
                  <a:gd name="connsiteY115" fmla="*/ 1044123 h 1516602"/>
                  <a:gd name="connsiteX116" fmla="*/ 962589 w 1034979"/>
                  <a:gd name="connsiteY116" fmla="*/ 1042218 h 1516602"/>
                  <a:gd name="connsiteX117" fmla="*/ 956874 w 1034979"/>
                  <a:gd name="connsiteY117" fmla="*/ 1040313 h 1516602"/>
                  <a:gd name="connsiteX118" fmla="*/ 935919 w 1034979"/>
                  <a:gd name="connsiteY118" fmla="*/ 1034598 h 1516602"/>
                  <a:gd name="connsiteX119" fmla="*/ 825429 w 1034979"/>
                  <a:gd name="connsiteY119" fmla="*/ 1034598 h 1516602"/>
                  <a:gd name="connsiteX120" fmla="*/ 730179 w 1034979"/>
                  <a:gd name="connsiteY120" fmla="*/ 1038408 h 1516602"/>
                  <a:gd name="connsiteX121" fmla="*/ 669219 w 1034979"/>
                  <a:gd name="connsiteY121" fmla="*/ 1046028 h 1516602"/>
                  <a:gd name="connsiteX122" fmla="*/ 646359 w 1034979"/>
                  <a:gd name="connsiteY122" fmla="*/ 1049838 h 1516602"/>
                  <a:gd name="connsiteX123" fmla="*/ 642549 w 1034979"/>
                  <a:gd name="connsiteY123" fmla="*/ 1038408 h 1516602"/>
                  <a:gd name="connsiteX124" fmla="*/ 640644 w 1034979"/>
                  <a:gd name="connsiteY124" fmla="*/ 1032693 h 1516602"/>
                  <a:gd name="connsiteX125" fmla="*/ 642549 w 1034979"/>
                  <a:gd name="connsiteY125" fmla="*/ 1015548 h 1516602"/>
                  <a:gd name="connsiteX126" fmla="*/ 644454 w 1034979"/>
                  <a:gd name="connsiteY126" fmla="*/ 1009833 h 1516602"/>
                  <a:gd name="connsiteX127" fmla="*/ 661599 w 1034979"/>
                  <a:gd name="connsiteY127" fmla="*/ 1000308 h 1516602"/>
                  <a:gd name="connsiteX128" fmla="*/ 673029 w 1034979"/>
                  <a:gd name="connsiteY128" fmla="*/ 992688 h 1516602"/>
                  <a:gd name="connsiteX129" fmla="*/ 674934 w 1034979"/>
                  <a:gd name="connsiteY129" fmla="*/ 986973 h 1516602"/>
                  <a:gd name="connsiteX130" fmla="*/ 680649 w 1034979"/>
                  <a:gd name="connsiteY130" fmla="*/ 985068 h 1516602"/>
                  <a:gd name="connsiteX131" fmla="*/ 686364 w 1034979"/>
                  <a:gd name="connsiteY131" fmla="*/ 981258 h 1516602"/>
                  <a:gd name="connsiteX132" fmla="*/ 695889 w 1034979"/>
                  <a:gd name="connsiteY132" fmla="*/ 971733 h 1516602"/>
                  <a:gd name="connsiteX133" fmla="*/ 705414 w 1034979"/>
                  <a:gd name="connsiteY133" fmla="*/ 960303 h 1516602"/>
                  <a:gd name="connsiteX134" fmla="*/ 716844 w 1034979"/>
                  <a:gd name="connsiteY134" fmla="*/ 952683 h 1516602"/>
                  <a:gd name="connsiteX135" fmla="*/ 732084 w 1034979"/>
                  <a:gd name="connsiteY135" fmla="*/ 939348 h 1516602"/>
                  <a:gd name="connsiteX136" fmla="*/ 741609 w 1034979"/>
                  <a:gd name="connsiteY136" fmla="*/ 927918 h 1516602"/>
                  <a:gd name="connsiteX137" fmla="*/ 753039 w 1034979"/>
                  <a:gd name="connsiteY137" fmla="*/ 918393 h 1516602"/>
                  <a:gd name="connsiteX138" fmla="*/ 758754 w 1034979"/>
                  <a:gd name="connsiteY138" fmla="*/ 906963 h 1516602"/>
                  <a:gd name="connsiteX139" fmla="*/ 760659 w 1034979"/>
                  <a:gd name="connsiteY139" fmla="*/ 901248 h 1516602"/>
                  <a:gd name="connsiteX140" fmla="*/ 766374 w 1034979"/>
                  <a:gd name="connsiteY140" fmla="*/ 889818 h 1516602"/>
                  <a:gd name="connsiteX141" fmla="*/ 764469 w 1034979"/>
                  <a:gd name="connsiteY141" fmla="*/ 874578 h 1516602"/>
                  <a:gd name="connsiteX142" fmla="*/ 758754 w 1034979"/>
                  <a:gd name="connsiteY142" fmla="*/ 872673 h 1516602"/>
                  <a:gd name="connsiteX143" fmla="*/ 737799 w 1034979"/>
                  <a:gd name="connsiteY143" fmla="*/ 874578 h 1516602"/>
                  <a:gd name="connsiteX144" fmla="*/ 732084 w 1034979"/>
                  <a:gd name="connsiteY144" fmla="*/ 878388 h 1516602"/>
                  <a:gd name="connsiteX145" fmla="*/ 699699 w 1034979"/>
                  <a:gd name="connsiteY145" fmla="*/ 899343 h 1516602"/>
                  <a:gd name="connsiteX146" fmla="*/ 595181 w 1034979"/>
                  <a:gd name="connsiteY146" fmla="*/ 957831 h 1516602"/>
                  <a:gd name="connsiteX147" fmla="*/ 507294 w 1034979"/>
                  <a:gd name="connsiteY147" fmla="*/ 847908 h 1516602"/>
                  <a:gd name="connsiteX148" fmla="*/ 503484 w 1034979"/>
                  <a:gd name="connsiteY148" fmla="*/ 358323 h 1516602"/>
                  <a:gd name="connsiteX149" fmla="*/ 499674 w 1034979"/>
                  <a:gd name="connsiteY149" fmla="*/ 66858 h 1516602"/>
                  <a:gd name="connsiteX150" fmla="*/ 490149 w 1034979"/>
                  <a:gd name="connsiteY150" fmla="*/ 40188 h 1516602"/>
                  <a:gd name="connsiteX151" fmla="*/ 488244 w 1034979"/>
                  <a:gd name="connsiteY151" fmla="*/ 34473 h 1516602"/>
                  <a:gd name="connsiteX152" fmla="*/ 484434 w 1034979"/>
                  <a:gd name="connsiteY152" fmla="*/ 28758 h 1516602"/>
                  <a:gd name="connsiteX153" fmla="*/ 478719 w 1034979"/>
                  <a:gd name="connsiteY153" fmla="*/ 17328 h 1516602"/>
                  <a:gd name="connsiteX154" fmla="*/ 473004 w 1034979"/>
                  <a:gd name="connsiteY154" fmla="*/ 13518 h 1516602"/>
                  <a:gd name="connsiteX155" fmla="*/ 469194 w 1034979"/>
                  <a:gd name="connsiteY155" fmla="*/ 7803 h 1516602"/>
                  <a:gd name="connsiteX156" fmla="*/ 429189 w 1034979"/>
                  <a:gd name="connsiteY156" fmla="*/ 11613 h 1516602"/>
                  <a:gd name="connsiteX157" fmla="*/ 425379 w 1034979"/>
                  <a:gd name="connsiteY157" fmla="*/ 78288 h 1516602"/>
                  <a:gd name="connsiteX158" fmla="*/ 425379 w 1034979"/>
                  <a:gd name="connsiteY158" fmla="*/ 84003 h 1516602"/>
                  <a:gd name="connsiteX159" fmla="*/ 429189 w 1034979"/>
                  <a:gd name="connsiteY159" fmla="*/ 238308 h 1516602"/>
                  <a:gd name="connsiteX160" fmla="*/ 440619 w 1034979"/>
                  <a:gd name="connsiteY160" fmla="*/ 421188 h 1516602"/>
                  <a:gd name="connsiteX161" fmla="*/ 435265 w 1034979"/>
                  <a:gd name="connsiteY161" fmla="*/ 718368 h 1516602"/>
                  <a:gd name="connsiteX162" fmla="*/ 435059 w 1034979"/>
                  <a:gd name="connsiteY162" fmla="*/ 799046 h 1516602"/>
                  <a:gd name="connsiteX163" fmla="*/ 430322 w 1034979"/>
                  <a:gd name="connsiteY163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29164 w 1034979"/>
                  <a:gd name="connsiteY17" fmla="*/ 996498 h 1516602"/>
                  <a:gd name="connsiteX18" fmla="*/ 267264 w 1034979"/>
                  <a:gd name="connsiteY18" fmla="*/ 1021263 h 1516602"/>
                  <a:gd name="connsiteX19" fmla="*/ 272979 w 1034979"/>
                  <a:gd name="connsiteY19" fmla="*/ 1040313 h 1516602"/>
                  <a:gd name="connsiteX20" fmla="*/ 274884 w 1034979"/>
                  <a:gd name="connsiteY20" fmla="*/ 1046028 h 1516602"/>
                  <a:gd name="connsiteX21" fmla="*/ 276789 w 1034979"/>
                  <a:gd name="connsiteY21" fmla="*/ 1051743 h 1516602"/>
                  <a:gd name="connsiteX22" fmla="*/ 278694 w 1034979"/>
                  <a:gd name="connsiteY22" fmla="*/ 1076508 h 1516602"/>
                  <a:gd name="connsiteX23" fmla="*/ 280599 w 1034979"/>
                  <a:gd name="connsiteY23" fmla="*/ 1082223 h 1516602"/>
                  <a:gd name="connsiteX24" fmla="*/ 278694 w 1034979"/>
                  <a:gd name="connsiteY24" fmla="*/ 1101273 h 1516602"/>
                  <a:gd name="connsiteX25" fmla="*/ 276789 w 1034979"/>
                  <a:gd name="connsiteY25" fmla="*/ 1110798 h 1516602"/>
                  <a:gd name="connsiteX26" fmla="*/ 263454 w 1034979"/>
                  <a:gd name="connsiteY26" fmla="*/ 1124133 h 1516602"/>
                  <a:gd name="connsiteX27" fmla="*/ 252024 w 1034979"/>
                  <a:gd name="connsiteY27" fmla="*/ 1131753 h 1516602"/>
                  <a:gd name="connsiteX28" fmla="*/ 240594 w 1034979"/>
                  <a:gd name="connsiteY28" fmla="*/ 1135563 h 1516602"/>
                  <a:gd name="connsiteX29" fmla="*/ 27234 w 1034979"/>
                  <a:gd name="connsiteY29" fmla="*/ 1154613 h 1516602"/>
                  <a:gd name="connsiteX30" fmla="*/ 15804 w 1034979"/>
                  <a:gd name="connsiteY30" fmla="*/ 1160328 h 1516602"/>
                  <a:gd name="connsiteX31" fmla="*/ 6279 w 1034979"/>
                  <a:gd name="connsiteY31" fmla="*/ 1169853 h 1516602"/>
                  <a:gd name="connsiteX32" fmla="*/ 4374 w 1034979"/>
                  <a:gd name="connsiteY32" fmla="*/ 1175568 h 1516602"/>
                  <a:gd name="connsiteX33" fmla="*/ 564 w 1034979"/>
                  <a:gd name="connsiteY33" fmla="*/ 1181283 h 1516602"/>
                  <a:gd name="connsiteX34" fmla="*/ 6279 w 1034979"/>
                  <a:gd name="connsiteY34" fmla="*/ 1213668 h 1516602"/>
                  <a:gd name="connsiteX35" fmla="*/ 11994 w 1034979"/>
                  <a:gd name="connsiteY35" fmla="*/ 1217478 h 1516602"/>
                  <a:gd name="connsiteX36" fmla="*/ 17709 w 1034979"/>
                  <a:gd name="connsiteY36" fmla="*/ 1219383 h 1516602"/>
                  <a:gd name="connsiteX37" fmla="*/ 145344 w 1034979"/>
                  <a:gd name="connsiteY37" fmla="*/ 1217478 h 1516602"/>
                  <a:gd name="connsiteX38" fmla="*/ 239202 w 1034979"/>
                  <a:gd name="connsiteY38" fmla="*/ 1214801 h 1516602"/>
                  <a:gd name="connsiteX39" fmla="*/ 318699 w 1034979"/>
                  <a:gd name="connsiteY39" fmla="*/ 1217478 h 1516602"/>
                  <a:gd name="connsiteX40" fmla="*/ 330129 w 1034979"/>
                  <a:gd name="connsiteY40" fmla="*/ 1223193 h 1516602"/>
                  <a:gd name="connsiteX41" fmla="*/ 333939 w 1034979"/>
                  <a:gd name="connsiteY41" fmla="*/ 1228908 h 1516602"/>
                  <a:gd name="connsiteX42" fmla="*/ 339654 w 1034979"/>
                  <a:gd name="connsiteY42" fmla="*/ 1230813 h 1516602"/>
                  <a:gd name="connsiteX43" fmla="*/ 351084 w 1034979"/>
                  <a:gd name="connsiteY43" fmla="*/ 1238433 h 1516602"/>
                  <a:gd name="connsiteX44" fmla="*/ 356799 w 1034979"/>
                  <a:gd name="connsiteY44" fmla="*/ 1242243 h 1516602"/>
                  <a:gd name="connsiteX45" fmla="*/ 360609 w 1034979"/>
                  <a:gd name="connsiteY45" fmla="*/ 1247958 h 1516602"/>
                  <a:gd name="connsiteX46" fmla="*/ 366324 w 1034979"/>
                  <a:gd name="connsiteY46" fmla="*/ 1259388 h 1516602"/>
                  <a:gd name="connsiteX47" fmla="*/ 362514 w 1034979"/>
                  <a:gd name="connsiteY47" fmla="*/ 1286058 h 1516602"/>
                  <a:gd name="connsiteX48" fmla="*/ 358704 w 1034979"/>
                  <a:gd name="connsiteY48" fmla="*/ 1291773 h 1516602"/>
                  <a:gd name="connsiteX49" fmla="*/ 356799 w 1034979"/>
                  <a:gd name="connsiteY49" fmla="*/ 1297488 h 1516602"/>
                  <a:gd name="connsiteX50" fmla="*/ 352989 w 1034979"/>
                  <a:gd name="connsiteY50" fmla="*/ 1303203 h 1516602"/>
                  <a:gd name="connsiteX51" fmla="*/ 351084 w 1034979"/>
                  <a:gd name="connsiteY51" fmla="*/ 1308918 h 1516602"/>
                  <a:gd name="connsiteX52" fmla="*/ 347274 w 1034979"/>
                  <a:gd name="connsiteY52" fmla="*/ 1314633 h 1516602"/>
                  <a:gd name="connsiteX53" fmla="*/ 330129 w 1034979"/>
                  <a:gd name="connsiteY53" fmla="*/ 1381308 h 1516602"/>
                  <a:gd name="connsiteX54" fmla="*/ 328224 w 1034979"/>
                  <a:gd name="connsiteY54" fmla="*/ 1432743 h 1516602"/>
                  <a:gd name="connsiteX55" fmla="*/ 330129 w 1034979"/>
                  <a:gd name="connsiteY55" fmla="*/ 1457508 h 1516602"/>
                  <a:gd name="connsiteX56" fmla="*/ 332034 w 1034979"/>
                  <a:gd name="connsiteY56" fmla="*/ 1463223 h 1516602"/>
                  <a:gd name="connsiteX57" fmla="*/ 335844 w 1034979"/>
                  <a:gd name="connsiteY57" fmla="*/ 1467033 h 1516602"/>
                  <a:gd name="connsiteX58" fmla="*/ 364419 w 1034979"/>
                  <a:gd name="connsiteY58" fmla="*/ 1512753 h 1516602"/>
                  <a:gd name="connsiteX59" fmla="*/ 387279 w 1034979"/>
                  <a:gd name="connsiteY59" fmla="*/ 1514658 h 1516602"/>
                  <a:gd name="connsiteX60" fmla="*/ 392994 w 1034979"/>
                  <a:gd name="connsiteY60" fmla="*/ 1508943 h 1516602"/>
                  <a:gd name="connsiteX61" fmla="*/ 394899 w 1034979"/>
                  <a:gd name="connsiteY61" fmla="*/ 1497513 h 1516602"/>
                  <a:gd name="connsiteX62" fmla="*/ 396804 w 1034979"/>
                  <a:gd name="connsiteY62" fmla="*/ 1491798 h 1516602"/>
                  <a:gd name="connsiteX63" fmla="*/ 398709 w 1034979"/>
                  <a:gd name="connsiteY63" fmla="*/ 1474653 h 1516602"/>
                  <a:gd name="connsiteX64" fmla="*/ 400614 w 1034979"/>
                  <a:gd name="connsiteY64" fmla="*/ 1461318 h 1516602"/>
                  <a:gd name="connsiteX65" fmla="*/ 404424 w 1034979"/>
                  <a:gd name="connsiteY65" fmla="*/ 1404168 h 1516602"/>
                  <a:gd name="connsiteX66" fmla="*/ 410139 w 1034979"/>
                  <a:gd name="connsiteY66" fmla="*/ 1392738 h 1516602"/>
                  <a:gd name="connsiteX67" fmla="*/ 413949 w 1034979"/>
                  <a:gd name="connsiteY67" fmla="*/ 1379403 h 1516602"/>
                  <a:gd name="connsiteX68" fmla="*/ 415854 w 1034979"/>
                  <a:gd name="connsiteY68" fmla="*/ 1373688 h 1516602"/>
                  <a:gd name="connsiteX69" fmla="*/ 417759 w 1034979"/>
                  <a:gd name="connsiteY69" fmla="*/ 1360353 h 1516602"/>
                  <a:gd name="connsiteX70" fmla="*/ 421569 w 1034979"/>
                  <a:gd name="connsiteY70" fmla="*/ 1348923 h 1516602"/>
                  <a:gd name="connsiteX71" fmla="*/ 427284 w 1034979"/>
                  <a:gd name="connsiteY71" fmla="*/ 1335588 h 1516602"/>
                  <a:gd name="connsiteX72" fmla="*/ 467289 w 1034979"/>
                  <a:gd name="connsiteY72" fmla="*/ 1265103 h 1516602"/>
                  <a:gd name="connsiteX73" fmla="*/ 528455 w 1034979"/>
                  <a:gd name="connsiteY73" fmla="*/ 1230091 h 1516602"/>
                  <a:gd name="connsiteX74" fmla="*/ 601154 w 1034979"/>
                  <a:gd name="connsiteY74" fmla="*/ 1221700 h 1516602"/>
                  <a:gd name="connsiteX75" fmla="*/ 720654 w 1034979"/>
                  <a:gd name="connsiteY75" fmla="*/ 1316538 h 1516602"/>
                  <a:gd name="connsiteX76" fmla="*/ 733989 w 1034979"/>
                  <a:gd name="connsiteY76" fmla="*/ 1326063 h 1516602"/>
                  <a:gd name="connsiteX77" fmla="*/ 743514 w 1034979"/>
                  <a:gd name="connsiteY77" fmla="*/ 1327968 h 1516602"/>
                  <a:gd name="connsiteX78" fmla="*/ 749229 w 1034979"/>
                  <a:gd name="connsiteY78" fmla="*/ 1329873 h 1516602"/>
                  <a:gd name="connsiteX79" fmla="*/ 762564 w 1034979"/>
                  <a:gd name="connsiteY79" fmla="*/ 1335588 h 1516602"/>
                  <a:gd name="connsiteX80" fmla="*/ 777804 w 1034979"/>
                  <a:gd name="connsiteY80" fmla="*/ 1333683 h 1516602"/>
                  <a:gd name="connsiteX81" fmla="*/ 789234 w 1034979"/>
                  <a:gd name="connsiteY81" fmla="*/ 1327968 h 1516602"/>
                  <a:gd name="connsiteX82" fmla="*/ 794949 w 1034979"/>
                  <a:gd name="connsiteY82" fmla="*/ 1326063 h 1516602"/>
                  <a:gd name="connsiteX83" fmla="*/ 802569 w 1034979"/>
                  <a:gd name="connsiteY83" fmla="*/ 1308918 h 1516602"/>
                  <a:gd name="connsiteX84" fmla="*/ 800664 w 1034979"/>
                  <a:gd name="connsiteY84" fmla="*/ 1284153 h 1516602"/>
                  <a:gd name="connsiteX85" fmla="*/ 798759 w 1034979"/>
                  <a:gd name="connsiteY85" fmla="*/ 1278438 h 1516602"/>
                  <a:gd name="connsiteX86" fmla="*/ 796854 w 1034979"/>
                  <a:gd name="connsiteY86" fmla="*/ 1270818 h 1516602"/>
                  <a:gd name="connsiteX87" fmla="*/ 783519 w 1034979"/>
                  <a:gd name="connsiteY87" fmla="*/ 1253673 h 1516602"/>
                  <a:gd name="connsiteX88" fmla="*/ 773994 w 1034979"/>
                  <a:gd name="connsiteY88" fmla="*/ 1247958 h 1516602"/>
                  <a:gd name="connsiteX89" fmla="*/ 648264 w 1034979"/>
                  <a:gd name="connsiteY89" fmla="*/ 1156518 h 1516602"/>
                  <a:gd name="connsiteX90" fmla="*/ 644454 w 1034979"/>
                  <a:gd name="connsiteY90" fmla="*/ 1139373 h 1516602"/>
                  <a:gd name="connsiteX91" fmla="*/ 646359 w 1034979"/>
                  <a:gd name="connsiteY91" fmla="*/ 1131753 h 1516602"/>
                  <a:gd name="connsiteX92" fmla="*/ 650169 w 1034979"/>
                  <a:gd name="connsiteY92" fmla="*/ 1114608 h 1516602"/>
                  <a:gd name="connsiteX93" fmla="*/ 653979 w 1034979"/>
                  <a:gd name="connsiteY93" fmla="*/ 1108893 h 1516602"/>
                  <a:gd name="connsiteX94" fmla="*/ 655884 w 1034979"/>
                  <a:gd name="connsiteY94" fmla="*/ 1103178 h 1516602"/>
                  <a:gd name="connsiteX95" fmla="*/ 661599 w 1034979"/>
                  <a:gd name="connsiteY95" fmla="*/ 1101273 h 1516602"/>
                  <a:gd name="connsiteX96" fmla="*/ 671124 w 1034979"/>
                  <a:gd name="connsiteY96" fmla="*/ 1089843 h 1516602"/>
                  <a:gd name="connsiteX97" fmla="*/ 724464 w 1034979"/>
                  <a:gd name="connsiteY97" fmla="*/ 1082223 h 1516602"/>
                  <a:gd name="connsiteX98" fmla="*/ 842574 w 1034979"/>
                  <a:gd name="connsiteY98" fmla="*/ 1084128 h 1516602"/>
                  <a:gd name="connsiteX99" fmla="*/ 871149 w 1034979"/>
                  <a:gd name="connsiteY99" fmla="*/ 1086033 h 1516602"/>
                  <a:gd name="connsiteX100" fmla="*/ 899724 w 1034979"/>
                  <a:gd name="connsiteY100" fmla="*/ 1091748 h 1516602"/>
                  <a:gd name="connsiteX101" fmla="*/ 922584 w 1034979"/>
                  <a:gd name="connsiteY101" fmla="*/ 1095558 h 1516602"/>
                  <a:gd name="connsiteX102" fmla="*/ 951159 w 1034979"/>
                  <a:gd name="connsiteY102" fmla="*/ 1101273 h 1516602"/>
                  <a:gd name="connsiteX103" fmla="*/ 956874 w 1034979"/>
                  <a:gd name="connsiteY103" fmla="*/ 1101273 h 1516602"/>
                  <a:gd name="connsiteX104" fmla="*/ 1002594 w 1034979"/>
                  <a:gd name="connsiteY104" fmla="*/ 1099368 h 1516602"/>
                  <a:gd name="connsiteX105" fmla="*/ 1031169 w 1034979"/>
                  <a:gd name="connsiteY105" fmla="*/ 1091748 h 1516602"/>
                  <a:gd name="connsiteX106" fmla="*/ 1034979 w 1034979"/>
                  <a:gd name="connsiteY106" fmla="*/ 1086033 h 1516602"/>
                  <a:gd name="connsiteX107" fmla="*/ 1033074 w 1034979"/>
                  <a:gd name="connsiteY107" fmla="*/ 1066983 h 1516602"/>
                  <a:gd name="connsiteX108" fmla="*/ 1027359 w 1034979"/>
                  <a:gd name="connsiteY108" fmla="*/ 1063173 h 1516602"/>
                  <a:gd name="connsiteX109" fmla="*/ 1012119 w 1034979"/>
                  <a:gd name="connsiteY109" fmla="*/ 1061268 h 1516602"/>
                  <a:gd name="connsiteX110" fmla="*/ 1006404 w 1034979"/>
                  <a:gd name="connsiteY110" fmla="*/ 1059363 h 1516602"/>
                  <a:gd name="connsiteX111" fmla="*/ 998784 w 1034979"/>
                  <a:gd name="connsiteY111" fmla="*/ 1057458 h 1516602"/>
                  <a:gd name="connsiteX112" fmla="*/ 987354 w 1034979"/>
                  <a:gd name="connsiteY112" fmla="*/ 1049838 h 1516602"/>
                  <a:gd name="connsiteX113" fmla="*/ 975924 w 1034979"/>
                  <a:gd name="connsiteY113" fmla="*/ 1046028 h 1516602"/>
                  <a:gd name="connsiteX114" fmla="*/ 970209 w 1034979"/>
                  <a:gd name="connsiteY114" fmla="*/ 1044123 h 1516602"/>
                  <a:gd name="connsiteX115" fmla="*/ 962589 w 1034979"/>
                  <a:gd name="connsiteY115" fmla="*/ 1042218 h 1516602"/>
                  <a:gd name="connsiteX116" fmla="*/ 956874 w 1034979"/>
                  <a:gd name="connsiteY116" fmla="*/ 1040313 h 1516602"/>
                  <a:gd name="connsiteX117" fmla="*/ 935919 w 1034979"/>
                  <a:gd name="connsiteY117" fmla="*/ 1034598 h 1516602"/>
                  <a:gd name="connsiteX118" fmla="*/ 825429 w 1034979"/>
                  <a:gd name="connsiteY118" fmla="*/ 1034598 h 1516602"/>
                  <a:gd name="connsiteX119" fmla="*/ 730179 w 1034979"/>
                  <a:gd name="connsiteY119" fmla="*/ 1038408 h 1516602"/>
                  <a:gd name="connsiteX120" fmla="*/ 669219 w 1034979"/>
                  <a:gd name="connsiteY120" fmla="*/ 1046028 h 1516602"/>
                  <a:gd name="connsiteX121" fmla="*/ 646359 w 1034979"/>
                  <a:gd name="connsiteY121" fmla="*/ 1049838 h 1516602"/>
                  <a:gd name="connsiteX122" fmla="*/ 642549 w 1034979"/>
                  <a:gd name="connsiteY122" fmla="*/ 1038408 h 1516602"/>
                  <a:gd name="connsiteX123" fmla="*/ 640644 w 1034979"/>
                  <a:gd name="connsiteY123" fmla="*/ 1032693 h 1516602"/>
                  <a:gd name="connsiteX124" fmla="*/ 642549 w 1034979"/>
                  <a:gd name="connsiteY124" fmla="*/ 1015548 h 1516602"/>
                  <a:gd name="connsiteX125" fmla="*/ 644454 w 1034979"/>
                  <a:gd name="connsiteY125" fmla="*/ 1009833 h 1516602"/>
                  <a:gd name="connsiteX126" fmla="*/ 661599 w 1034979"/>
                  <a:gd name="connsiteY126" fmla="*/ 1000308 h 1516602"/>
                  <a:gd name="connsiteX127" fmla="*/ 673029 w 1034979"/>
                  <a:gd name="connsiteY127" fmla="*/ 992688 h 1516602"/>
                  <a:gd name="connsiteX128" fmla="*/ 674934 w 1034979"/>
                  <a:gd name="connsiteY128" fmla="*/ 986973 h 1516602"/>
                  <a:gd name="connsiteX129" fmla="*/ 680649 w 1034979"/>
                  <a:gd name="connsiteY129" fmla="*/ 985068 h 1516602"/>
                  <a:gd name="connsiteX130" fmla="*/ 686364 w 1034979"/>
                  <a:gd name="connsiteY130" fmla="*/ 981258 h 1516602"/>
                  <a:gd name="connsiteX131" fmla="*/ 695889 w 1034979"/>
                  <a:gd name="connsiteY131" fmla="*/ 971733 h 1516602"/>
                  <a:gd name="connsiteX132" fmla="*/ 705414 w 1034979"/>
                  <a:gd name="connsiteY132" fmla="*/ 960303 h 1516602"/>
                  <a:gd name="connsiteX133" fmla="*/ 716844 w 1034979"/>
                  <a:gd name="connsiteY133" fmla="*/ 952683 h 1516602"/>
                  <a:gd name="connsiteX134" fmla="*/ 732084 w 1034979"/>
                  <a:gd name="connsiteY134" fmla="*/ 939348 h 1516602"/>
                  <a:gd name="connsiteX135" fmla="*/ 741609 w 1034979"/>
                  <a:gd name="connsiteY135" fmla="*/ 927918 h 1516602"/>
                  <a:gd name="connsiteX136" fmla="*/ 753039 w 1034979"/>
                  <a:gd name="connsiteY136" fmla="*/ 918393 h 1516602"/>
                  <a:gd name="connsiteX137" fmla="*/ 758754 w 1034979"/>
                  <a:gd name="connsiteY137" fmla="*/ 906963 h 1516602"/>
                  <a:gd name="connsiteX138" fmla="*/ 760659 w 1034979"/>
                  <a:gd name="connsiteY138" fmla="*/ 901248 h 1516602"/>
                  <a:gd name="connsiteX139" fmla="*/ 766374 w 1034979"/>
                  <a:gd name="connsiteY139" fmla="*/ 889818 h 1516602"/>
                  <a:gd name="connsiteX140" fmla="*/ 764469 w 1034979"/>
                  <a:gd name="connsiteY140" fmla="*/ 874578 h 1516602"/>
                  <a:gd name="connsiteX141" fmla="*/ 758754 w 1034979"/>
                  <a:gd name="connsiteY141" fmla="*/ 872673 h 1516602"/>
                  <a:gd name="connsiteX142" fmla="*/ 737799 w 1034979"/>
                  <a:gd name="connsiteY142" fmla="*/ 874578 h 1516602"/>
                  <a:gd name="connsiteX143" fmla="*/ 732084 w 1034979"/>
                  <a:gd name="connsiteY143" fmla="*/ 878388 h 1516602"/>
                  <a:gd name="connsiteX144" fmla="*/ 699699 w 1034979"/>
                  <a:gd name="connsiteY144" fmla="*/ 899343 h 1516602"/>
                  <a:gd name="connsiteX145" fmla="*/ 595181 w 1034979"/>
                  <a:gd name="connsiteY145" fmla="*/ 957831 h 1516602"/>
                  <a:gd name="connsiteX146" fmla="*/ 507294 w 1034979"/>
                  <a:gd name="connsiteY146" fmla="*/ 847908 h 1516602"/>
                  <a:gd name="connsiteX147" fmla="*/ 503484 w 1034979"/>
                  <a:gd name="connsiteY147" fmla="*/ 358323 h 1516602"/>
                  <a:gd name="connsiteX148" fmla="*/ 499674 w 1034979"/>
                  <a:gd name="connsiteY148" fmla="*/ 66858 h 1516602"/>
                  <a:gd name="connsiteX149" fmla="*/ 490149 w 1034979"/>
                  <a:gd name="connsiteY149" fmla="*/ 40188 h 1516602"/>
                  <a:gd name="connsiteX150" fmla="*/ 488244 w 1034979"/>
                  <a:gd name="connsiteY150" fmla="*/ 34473 h 1516602"/>
                  <a:gd name="connsiteX151" fmla="*/ 484434 w 1034979"/>
                  <a:gd name="connsiteY151" fmla="*/ 28758 h 1516602"/>
                  <a:gd name="connsiteX152" fmla="*/ 478719 w 1034979"/>
                  <a:gd name="connsiteY152" fmla="*/ 17328 h 1516602"/>
                  <a:gd name="connsiteX153" fmla="*/ 473004 w 1034979"/>
                  <a:gd name="connsiteY153" fmla="*/ 13518 h 1516602"/>
                  <a:gd name="connsiteX154" fmla="*/ 469194 w 1034979"/>
                  <a:gd name="connsiteY154" fmla="*/ 7803 h 1516602"/>
                  <a:gd name="connsiteX155" fmla="*/ 429189 w 1034979"/>
                  <a:gd name="connsiteY155" fmla="*/ 11613 h 1516602"/>
                  <a:gd name="connsiteX156" fmla="*/ 425379 w 1034979"/>
                  <a:gd name="connsiteY156" fmla="*/ 78288 h 1516602"/>
                  <a:gd name="connsiteX157" fmla="*/ 425379 w 1034979"/>
                  <a:gd name="connsiteY157" fmla="*/ 84003 h 1516602"/>
                  <a:gd name="connsiteX158" fmla="*/ 429189 w 1034979"/>
                  <a:gd name="connsiteY158" fmla="*/ 238308 h 1516602"/>
                  <a:gd name="connsiteX159" fmla="*/ 440619 w 1034979"/>
                  <a:gd name="connsiteY159" fmla="*/ 421188 h 1516602"/>
                  <a:gd name="connsiteX160" fmla="*/ 435265 w 1034979"/>
                  <a:gd name="connsiteY160" fmla="*/ 718368 h 1516602"/>
                  <a:gd name="connsiteX161" fmla="*/ 435059 w 1034979"/>
                  <a:gd name="connsiteY161" fmla="*/ 799046 h 1516602"/>
                  <a:gd name="connsiteX162" fmla="*/ 430322 w 1034979"/>
                  <a:gd name="connsiteY162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13924 w 1034979"/>
                  <a:gd name="connsiteY16" fmla="*/ 992688 h 1516602"/>
                  <a:gd name="connsiteX17" fmla="*/ 267264 w 1034979"/>
                  <a:gd name="connsiteY17" fmla="*/ 1021263 h 1516602"/>
                  <a:gd name="connsiteX18" fmla="*/ 272979 w 1034979"/>
                  <a:gd name="connsiteY18" fmla="*/ 1040313 h 1516602"/>
                  <a:gd name="connsiteX19" fmla="*/ 274884 w 1034979"/>
                  <a:gd name="connsiteY19" fmla="*/ 1046028 h 1516602"/>
                  <a:gd name="connsiteX20" fmla="*/ 276789 w 1034979"/>
                  <a:gd name="connsiteY20" fmla="*/ 1051743 h 1516602"/>
                  <a:gd name="connsiteX21" fmla="*/ 278694 w 1034979"/>
                  <a:gd name="connsiteY21" fmla="*/ 1076508 h 1516602"/>
                  <a:gd name="connsiteX22" fmla="*/ 280599 w 1034979"/>
                  <a:gd name="connsiteY22" fmla="*/ 1082223 h 1516602"/>
                  <a:gd name="connsiteX23" fmla="*/ 278694 w 1034979"/>
                  <a:gd name="connsiteY23" fmla="*/ 1101273 h 1516602"/>
                  <a:gd name="connsiteX24" fmla="*/ 276789 w 1034979"/>
                  <a:gd name="connsiteY24" fmla="*/ 1110798 h 1516602"/>
                  <a:gd name="connsiteX25" fmla="*/ 263454 w 1034979"/>
                  <a:gd name="connsiteY25" fmla="*/ 1124133 h 1516602"/>
                  <a:gd name="connsiteX26" fmla="*/ 252024 w 1034979"/>
                  <a:gd name="connsiteY26" fmla="*/ 1131753 h 1516602"/>
                  <a:gd name="connsiteX27" fmla="*/ 240594 w 1034979"/>
                  <a:gd name="connsiteY27" fmla="*/ 1135563 h 1516602"/>
                  <a:gd name="connsiteX28" fmla="*/ 27234 w 1034979"/>
                  <a:gd name="connsiteY28" fmla="*/ 1154613 h 1516602"/>
                  <a:gd name="connsiteX29" fmla="*/ 15804 w 1034979"/>
                  <a:gd name="connsiteY29" fmla="*/ 1160328 h 1516602"/>
                  <a:gd name="connsiteX30" fmla="*/ 6279 w 1034979"/>
                  <a:gd name="connsiteY30" fmla="*/ 1169853 h 1516602"/>
                  <a:gd name="connsiteX31" fmla="*/ 4374 w 1034979"/>
                  <a:gd name="connsiteY31" fmla="*/ 1175568 h 1516602"/>
                  <a:gd name="connsiteX32" fmla="*/ 564 w 1034979"/>
                  <a:gd name="connsiteY32" fmla="*/ 1181283 h 1516602"/>
                  <a:gd name="connsiteX33" fmla="*/ 6279 w 1034979"/>
                  <a:gd name="connsiteY33" fmla="*/ 1213668 h 1516602"/>
                  <a:gd name="connsiteX34" fmla="*/ 11994 w 1034979"/>
                  <a:gd name="connsiteY34" fmla="*/ 1217478 h 1516602"/>
                  <a:gd name="connsiteX35" fmla="*/ 17709 w 1034979"/>
                  <a:gd name="connsiteY35" fmla="*/ 1219383 h 1516602"/>
                  <a:gd name="connsiteX36" fmla="*/ 145344 w 1034979"/>
                  <a:gd name="connsiteY36" fmla="*/ 1217478 h 1516602"/>
                  <a:gd name="connsiteX37" fmla="*/ 239202 w 1034979"/>
                  <a:gd name="connsiteY37" fmla="*/ 1214801 h 1516602"/>
                  <a:gd name="connsiteX38" fmla="*/ 318699 w 1034979"/>
                  <a:gd name="connsiteY38" fmla="*/ 1217478 h 1516602"/>
                  <a:gd name="connsiteX39" fmla="*/ 330129 w 1034979"/>
                  <a:gd name="connsiteY39" fmla="*/ 1223193 h 1516602"/>
                  <a:gd name="connsiteX40" fmla="*/ 333939 w 1034979"/>
                  <a:gd name="connsiteY40" fmla="*/ 1228908 h 1516602"/>
                  <a:gd name="connsiteX41" fmla="*/ 339654 w 1034979"/>
                  <a:gd name="connsiteY41" fmla="*/ 1230813 h 1516602"/>
                  <a:gd name="connsiteX42" fmla="*/ 351084 w 1034979"/>
                  <a:gd name="connsiteY42" fmla="*/ 1238433 h 1516602"/>
                  <a:gd name="connsiteX43" fmla="*/ 356799 w 1034979"/>
                  <a:gd name="connsiteY43" fmla="*/ 1242243 h 1516602"/>
                  <a:gd name="connsiteX44" fmla="*/ 360609 w 1034979"/>
                  <a:gd name="connsiteY44" fmla="*/ 1247958 h 1516602"/>
                  <a:gd name="connsiteX45" fmla="*/ 366324 w 1034979"/>
                  <a:gd name="connsiteY45" fmla="*/ 1259388 h 1516602"/>
                  <a:gd name="connsiteX46" fmla="*/ 362514 w 1034979"/>
                  <a:gd name="connsiteY46" fmla="*/ 1286058 h 1516602"/>
                  <a:gd name="connsiteX47" fmla="*/ 358704 w 1034979"/>
                  <a:gd name="connsiteY47" fmla="*/ 1291773 h 1516602"/>
                  <a:gd name="connsiteX48" fmla="*/ 356799 w 1034979"/>
                  <a:gd name="connsiteY48" fmla="*/ 1297488 h 1516602"/>
                  <a:gd name="connsiteX49" fmla="*/ 352989 w 1034979"/>
                  <a:gd name="connsiteY49" fmla="*/ 1303203 h 1516602"/>
                  <a:gd name="connsiteX50" fmla="*/ 351084 w 1034979"/>
                  <a:gd name="connsiteY50" fmla="*/ 1308918 h 1516602"/>
                  <a:gd name="connsiteX51" fmla="*/ 347274 w 1034979"/>
                  <a:gd name="connsiteY51" fmla="*/ 1314633 h 1516602"/>
                  <a:gd name="connsiteX52" fmla="*/ 330129 w 1034979"/>
                  <a:gd name="connsiteY52" fmla="*/ 1381308 h 1516602"/>
                  <a:gd name="connsiteX53" fmla="*/ 328224 w 1034979"/>
                  <a:gd name="connsiteY53" fmla="*/ 1432743 h 1516602"/>
                  <a:gd name="connsiteX54" fmla="*/ 330129 w 1034979"/>
                  <a:gd name="connsiteY54" fmla="*/ 1457508 h 1516602"/>
                  <a:gd name="connsiteX55" fmla="*/ 332034 w 1034979"/>
                  <a:gd name="connsiteY55" fmla="*/ 1463223 h 1516602"/>
                  <a:gd name="connsiteX56" fmla="*/ 335844 w 1034979"/>
                  <a:gd name="connsiteY56" fmla="*/ 1467033 h 1516602"/>
                  <a:gd name="connsiteX57" fmla="*/ 364419 w 1034979"/>
                  <a:gd name="connsiteY57" fmla="*/ 1512753 h 1516602"/>
                  <a:gd name="connsiteX58" fmla="*/ 387279 w 1034979"/>
                  <a:gd name="connsiteY58" fmla="*/ 1514658 h 1516602"/>
                  <a:gd name="connsiteX59" fmla="*/ 392994 w 1034979"/>
                  <a:gd name="connsiteY59" fmla="*/ 1508943 h 1516602"/>
                  <a:gd name="connsiteX60" fmla="*/ 394899 w 1034979"/>
                  <a:gd name="connsiteY60" fmla="*/ 1497513 h 1516602"/>
                  <a:gd name="connsiteX61" fmla="*/ 396804 w 1034979"/>
                  <a:gd name="connsiteY61" fmla="*/ 1491798 h 1516602"/>
                  <a:gd name="connsiteX62" fmla="*/ 398709 w 1034979"/>
                  <a:gd name="connsiteY62" fmla="*/ 1474653 h 1516602"/>
                  <a:gd name="connsiteX63" fmla="*/ 400614 w 1034979"/>
                  <a:gd name="connsiteY63" fmla="*/ 1461318 h 1516602"/>
                  <a:gd name="connsiteX64" fmla="*/ 404424 w 1034979"/>
                  <a:gd name="connsiteY64" fmla="*/ 1404168 h 1516602"/>
                  <a:gd name="connsiteX65" fmla="*/ 410139 w 1034979"/>
                  <a:gd name="connsiteY65" fmla="*/ 1392738 h 1516602"/>
                  <a:gd name="connsiteX66" fmla="*/ 413949 w 1034979"/>
                  <a:gd name="connsiteY66" fmla="*/ 1379403 h 1516602"/>
                  <a:gd name="connsiteX67" fmla="*/ 415854 w 1034979"/>
                  <a:gd name="connsiteY67" fmla="*/ 1373688 h 1516602"/>
                  <a:gd name="connsiteX68" fmla="*/ 417759 w 1034979"/>
                  <a:gd name="connsiteY68" fmla="*/ 1360353 h 1516602"/>
                  <a:gd name="connsiteX69" fmla="*/ 421569 w 1034979"/>
                  <a:gd name="connsiteY69" fmla="*/ 1348923 h 1516602"/>
                  <a:gd name="connsiteX70" fmla="*/ 427284 w 1034979"/>
                  <a:gd name="connsiteY70" fmla="*/ 1335588 h 1516602"/>
                  <a:gd name="connsiteX71" fmla="*/ 467289 w 1034979"/>
                  <a:gd name="connsiteY71" fmla="*/ 1265103 h 1516602"/>
                  <a:gd name="connsiteX72" fmla="*/ 528455 w 1034979"/>
                  <a:gd name="connsiteY72" fmla="*/ 1230091 h 1516602"/>
                  <a:gd name="connsiteX73" fmla="*/ 601154 w 1034979"/>
                  <a:gd name="connsiteY73" fmla="*/ 1221700 h 1516602"/>
                  <a:gd name="connsiteX74" fmla="*/ 720654 w 1034979"/>
                  <a:gd name="connsiteY74" fmla="*/ 1316538 h 1516602"/>
                  <a:gd name="connsiteX75" fmla="*/ 733989 w 1034979"/>
                  <a:gd name="connsiteY75" fmla="*/ 1326063 h 1516602"/>
                  <a:gd name="connsiteX76" fmla="*/ 743514 w 1034979"/>
                  <a:gd name="connsiteY76" fmla="*/ 1327968 h 1516602"/>
                  <a:gd name="connsiteX77" fmla="*/ 749229 w 1034979"/>
                  <a:gd name="connsiteY77" fmla="*/ 1329873 h 1516602"/>
                  <a:gd name="connsiteX78" fmla="*/ 762564 w 1034979"/>
                  <a:gd name="connsiteY78" fmla="*/ 1335588 h 1516602"/>
                  <a:gd name="connsiteX79" fmla="*/ 777804 w 1034979"/>
                  <a:gd name="connsiteY79" fmla="*/ 1333683 h 1516602"/>
                  <a:gd name="connsiteX80" fmla="*/ 789234 w 1034979"/>
                  <a:gd name="connsiteY80" fmla="*/ 1327968 h 1516602"/>
                  <a:gd name="connsiteX81" fmla="*/ 794949 w 1034979"/>
                  <a:gd name="connsiteY81" fmla="*/ 1326063 h 1516602"/>
                  <a:gd name="connsiteX82" fmla="*/ 802569 w 1034979"/>
                  <a:gd name="connsiteY82" fmla="*/ 1308918 h 1516602"/>
                  <a:gd name="connsiteX83" fmla="*/ 800664 w 1034979"/>
                  <a:gd name="connsiteY83" fmla="*/ 1284153 h 1516602"/>
                  <a:gd name="connsiteX84" fmla="*/ 798759 w 1034979"/>
                  <a:gd name="connsiteY84" fmla="*/ 1278438 h 1516602"/>
                  <a:gd name="connsiteX85" fmla="*/ 796854 w 1034979"/>
                  <a:gd name="connsiteY85" fmla="*/ 1270818 h 1516602"/>
                  <a:gd name="connsiteX86" fmla="*/ 783519 w 1034979"/>
                  <a:gd name="connsiteY86" fmla="*/ 1253673 h 1516602"/>
                  <a:gd name="connsiteX87" fmla="*/ 773994 w 1034979"/>
                  <a:gd name="connsiteY87" fmla="*/ 1247958 h 1516602"/>
                  <a:gd name="connsiteX88" fmla="*/ 648264 w 1034979"/>
                  <a:gd name="connsiteY88" fmla="*/ 1156518 h 1516602"/>
                  <a:gd name="connsiteX89" fmla="*/ 644454 w 1034979"/>
                  <a:gd name="connsiteY89" fmla="*/ 1139373 h 1516602"/>
                  <a:gd name="connsiteX90" fmla="*/ 646359 w 1034979"/>
                  <a:gd name="connsiteY90" fmla="*/ 1131753 h 1516602"/>
                  <a:gd name="connsiteX91" fmla="*/ 650169 w 1034979"/>
                  <a:gd name="connsiteY91" fmla="*/ 1114608 h 1516602"/>
                  <a:gd name="connsiteX92" fmla="*/ 653979 w 1034979"/>
                  <a:gd name="connsiteY92" fmla="*/ 1108893 h 1516602"/>
                  <a:gd name="connsiteX93" fmla="*/ 655884 w 1034979"/>
                  <a:gd name="connsiteY93" fmla="*/ 1103178 h 1516602"/>
                  <a:gd name="connsiteX94" fmla="*/ 661599 w 1034979"/>
                  <a:gd name="connsiteY94" fmla="*/ 1101273 h 1516602"/>
                  <a:gd name="connsiteX95" fmla="*/ 671124 w 1034979"/>
                  <a:gd name="connsiteY95" fmla="*/ 1089843 h 1516602"/>
                  <a:gd name="connsiteX96" fmla="*/ 724464 w 1034979"/>
                  <a:gd name="connsiteY96" fmla="*/ 1082223 h 1516602"/>
                  <a:gd name="connsiteX97" fmla="*/ 842574 w 1034979"/>
                  <a:gd name="connsiteY97" fmla="*/ 1084128 h 1516602"/>
                  <a:gd name="connsiteX98" fmla="*/ 871149 w 1034979"/>
                  <a:gd name="connsiteY98" fmla="*/ 1086033 h 1516602"/>
                  <a:gd name="connsiteX99" fmla="*/ 899724 w 1034979"/>
                  <a:gd name="connsiteY99" fmla="*/ 1091748 h 1516602"/>
                  <a:gd name="connsiteX100" fmla="*/ 922584 w 1034979"/>
                  <a:gd name="connsiteY100" fmla="*/ 1095558 h 1516602"/>
                  <a:gd name="connsiteX101" fmla="*/ 951159 w 1034979"/>
                  <a:gd name="connsiteY101" fmla="*/ 1101273 h 1516602"/>
                  <a:gd name="connsiteX102" fmla="*/ 956874 w 1034979"/>
                  <a:gd name="connsiteY102" fmla="*/ 1101273 h 1516602"/>
                  <a:gd name="connsiteX103" fmla="*/ 1002594 w 1034979"/>
                  <a:gd name="connsiteY103" fmla="*/ 1099368 h 1516602"/>
                  <a:gd name="connsiteX104" fmla="*/ 1031169 w 1034979"/>
                  <a:gd name="connsiteY104" fmla="*/ 1091748 h 1516602"/>
                  <a:gd name="connsiteX105" fmla="*/ 1034979 w 1034979"/>
                  <a:gd name="connsiteY105" fmla="*/ 1086033 h 1516602"/>
                  <a:gd name="connsiteX106" fmla="*/ 1033074 w 1034979"/>
                  <a:gd name="connsiteY106" fmla="*/ 1066983 h 1516602"/>
                  <a:gd name="connsiteX107" fmla="*/ 1027359 w 1034979"/>
                  <a:gd name="connsiteY107" fmla="*/ 1063173 h 1516602"/>
                  <a:gd name="connsiteX108" fmla="*/ 1012119 w 1034979"/>
                  <a:gd name="connsiteY108" fmla="*/ 1061268 h 1516602"/>
                  <a:gd name="connsiteX109" fmla="*/ 1006404 w 1034979"/>
                  <a:gd name="connsiteY109" fmla="*/ 1059363 h 1516602"/>
                  <a:gd name="connsiteX110" fmla="*/ 998784 w 1034979"/>
                  <a:gd name="connsiteY110" fmla="*/ 1057458 h 1516602"/>
                  <a:gd name="connsiteX111" fmla="*/ 987354 w 1034979"/>
                  <a:gd name="connsiteY111" fmla="*/ 1049838 h 1516602"/>
                  <a:gd name="connsiteX112" fmla="*/ 975924 w 1034979"/>
                  <a:gd name="connsiteY112" fmla="*/ 1046028 h 1516602"/>
                  <a:gd name="connsiteX113" fmla="*/ 970209 w 1034979"/>
                  <a:gd name="connsiteY113" fmla="*/ 1044123 h 1516602"/>
                  <a:gd name="connsiteX114" fmla="*/ 962589 w 1034979"/>
                  <a:gd name="connsiteY114" fmla="*/ 1042218 h 1516602"/>
                  <a:gd name="connsiteX115" fmla="*/ 956874 w 1034979"/>
                  <a:gd name="connsiteY115" fmla="*/ 1040313 h 1516602"/>
                  <a:gd name="connsiteX116" fmla="*/ 935919 w 1034979"/>
                  <a:gd name="connsiteY116" fmla="*/ 1034598 h 1516602"/>
                  <a:gd name="connsiteX117" fmla="*/ 825429 w 1034979"/>
                  <a:gd name="connsiteY117" fmla="*/ 1034598 h 1516602"/>
                  <a:gd name="connsiteX118" fmla="*/ 730179 w 1034979"/>
                  <a:gd name="connsiteY118" fmla="*/ 1038408 h 1516602"/>
                  <a:gd name="connsiteX119" fmla="*/ 669219 w 1034979"/>
                  <a:gd name="connsiteY119" fmla="*/ 1046028 h 1516602"/>
                  <a:gd name="connsiteX120" fmla="*/ 646359 w 1034979"/>
                  <a:gd name="connsiteY120" fmla="*/ 1049838 h 1516602"/>
                  <a:gd name="connsiteX121" fmla="*/ 642549 w 1034979"/>
                  <a:gd name="connsiteY121" fmla="*/ 1038408 h 1516602"/>
                  <a:gd name="connsiteX122" fmla="*/ 640644 w 1034979"/>
                  <a:gd name="connsiteY122" fmla="*/ 1032693 h 1516602"/>
                  <a:gd name="connsiteX123" fmla="*/ 642549 w 1034979"/>
                  <a:gd name="connsiteY123" fmla="*/ 1015548 h 1516602"/>
                  <a:gd name="connsiteX124" fmla="*/ 644454 w 1034979"/>
                  <a:gd name="connsiteY124" fmla="*/ 1009833 h 1516602"/>
                  <a:gd name="connsiteX125" fmla="*/ 661599 w 1034979"/>
                  <a:gd name="connsiteY125" fmla="*/ 1000308 h 1516602"/>
                  <a:gd name="connsiteX126" fmla="*/ 673029 w 1034979"/>
                  <a:gd name="connsiteY126" fmla="*/ 992688 h 1516602"/>
                  <a:gd name="connsiteX127" fmla="*/ 674934 w 1034979"/>
                  <a:gd name="connsiteY127" fmla="*/ 986973 h 1516602"/>
                  <a:gd name="connsiteX128" fmla="*/ 680649 w 1034979"/>
                  <a:gd name="connsiteY128" fmla="*/ 985068 h 1516602"/>
                  <a:gd name="connsiteX129" fmla="*/ 686364 w 1034979"/>
                  <a:gd name="connsiteY129" fmla="*/ 981258 h 1516602"/>
                  <a:gd name="connsiteX130" fmla="*/ 695889 w 1034979"/>
                  <a:gd name="connsiteY130" fmla="*/ 971733 h 1516602"/>
                  <a:gd name="connsiteX131" fmla="*/ 705414 w 1034979"/>
                  <a:gd name="connsiteY131" fmla="*/ 960303 h 1516602"/>
                  <a:gd name="connsiteX132" fmla="*/ 716844 w 1034979"/>
                  <a:gd name="connsiteY132" fmla="*/ 952683 h 1516602"/>
                  <a:gd name="connsiteX133" fmla="*/ 732084 w 1034979"/>
                  <a:gd name="connsiteY133" fmla="*/ 939348 h 1516602"/>
                  <a:gd name="connsiteX134" fmla="*/ 741609 w 1034979"/>
                  <a:gd name="connsiteY134" fmla="*/ 927918 h 1516602"/>
                  <a:gd name="connsiteX135" fmla="*/ 753039 w 1034979"/>
                  <a:gd name="connsiteY135" fmla="*/ 918393 h 1516602"/>
                  <a:gd name="connsiteX136" fmla="*/ 758754 w 1034979"/>
                  <a:gd name="connsiteY136" fmla="*/ 906963 h 1516602"/>
                  <a:gd name="connsiteX137" fmla="*/ 760659 w 1034979"/>
                  <a:gd name="connsiteY137" fmla="*/ 901248 h 1516602"/>
                  <a:gd name="connsiteX138" fmla="*/ 766374 w 1034979"/>
                  <a:gd name="connsiteY138" fmla="*/ 889818 h 1516602"/>
                  <a:gd name="connsiteX139" fmla="*/ 764469 w 1034979"/>
                  <a:gd name="connsiteY139" fmla="*/ 874578 h 1516602"/>
                  <a:gd name="connsiteX140" fmla="*/ 758754 w 1034979"/>
                  <a:gd name="connsiteY140" fmla="*/ 872673 h 1516602"/>
                  <a:gd name="connsiteX141" fmla="*/ 737799 w 1034979"/>
                  <a:gd name="connsiteY141" fmla="*/ 874578 h 1516602"/>
                  <a:gd name="connsiteX142" fmla="*/ 732084 w 1034979"/>
                  <a:gd name="connsiteY142" fmla="*/ 878388 h 1516602"/>
                  <a:gd name="connsiteX143" fmla="*/ 699699 w 1034979"/>
                  <a:gd name="connsiteY143" fmla="*/ 899343 h 1516602"/>
                  <a:gd name="connsiteX144" fmla="*/ 595181 w 1034979"/>
                  <a:gd name="connsiteY144" fmla="*/ 957831 h 1516602"/>
                  <a:gd name="connsiteX145" fmla="*/ 507294 w 1034979"/>
                  <a:gd name="connsiteY145" fmla="*/ 847908 h 1516602"/>
                  <a:gd name="connsiteX146" fmla="*/ 503484 w 1034979"/>
                  <a:gd name="connsiteY146" fmla="*/ 358323 h 1516602"/>
                  <a:gd name="connsiteX147" fmla="*/ 499674 w 1034979"/>
                  <a:gd name="connsiteY147" fmla="*/ 66858 h 1516602"/>
                  <a:gd name="connsiteX148" fmla="*/ 490149 w 1034979"/>
                  <a:gd name="connsiteY148" fmla="*/ 40188 h 1516602"/>
                  <a:gd name="connsiteX149" fmla="*/ 488244 w 1034979"/>
                  <a:gd name="connsiteY149" fmla="*/ 34473 h 1516602"/>
                  <a:gd name="connsiteX150" fmla="*/ 484434 w 1034979"/>
                  <a:gd name="connsiteY150" fmla="*/ 28758 h 1516602"/>
                  <a:gd name="connsiteX151" fmla="*/ 478719 w 1034979"/>
                  <a:gd name="connsiteY151" fmla="*/ 17328 h 1516602"/>
                  <a:gd name="connsiteX152" fmla="*/ 473004 w 1034979"/>
                  <a:gd name="connsiteY152" fmla="*/ 13518 h 1516602"/>
                  <a:gd name="connsiteX153" fmla="*/ 469194 w 1034979"/>
                  <a:gd name="connsiteY153" fmla="*/ 7803 h 1516602"/>
                  <a:gd name="connsiteX154" fmla="*/ 429189 w 1034979"/>
                  <a:gd name="connsiteY154" fmla="*/ 11613 h 1516602"/>
                  <a:gd name="connsiteX155" fmla="*/ 425379 w 1034979"/>
                  <a:gd name="connsiteY155" fmla="*/ 78288 h 1516602"/>
                  <a:gd name="connsiteX156" fmla="*/ 425379 w 1034979"/>
                  <a:gd name="connsiteY156" fmla="*/ 84003 h 1516602"/>
                  <a:gd name="connsiteX157" fmla="*/ 429189 w 1034979"/>
                  <a:gd name="connsiteY157" fmla="*/ 238308 h 1516602"/>
                  <a:gd name="connsiteX158" fmla="*/ 440619 w 1034979"/>
                  <a:gd name="connsiteY158" fmla="*/ 421188 h 1516602"/>
                  <a:gd name="connsiteX159" fmla="*/ 435265 w 1034979"/>
                  <a:gd name="connsiteY159" fmla="*/ 718368 h 1516602"/>
                  <a:gd name="connsiteX160" fmla="*/ 435059 w 1034979"/>
                  <a:gd name="connsiteY160" fmla="*/ 799046 h 1516602"/>
                  <a:gd name="connsiteX161" fmla="*/ 430322 w 1034979"/>
                  <a:gd name="connsiteY16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08209 w 1034979"/>
                  <a:gd name="connsiteY15" fmla="*/ 990783 h 1516602"/>
                  <a:gd name="connsiteX16" fmla="*/ 267264 w 1034979"/>
                  <a:gd name="connsiteY16" fmla="*/ 1021263 h 1516602"/>
                  <a:gd name="connsiteX17" fmla="*/ 272979 w 1034979"/>
                  <a:gd name="connsiteY17" fmla="*/ 1040313 h 1516602"/>
                  <a:gd name="connsiteX18" fmla="*/ 274884 w 1034979"/>
                  <a:gd name="connsiteY18" fmla="*/ 1046028 h 1516602"/>
                  <a:gd name="connsiteX19" fmla="*/ 276789 w 1034979"/>
                  <a:gd name="connsiteY19" fmla="*/ 1051743 h 1516602"/>
                  <a:gd name="connsiteX20" fmla="*/ 278694 w 1034979"/>
                  <a:gd name="connsiteY20" fmla="*/ 1076508 h 1516602"/>
                  <a:gd name="connsiteX21" fmla="*/ 280599 w 1034979"/>
                  <a:gd name="connsiteY21" fmla="*/ 1082223 h 1516602"/>
                  <a:gd name="connsiteX22" fmla="*/ 278694 w 1034979"/>
                  <a:gd name="connsiteY22" fmla="*/ 1101273 h 1516602"/>
                  <a:gd name="connsiteX23" fmla="*/ 276789 w 1034979"/>
                  <a:gd name="connsiteY23" fmla="*/ 1110798 h 1516602"/>
                  <a:gd name="connsiteX24" fmla="*/ 263454 w 1034979"/>
                  <a:gd name="connsiteY24" fmla="*/ 1124133 h 1516602"/>
                  <a:gd name="connsiteX25" fmla="*/ 252024 w 1034979"/>
                  <a:gd name="connsiteY25" fmla="*/ 1131753 h 1516602"/>
                  <a:gd name="connsiteX26" fmla="*/ 240594 w 1034979"/>
                  <a:gd name="connsiteY26" fmla="*/ 1135563 h 1516602"/>
                  <a:gd name="connsiteX27" fmla="*/ 27234 w 1034979"/>
                  <a:gd name="connsiteY27" fmla="*/ 1154613 h 1516602"/>
                  <a:gd name="connsiteX28" fmla="*/ 15804 w 1034979"/>
                  <a:gd name="connsiteY28" fmla="*/ 1160328 h 1516602"/>
                  <a:gd name="connsiteX29" fmla="*/ 6279 w 1034979"/>
                  <a:gd name="connsiteY29" fmla="*/ 1169853 h 1516602"/>
                  <a:gd name="connsiteX30" fmla="*/ 4374 w 1034979"/>
                  <a:gd name="connsiteY30" fmla="*/ 1175568 h 1516602"/>
                  <a:gd name="connsiteX31" fmla="*/ 564 w 1034979"/>
                  <a:gd name="connsiteY31" fmla="*/ 1181283 h 1516602"/>
                  <a:gd name="connsiteX32" fmla="*/ 6279 w 1034979"/>
                  <a:gd name="connsiteY32" fmla="*/ 1213668 h 1516602"/>
                  <a:gd name="connsiteX33" fmla="*/ 11994 w 1034979"/>
                  <a:gd name="connsiteY33" fmla="*/ 1217478 h 1516602"/>
                  <a:gd name="connsiteX34" fmla="*/ 17709 w 1034979"/>
                  <a:gd name="connsiteY34" fmla="*/ 1219383 h 1516602"/>
                  <a:gd name="connsiteX35" fmla="*/ 145344 w 1034979"/>
                  <a:gd name="connsiteY35" fmla="*/ 1217478 h 1516602"/>
                  <a:gd name="connsiteX36" fmla="*/ 239202 w 1034979"/>
                  <a:gd name="connsiteY36" fmla="*/ 1214801 h 1516602"/>
                  <a:gd name="connsiteX37" fmla="*/ 318699 w 1034979"/>
                  <a:gd name="connsiteY37" fmla="*/ 1217478 h 1516602"/>
                  <a:gd name="connsiteX38" fmla="*/ 330129 w 1034979"/>
                  <a:gd name="connsiteY38" fmla="*/ 1223193 h 1516602"/>
                  <a:gd name="connsiteX39" fmla="*/ 333939 w 1034979"/>
                  <a:gd name="connsiteY39" fmla="*/ 1228908 h 1516602"/>
                  <a:gd name="connsiteX40" fmla="*/ 339654 w 1034979"/>
                  <a:gd name="connsiteY40" fmla="*/ 1230813 h 1516602"/>
                  <a:gd name="connsiteX41" fmla="*/ 351084 w 1034979"/>
                  <a:gd name="connsiteY41" fmla="*/ 1238433 h 1516602"/>
                  <a:gd name="connsiteX42" fmla="*/ 356799 w 1034979"/>
                  <a:gd name="connsiteY42" fmla="*/ 1242243 h 1516602"/>
                  <a:gd name="connsiteX43" fmla="*/ 360609 w 1034979"/>
                  <a:gd name="connsiteY43" fmla="*/ 1247958 h 1516602"/>
                  <a:gd name="connsiteX44" fmla="*/ 366324 w 1034979"/>
                  <a:gd name="connsiteY44" fmla="*/ 1259388 h 1516602"/>
                  <a:gd name="connsiteX45" fmla="*/ 362514 w 1034979"/>
                  <a:gd name="connsiteY45" fmla="*/ 1286058 h 1516602"/>
                  <a:gd name="connsiteX46" fmla="*/ 358704 w 1034979"/>
                  <a:gd name="connsiteY46" fmla="*/ 1291773 h 1516602"/>
                  <a:gd name="connsiteX47" fmla="*/ 356799 w 1034979"/>
                  <a:gd name="connsiteY47" fmla="*/ 1297488 h 1516602"/>
                  <a:gd name="connsiteX48" fmla="*/ 352989 w 1034979"/>
                  <a:gd name="connsiteY48" fmla="*/ 1303203 h 1516602"/>
                  <a:gd name="connsiteX49" fmla="*/ 351084 w 1034979"/>
                  <a:gd name="connsiteY49" fmla="*/ 1308918 h 1516602"/>
                  <a:gd name="connsiteX50" fmla="*/ 347274 w 1034979"/>
                  <a:gd name="connsiteY50" fmla="*/ 1314633 h 1516602"/>
                  <a:gd name="connsiteX51" fmla="*/ 330129 w 1034979"/>
                  <a:gd name="connsiteY51" fmla="*/ 1381308 h 1516602"/>
                  <a:gd name="connsiteX52" fmla="*/ 328224 w 1034979"/>
                  <a:gd name="connsiteY52" fmla="*/ 1432743 h 1516602"/>
                  <a:gd name="connsiteX53" fmla="*/ 330129 w 1034979"/>
                  <a:gd name="connsiteY53" fmla="*/ 1457508 h 1516602"/>
                  <a:gd name="connsiteX54" fmla="*/ 332034 w 1034979"/>
                  <a:gd name="connsiteY54" fmla="*/ 1463223 h 1516602"/>
                  <a:gd name="connsiteX55" fmla="*/ 335844 w 1034979"/>
                  <a:gd name="connsiteY55" fmla="*/ 1467033 h 1516602"/>
                  <a:gd name="connsiteX56" fmla="*/ 364419 w 1034979"/>
                  <a:gd name="connsiteY56" fmla="*/ 1512753 h 1516602"/>
                  <a:gd name="connsiteX57" fmla="*/ 387279 w 1034979"/>
                  <a:gd name="connsiteY57" fmla="*/ 1514658 h 1516602"/>
                  <a:gd name="connsiteX58" fmla="*/ 392994 w 1034979"/>
                  <a:gd name="connsiteY58" fmla="*/ 1508943 h 1516602"/>
                  <a:gd name="connsiteX59" fmla="*/ 394899 w 1034979"/>
                  <a:gd name="connsiteY59" fmla="*/ 1497513 h 1516602"/>
                  <a:gd name="connsiteX60" fmla="*/ 396804 w 1034979"/>
                  <a:gd name="connsiteY60" fmla="*/ 1491798 h 1516602"/>
                  <a:gd name="connsiteX61" fmla="*/ 398709 w 1034979"/>
                  <a:gd name="connsiteY61" fmla="*/ 1474653 h 1516602"/>
                  <a:gd name="connsiteX62" fmla="*/ 400614 w 1034979"/>
                  <a:gd name="connsiteY62" fmla="*/ 1461318 h 1516602"/>
                  <a:gd name="connsiteX63" fmla="*/ 404424 w 1034979"/>
                  <a:gd name="connsiteY63" fmla="*/ 1404168 h 1516602"/>
                  <a:gd name="connsiteX64" fmla="*/ 410139 w 1034979"/>
                  <a:gd name="connsiteY64" fmla="*/ 1392738 h 1516602"/>
                  <a:gd name="connsiteX65" fmla="*/ 413949 w 1034979"/>
                  <a:gd name="connsiteY65" fmla="*/ 1379403 h 1516602"/>
                  <a:gd name="connsiteX66" fmla="*/ 415854 w 1034979"/>
                  <a:gd name="connsiteY66" fmla="*/ 1373688 h 1516602"/>
                  <a:gd name="connsiteX67" fmla="*/ 417759 w 1034979"/>
                  <a:gd name="connsiteY67" fmla="*/ 1360353 h 1516602"/>
                  <a:gd name="connsiteX68" fmla="*/ 421569 w 1034979"/>
                  <a:gd name="connsiteY68" fmla="*/ 1348923 h 1516602"/>
                  <a:gd name="connsiteX69" fmla="*/ 427284 w 1034979"/>
                  <a:gd name="connsiteY69" fmla="*/ 1335588 h 1516602"/>
                  <a:gd name="connsiteX70" fmla="*/ 467289 w 1034979"/>
                  <a:gd name="connsiteY70" fmla="*/ 1265103 h 1516602"/>
                  <a:gd name="connsiteX71" fmla="*/ 528455 w 1034979"/>
                  <a:gd name="connsiteY71" fmla="*/ 1230091 h 1516602"/>
                  <a:gd name="connsiteX72" fmla="*/ 601154 w 1034979"/>
                  <a:gd name="connsiteY72" fmla="*/ 1221700 h 1516602"/>
                  <a:gd name="connsiteX73" fmla="*/ 720654 w 1034979"/>
                  <a:gd name="connsiteY73" fmla="*/ 1316538 h 1516602"/>
                  <a:gd name="connsiteX74" fmla="*/ 733989 w 1034979"/>
                  <a:gd name="connsiteY74" fmla="*/ 1326063 h 1516602"/>
                  <a:gd name="connsiteX75" fmla="*/ 743514 w 1034979"/>
                  <a:gd name="connsiteY75" fmla="*/ 1327968 h 1516602"/>
                  <a:gd name="connsiteX76" fmla="*/ 749229 w 1034979"/>
                  <a:gd name="connsiteY76" fmla="*/ 1329873 h 1516602"/>
                  <a:gd name="connsiteX77" fmla="*/ 762564 w 1034979"/>
                  <a:gd name="connsiteY77" fmla="*/ 1335588 h 1516602"/>
                  <a:gd name="connsiteX78" fmla="*/ 777804 w 1034979"/>
                  <a:gd name="connsiteY78" fmla="*/ 1333683 h 1516602"/>
                  <a:gd name="connsiteX79" fmla="*/ 789234 w 1034979"/>
                  <a:gd name="connsiteY79" fmla="*/ 1327968 h 1516602"/>
                  <a:gd name="connsiteX80" fmla="*/ 794949 w 1034979"/>
                  <a:gd name="connsiteY80" fmla="*/ 1326063 h 1516602"/>
                  <a:gd name="connsiteX81" fmla="*/ 802569 w 1034979"/>
                  <a:gd name="connsiteY81" fmla="*/ 1308918 h 1516602"/>
                  <a:gd name="connsiteX82" fmla="*/ 800664 w 1034979"/>
                  <a:gd name="connsiteY82" fmla="*/ 1284153 h 1516602"/>
                  <a:gd name="connsiteX83" fmla="*/ 798759 w 1034979"/>
                  <a:gd name="connsiteY83" fmla="*/ 1278438 h 1516602"/>
                  <a:gd name="connsiteX84" fmla="*/ 796854 w 1034979"/>
                  <a:gd name="connsiteY84" fmla="*/ 1270818 h 1516602"/>
                  <a:gd name="connsiteX85" fmla="*/ 783519 w 1034979"/>
                  <a:gd name="connsiteY85" fmla="*/ 1253673 h 1516602"/>
                  <a:gd name="connsiteX86" fmla="*/ 773994 w 1034979"/>
                  <a:gd name="connsiteY86" fmla="*/ 1247958 h 1516602"/>
                  <a:gd name="connsiteX87" fmla="*/ 648264 w 1034979"/>
                  <a:gd name="connsiteY87" fmla="*/ 1156518 h 1516602"/>
                  <a:gd name="connsiteX88" fmla="*/ 644454 w 1034979"/>
                  <a:gd name="connsiteY88" fmla="*/ 1139373 h 1516602"/>
                  <a:gd name="connsiteX89" fmla="*/ 646359 w 1034979"/>
                  <a:gd name="connsiteY89" fmla="*/ 1131753 h 1516602"/>
                  <a:gd name="connsiteX90" fmla="*/ 650169 w 1034979"/>
                  <a:gd name="connsiteY90" fmla="*/ 1114608 h 1516602"/>
                  <a:gd name="connsiteX91" fmla="*/ 653979 w 1034979"/>
                  <a:gd name="connsiteY91" fmla="*/ 1108893 h 1516602"/>
                  <a:gd name="connsiteX92" fmla="*/ 655884 w 1034979"/>
                  <a:gd name="connsiteY92" fmla="*/ 1103178 h 1516602"/>
                  <a:gd name="connsiteX93" fmla="*/ 661599 w 1034979"/>
                  <a:gd name="connsiteY93" fmla="*/ 1101273 h 1516602"/>
                  <a:gd name="connsiteX94" fmla="*/ 671124 w 1034979"/>
                  <a:gd name="connsiteY94" fmla="*/ 1089843 h 1516602"/>
                  <a:gd name="connsiteX95" fmla="*/ 724464 w 1034979"/>
                  <a:gd name="connsiteY95" fmla="*/ 1082223 h 1516602"/>
                  <a:gd name="connsiteX96" fmla="*/ 842574 w 1034979"/>
                  <a:gd name="connsiteY96" fmla="*/ 1084128 h 1516602"/>
                  <a:gd name="connsiteX97" fmla="*/ 871149 w 1034979"/>
                  <a:gd name="connsiteY97" fmla="*/ 1086033 h 1516602"/>
                  <a:gd name="connsiteX98" fmla="*/ 899724 w 1034979"/>
                  <a:gd name="connsiteY98" fmla="*/ 1091748 h 1516602"/>
                  <a:gd name="connsiteX99" fmla="*/ 922584 w 1034979"/>
                  <a:gd name="connsiteY99" fmla="*/ 1095558 h 1516602"/>
                  <a:gd name="connsiteX100" fmla="*/ 951159 w 1034979"/>
                  <a:gd name="connsiteY100" fmla="*/ 1101273 h 1516602"/>
                  <a:gd name="connsiteX101" fmla="*/ 956874 w 1034979"/>
                  <a:gd name="connsiteY101" fmla="*/ 1101273 h 1516602"/>
                  <a:gd name="connsiteX102" fmla="*/ 1002594 w 1034979"/>
                  <a:gd name="connsiteY102" fmla="*/ 1099368 h 1516602"/>
                  <a:gd name="connsiteX103" fmla="*/ 1031169 w 1034979"/>
                  <a:gd name="connsiteY103" fmla="*/ 1091748 h 1516602"/>
                  <a:gd name="connsiteX104" fmla="*/ 1034979 w 1034979"/>
                  <a:gd name="connsiteY104" fmla="*/ 1086033 h 1516602"/>
                  <a:gd name="connsiteX105" fmla="*/ 1033074 w 1034979"/>
                  <a:gd name="connsiteY105" fmla="*/ 1066983 h 1516602"/>
                  <a:gd name="connsiteX106" fmla="*/ 1027359 w 1034979"/>
                  <a:gd name="connsiteY106" fmla="*/ 1063173 h 1516602"/>
                  <a:gd name="connsiteX107" fmla="*/ 1012119 w 1034979"/>
                  <a:gd name="connsiteY107" fmla="*/ 1061268 h 1516602"/>
                  <a:gd name="connsiteX108" fmla="*/ 1006404 w 1034979"/>
                  <a:gd name="connsiteY108" fmla="*/ 1059363 h 1516602"/>
                  <a:gd name="connsiteX109" fmla="*/ 998784 w 1034979"/>
                  <a:gd name="connsiteY109" fmla="*/ 1057458 h 1516602"/>
                  <a:gd name="connsiteX110" fmla="*/ 987354 w 1034979"/>
                  <a:gd name="connsiteY110" fmla="*/ 1049838 h 1516602"/>
                  <a:gd name="connsiteX111" fmla="*/ 975924 w 1034979"/>
                  <a:gd name="connsiteY111" fmla="*/ 1046028 h 1516602"/>
                  <a:gd name="connsiteX112" fmla="*/ 970209 w 1034979"/>
                  <a:gd name="connsiteY112" fmla="*/ 1044123 h 1516602"/>
                  <a:gd name="connsiteX113" fmla="*/ 962589 w 1034979"/>
                  <a:gd name="connsiteY113" fmla="*/ 1042218 h 1516602"/>
                  <a:gd name="connsiteX114" fmla="*/ 956874 w 1034979"/>
                  <a:gd name="connsiteY114" fmla="*/ 1040313 h 1516602"/>
                  <a:gd name="connsiteX115" fmla="*/ 935919 w 1034979"/>
                  <a:gd name="connsiteY115" fmla="*/ 1034598 h 1516602"/>
                  <a:gd name="connsiteX116" fmla="*/ 825429 w 1034979"/>
                  <a:gd name="connsiteY116" fmla="*/ 1034598 h 1516602"/>
                  <a:gd name="connsiteX117" fmla="*/ 730179 w 1034979"/>
                  <a:gd name="connsiteY117" fmla="*/ 1038408 h 1516602"/>
                  <a:gd name="connsiteX118" fmla="*/ 669219 w 1034979"/>
                  <a:gd name="connsiteY118" fmla="*/ 1046028 h 1516602"/>
                  <a:gd name="connsiteX119" fmla="*/ 646359 w 1034979"/>
                  <a:gd name="connsiteY119" fmla="*/ 1049838 h 1516602"/>
                  <a:gd name="connsiteX120" fmla="*/ 642549 w 1034979"/>
                  <a:gd name="connsiteY120" fmla="*/ 1038408 h 1516602"/>
                  <a:gd name="connsiteX121" fmla="*/ 640644 w 1034979"/>
                  <a:gd name="connsiteY121" fmla="*/ 1032693 h 1516602"/>
                  <a:gd name="connsiteX122" fmla="*/ 642549 w 1034979"/>
                  <a:gd name="connsiteY122" fmla="*/ 1015548 h 1516602"/>
                  <a:gd name="connsiteX123" fmla="*/ 644454 w 1034979"/>
                  <a:gd name="connsiteY123" fmla="*/ 1009833 h 1516602"/>
                  <a:gd name="connsiteX124" fmla="*/ 661599 w 1034979"/>
                  <a:gd name="connsiteY124" fmla="*/ 1000308 h 1516602"/>
                  <a:gd name="connsiteX125" fmla="*/ 673029 w 1034979"/>
                  <a:gd name="connsiteY125" fmla="*/ 992688 h 1516602"/>
                  <a:gd name="connsiteX126" fmla="*/ 674934 w 1034979"/>
                  <a:gd name="connsiteY126" fmla="*/ 986973 h 1516602"/>
                  <a:gd name="connsiteX127" fmla="*/ 680649 w 1034979"/>
                  <a:gd name="connsiteY127" fmla="*/ 985068 h 1516602"/>
                  <a:gd name="connsiteX128" fmla="*/ 686364 w 1034979"/>
                  <a:gd name="connsiteY128" fmla="*/ 981258 h 1516602"/>
                  <a:gd name="connsiteX129" fmla="*/ 695889 w 1034979"/>
                  <a:gd name="connsiteY129" fmla="*/ 971733 h 1516602"/>
                  <a:gd name="connsiteX130" fmla="*/ 705414 w 1034979"/>
                  <a:gd name="connsiteY130" fmla="*/ 960303 h 1516602"/>
                  <a:gd name="connsiteX131" fmla="*/ 716844 w 1034979"/>
                  <a:gd name="connsiteY131" fmla="*/ 952683 h 1516602"/>
                  <a:gd name="connsiteX132" fmla="*/ 732084 w 1034979"/>
                  <a:gd name="connsiteY132" fmla="*/ 939348 h 1516602"/>
                  <a:gd name="connsiteX133" fmla="*/ 741609 w 1034979"/>
                  <a:gd name="connsiteY133" fmla="*/ 927918 h 1516602"/>
                  <a:gd name="connsiteX134" fmla="*/ 753039 w 1034979"/>
                  <a:gd name="connsiteY134" fmla="*/ 918393 h 1516602"/>
                  <a:gd name="connsiteX135" fmla="*/ 758754 w 1034979"/>
                  <a:gd name="connsiteY135" fmla="*/ 906963 h 1516602"/>
                  <a:gd name="connsiteX136" fmla="*/ 760659 w 1034979"/>
                  <a:gd name="connsiteY136" fmla="*/ 901248 h 1516602"/>
                  <a:gd name="connsiteX137" fmla="*/ 766374 w 1034979"/>
                  <a:gd name="connsiteY137" fmla="*/ 889818 h 1516602"/>
                  <a:gd name="connsiteX138" fmla="*/ 764469 w 1034979"/>
                  <a:gd name="connsiteY138" fmla="*/ 874578 h 1516602"/>
                  <a:gd name="connsiteX139" fmla="*/ 758754 w 1034979"/>
                  <a:gd name="connsiteY139" fmla="*/ 872673 h 1516602"/>
                  <a:gd name="connsiteX140" fmla="*/ 737799 w 1034979"/>
                  <a:gd name="connsiteY140" fmla="*/ 874578 h 1516602"/>
                  <a:gd name="connsiteX141" fmla="*/ 732084 w 1034979"/>
                  <a:gd name="connsiteY141" fmla="*/ 878388 h 1516602"/>
                  <a:gd name="connsiteX142" fmla="*/ 699699 w 1034979"/>
                  <a:gd name="connsiteY142" fmla="*/ 899343 h 1516602"/>
                  <a:gd name="connsiteX143" fmla="*/ 595181 w 1034979"/>
                  <a:gd name="connsiteY143" fmla="*/ 957831 h 1516602"/>
                  <a:gd name="connsiteX144" fmla="*/ 507294 w 1034979"/>
                  <a:gd name="connsiteY144" fmla="*/ 847908 h 1516602"/>
                  <a:gd name="connsiteX145" fmla="*/ 503484 w 1034979"/>
                  <a:gd name="connsiteY145" fmla="*/ 358323 h 1516602"/>
                  <a:gd name="connsiteX146" fmla="*/ 499674 w 1034979"/>
                  <a:gd name="connsiteY146" fmla="*/ 66858 h 1516602"/>
                  <a:gd name="connsiteX147" fmla="*/ 490149 w 1034979"/>
                  <a:gd name="connsiteY147" fmla="*/ 40188 h 1516602"/>
                  <a:gd name="connsiteX148" fmla="*/ 488244 w 1034979"/>
                  <a:gd name="connsiteY148" fmla="*/ 34473 h 1516602"/>
                  <a:gd name="connsiteX149" fmla="*/ 484434 w 1034979"/>
                  <a:gd name="connsiteY149" fmla="*/ 28758 h 1516602"/>
                  <a:gd name="connsiteX150" fmla="*/ 478719 w 1034979"/>
                  <a:gd name="connsiteY150" fmla="*/ 17328 h 1516602"/>
                  <a:gd name="connsiteX151" fmla="*/ 473004 w 1034979"/>
                  <a:gd name="connsiteY151" fmla="*/ 13518 h 1516602"/>
                  <a:gd name="connsiteX152" fmla="*/ 469194 w 1034979"/>
                  <a:gd name="connsiteY152" fmla="*/ 7803 h 1516602"/>
                  <a:gd name="connsiteX153" fmla="*/ 429189 w 1034979"/>
                  <a:gd name="connsiteY153" fmla="*/ 11613 h 1516602"/>
                  <a:gd name="connsiteX154" fmla="*/ 425379 w 1034979"/>
                  <a:gd name="connsiteY154" fmla="*/ 78288 h 1516602"/>
                  <a:gd name="connsiteX155" fmla="*/ 425379 w 1034979"/>
                  <a:gd name="connsiteY155" fmla="*/ 84003 h 1516602"/>
                  <a:gd name="connsiteX156" fmla="*/ 429189 w 1034979"/>
                  <a:gd name="connsiteY156" fmla="*/ 238308 h 1516602"/>
                  <a:gd name="connsiteX157" fmla="*/ 440619 w 1034979"/>
                  <a:gd name="connsiteY157" fmla="*/ 421188 h 1516602"/>
                  <a:gd name="connsiteX158" fmla="*/ 435265 w 1034979"/>
                  <a:gd name="connsiteY158" fmla="*/ 718368 h 1516602"/>
                  <a:gd name="connsiteX159" fmla="*/ 435059 w 1034979"/>
                  <a:gd name="connsiteY159" fmla="*/ 799046 h 1516602"/>
                  <a:gd name="connsiteX160" fmla="*/ 430322 w 1034979"/>
                  <a:gd name="connsiteY16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191064 w 1034979"/>
                  <a:gd name="connsiteY14" fmla="*/ 985068 h 1516602"/>
                  <a:gd name="connsiteX15" fmla="*/ 267264 w 1034979"/>
                  <a:gd name="connsiteY15" fmla="*/ 1021263 h 1516602"/>
                  <a:gd name="connsiteX16" fmla="*/ 272979 w 1034979"/>
                  <a:gd name="connsiteY16" fmla="*/ 1040313 h 1516602"/>
                  <a:gd name="connsiteX17" fmla="*/ 274884 w 1034979"/>
                  <a:gd name="connsiteY17" fmla="*/ 1046028 h 1516602"/>
                  <a:gd name="connsiteX18" fmla="*/ 276789 w 1034979"/>
                  <a:gd name="connsiteY18" fmla="*/ 1051743 h 1516602"/>
                  <a:gd name="connsiteX19" fmla="*/ 278694 w 1034979"/>
                  <a:gd name="connsiteY19" fmla="*/ 1076508 h 1516602"/>
                  <a:gd name="connsiteX20" fmla="*/ 280599 w 1034979"/>
                  <a:gd name="connsiteY20" fmla="*/ 1082223 h 1516602"/>
                  <a:gd name="connsiteX21" fmla="*/ 278694 w 1034979"/>
                  <a:gd name="connsiteY21" fmla="*/ 1101273 h 1516602"/>
                  <a:gd name="connsiteX22" fmla="*/ 276789 w 1034979"/>
                  <a:gd name="connsiteY22" fmla="*/ 1110798 h 1516602"/>
                  <a:gd name="connsiteX23" fmla="*/ 263454 w 1034979"/>
                  <a:gd name="connsiteY23" fmla="*/ 1124133 h 1516602"/>
                  <a:gd name="connsiteX24" fmla="*/ 252024 w 1034979"/>
                  <a:gd name="connsiteY24" fmla="*/ 1131753 h 1516602"/>
                  <a:gd name="connsiteX25" fmla="*/ 240594 w 1034979"/>
                  <a:gd name="connsiteY25" fmla="*/ 1135563 h 1516602"/>
                  <a:gd name="connsiteX26" fmla="*/ 27234 w 1034979"/>
                  <a:gd name="connsiteY26" fmla="*/ 1154613 h 1516602"/>
                  <a:gd name="connsiteX27" fmla="*/ 15804 w 1034979"/>
                  <a:gd name="connsiteY27" fmla="*/ 1160328 h 1516602"/>
                  <a:gd name="connsiteX28" fmla="*/ 6279 w 1034979"/>
                  <a:gd name="connsiteY28" fmla="*/ 1169853 h 1516602"/>
                  <a:gd name="connsiteX29" fmla="*/ 4374 w 1034979"/>
                  <a:gd name="connsiteY29" fmla="*/ 1175568 h 1516602"/>
                  <a:gd name="connsiteX30" fmla="*/ 564 w 1034979"/>
                  <a:gd name="connsiteY30" fmla="*/ 1181283 h 1516602"/>
                  <a:gd name="connsiteX31" fmla="*/ 6279 w 1034979"/>
                  <a:gd name="connsiteY31" fmla="*/ 1213668 h 1516602"/>
                  <a:gd name="connsiteX32" fmla="*/ 11994 w 1034979"/>
                  <a:gd name="connsiteY32" fmla="*/ 1217478 h 1516602"/>
                  <a:gd name="connsiteX33" fmla="*/ 17709 w 1034979"/>
                  <a:gd name="connsiteY33" fmla="*/ 1219383 h 1516602"/>
                  <a:gd name="connsiteX34" fmla="*/ 145344 w 1034979"/>
                  <a:gd name="connsiteY34" fmla="*/ 1217478 h 1516602"/>
                  <a:gd name="connsiteX35" fmla="*/ 239202 w 1034979"/>
                  <a:gd name="connsiteY35" fmla="*/ 1214801 h 1516602"/>
                  <a:gd name="connsiteX36" fmla="*/ 318699 w 1034979"/>
                  <a:gd name="connsiteY36" fmla="*/ 1217478 h 1516602"/>
                  <a:gd name="connsiteX37" fmla="*/ 330129 w 1034979"/>
                  <a:gd name="connsiteY37" fmla="*/ 1223193 h 1516602"/>
                  <a:gd name="connsiteX38" fmla="*/ 333939 w 1034979"/>
                  <a:gd name="connsiteY38" fmla="*/ 1228908 h 1516602"/>
                  <a:gd name="connsiteX39" fmla="*/ 339654 w 1034979"/>
                  <a:gd name="connsiteY39" fmla="*/ 1230813 h 1516602"/>
                  <a:gd name="connsiteX40" fmla="*/ 351084 w 1034979"/>
                  <a:gd name="connsiteY40" fmla="*/ 1238433 h 1516602"/>
                  <a:gd name="connsiteX41" fmla="*/ 356799 w 1034979"/>
                  <a:gd name="connsiteY41" fmla="*/ 1242243 h 1516602"/>
                  <a:gd name="connsiteX42" fmla="*/ 360609 w 1034979"/>
                  <a:gd name="connsiteY42" fmla="*/ 1247958 h 1516602"/>
                  <a:gd name="connsiteX43" fmla="*/ 366324 w 1034979"/>
                  <a:gd name="connsiteY43" fmla="*/ 1259388 h 1516602"/>
                  <a:gd name="connsiteX44" fmla="*/ 362514 w 1034979"/>
                  <a:gd name="connsiteY44" fmla="*/ 1286058 h 1516602"/>
                  <a:gd name="connsiteX45" fmla="*/ 358704 w 1034979"/>
                  <a:gd name="connsiteY45" fmla="*/ 1291773 h 1516602"/>
                  <a:gd name="connsiteX46" fmla="*/ 356799 w 1034979"/>
                  <a:gd name="connsiteY46" fmla="*/ 1297488 h 1516602"/>
                  <a:gd name="connsiteX47" fmla="*/ 352989 w 1034979"/>
                  <a:gd name="connsiteY47" fmla="*/ 1303203 h 1516602"/>
                  <a:gd name="connsiteX48" fmla="*/ 351084 w 1034979"/>
                  <a:gd name="connsiteY48" fmla="*/ 1308918 h 1516602"/>
                  <a:gd name="connsiteX49" fmla="*/ 347274 w 1034979"/>
                  <a:gd name="connsiteY49" fmla="*/ 1314633 h 1516602"/>
                  <a:gd name="connsiteX50" fmla="*/ 330129 w 1034979"/>
                  <a:gd name="connsiteY50" fmla="*/ 1381308 h 1516602"/>
                  <a:gd name="connsiteX51" fmla="*/ 328224 w 1034979"/>
                  <a:gd name="connsiteY51" fmla="*/ 1432743 h 1516602"/>
                  <a:gd name="connsiteX52" fmla="*/ 330129 w 1034979"/>
                  <a:gd name="connsiteY52" fmla="*/ 1457508 h 1516602"/>
                  <a:gd name="connsiteX53" fmla="*/ 332034 w 1034979"/>
                  <a:gd name="connsiteY53" fmla="*/ 1463223 h 1516602"/>
                  <a:gd name="connsiteX54" fmla="*/ 335844 w 1034979"/>
                  <a:gd name="connsiteY54" fmla="*/ 1467033 h 1516602"/>
                  <a:gd name="connsiteX55" fmla="*/ 364419 w 1034979"/>
                  <a:gd name="connsiteY55" fmla="*/ 1512753 h 1516602"/>
                  <a:gd name="connsiteX56" fmla="*/ 387279 w 1034979"/>
                  <a:gd name="connsiteY56" fmla="*/ 1514658 h 1516602"/>
                  <a:gd name="connsiteX57" fmla="*/ 392994 w 1034979"/>
                  <a:gd name="connsiteY57" fmla="*/ 1508943 h 1516602"/>
                  <a:gd name="connsiteX58" fmla="*/ 394899 w 1034979"/>
                  <a:gd name="connsiteY58" fmla="*/ 1497513 h 1516602"/>
                  <a:gd name="connsiteX59" fmla="*/ 396804 w 1034979"/>
                  <a:gd name="connsiteY59" fmla="*/ 1491798 h 1516602"/>
                  <a:gd name="connsiteX60" fmla="*/ 398709 w 1034979"/>
                  <a:gd name="connsiteY60" fmla="*/ 1474653 h 1516602"/>
                  <a:gd name="connsiteX61" fmla="*/ 400614 w 1034979"/>
                  <a:gd name="connsiteY61" fmla="*/ 1461318 h 1516602"/>
                  <a:gd name="connsiteX62" fmla="*/ 404424 w 1034979"/>
                  <a:gd name="connsiteY62" fmla="*/ 1404168 h 1516602"/>
                  <a:gd name="connsiteX63" fmla="*/ 410139 w 1034979"/>
                  <a:gd name="connsiteY63" fmla="*/ 1392738 h 1516602"/>
                  <a:gd name="connsiteX64" fmla="*/ 413949 w 1034979"/>
                  <a:gd name="connsiteY64" fmla="*/ 1379403 h 1516602"/>
                  <a:gd name="connsiteX65" fmla="*/ 415854 w 1034979"/>
                  <a:gd name="connsiteY65" fmla="*/ 1373688 h 1516602"/>
                  <a:gd name="connsiteX66" fmla="*/ 417759 w 1034979"/>
                  <a:gd name="connsiteY66" fmla="*/ 1360353 h 1516602"/>
                  <a:gd name="connsiteX67" fmla="*/ 421569 w 1034979"/>
                  <a:gd name="connsiteY67" fmla="*/ 1348923 h 1516602"/>
                  <a:gd name="connsiteX68" fmla="*/ 427284 w 1034979"/>
                  <a:gd name="connsiteY68" fmla="*/ 1335588 h 1516602"/>
                  <a:gd name="connsiteX69" fmla="*/ 467289 w 1034979"/>
                  <a:gd name="connsiteY69" fmla="*/ 1265103 h 1516602"/>
                  <a:gd name="connsiteX70" fmla="*/ 528455 w 1034979"/>
                  <a:gd name="connsiteY70" fmla="*/ 1230091 h 1516602"/>
                  <a:gd name="connsiteX71" fmla="*/ 601154 w 1034979"/>
                  <a:gd name="connsiteY71" fmla="*/ 1221700 h 1516602"/>
                  <a:gd name="connsiteX72" fmla="*/ 720654 w 1034979"/>
                  <a:gd name="connsiteY72" fmla="*/ 1316538 h 1516602"/>
                  <a:gd name="connsiteX73" fmla="*/ 733989 w 1034979"/>
                  <a:gd name="connsiteY73" fmla="*/ 1326063 h 1516602"/>
                  <a:gd name="connsiteX74" fmla="*/ 743514 w 1034979"/>
                  <a:gd name="connsiteY74" fmla="*/ 1327968 h 1516602"/>
                  <a:gd name="connsiteX75" fmla="*/ 749229 w 1034979"/>
                  <a:gd name="connsiteY75" fmla="*/ 1329873 h 1516602"/>
                  <a:gd name="connsiteX76" fmla="*/ 762564 w 1034979"/>
                  <a:gd name="connsiteY76" fmla="*/ 1335588 h 1516602"/>
                  <a:gd name="connsiteX77" fmla="*/ 777804 w 1034979"/>
                  <a:gd name="connsiteY77" fmla="*/ 1333683 h 1516602"/>
                  <a:gd name="connsiteX78" fmla="*/ 789234 w 1034979"/>
                  <a:gd name="connsiteY78" fmla="*/ 1327968 h 1516602"/>
                  <a:gd name="connsiteX79" fmla="*/ 794949 w 1034979"/>
                  <a:gd name="connsiteY79" fmla="*/ 1326063 h 1516602"/>
                  <a:gd name="connsiteX80" fmla="*/ 802569 w 1034979"/>
                  <a:gd name="connsiteY80" fmla="*/ 1308918 h 1516602"/>
                  <a:gd name="connsiteX81" fmla="*/ 800664 w 1034979"/>
                  <a:gd name="connsiteY81" fmla="*/ 1284153 h 1516602"/>
                  <a:gd name="connsiteX82" fmla="*/ 798759 w 1034979"/>
                  <a:gd name="connsiteY82" fmla="*/ 1278438 h 1516602"/>
                  <a:gd name="connsiteX83" fmla="*/ 796854 w 1034979"/>
                  <a:gd name="connsiteY83" fmla="*/ 1270818 h 1516602"/>
                  <a:gd name="connsiteX84" fmla="*/ 783519 w 1034979"/>
                  <a:gd name="connsiteY84" fmla="*/ 1253673 h 1516602"/>
                  <a:gd name="connsiteX85" fmla="*/ 773994 w 1034979"/>
                  <a:gd name="connsiteY85" fmla="*/ 1247958 h 1516602"/>
                  <a:gd name="connsiteX86" fmla="*/ 648264 w 1034979"/>
                  <a:gd name="connsiteY86" fmla="*/ 1156518 h 1516602"/>
                  <a:gd name="connsiteX87" fmla="*/ 644454 w 1034979"/>
                  <a:gd name="connsiteY87" fmla="*/ 1139373 h 1516602"/>
                  <a:gd name="connsiteX88" fmla="*/ 646359 w 1034979"/>
                  <a:gd name="connsiteY88" fmla="*/ 1131753 h 1516602"/>
                  <a:gd name="connsiteX89" fmla="*/ 650169 w 1034979"/>
                  <a:gd name="connsiteY89" fmla="*/ 1114608 h 1516602"/>
                  <a:gd name="connsiteX90" fmla="*/ 653979 w 1034979"/>
                  <a:gd name="connsiteY90" fmla="*/ 1108893 h 1516602"/>
                  <a:gd name="connsiteX91" fmla="*/ 655884 w 1034979"/>
                  <a:gd name="connsiteY91" fmla="*/ 1103178 h 1516602"/>
                  <a:gd name="connsiteX92" fmla="*/ 661599 w 1034979"/>
                  <a:gd name="connsiteY92" fmla="*/ 1101273 h 1516602"/>
                  <a:gd name="connsiteX93" fmla="*/ 671124 w 1034979"/>
                  <a:gd name="connsiteY93" fmla="*/ 1089843 h 1516602"/>
                  <a:gd name="connsiteX94" fmla="*/ 724464 w 1034979"/>
                  <a:gd name="connsiteY94" fmla="*/ 1082223 h 1516602"/>
                  <a:gd name="connsiteX95" fmla="*/ 842574 w 1034979"/>
                  <a:gd name="connsiteY95" fmla="*/ 1084128 h 1516602"/>
                  <a:gd name="connsiteX96" fmla="*/ 871149 w 1034979"/>
                  <a:gd name="connsiteY96" fmla="*/ 1086033 h 1516602"/>
                  <a:gd name="connsiteX97" fmla="*/ 899724 w 1034979"/>
                  <a:gd name="connsiteY97" fmla="*/ 1091748 h 1516602"/>
                  <a:gd name="connsiteX98" fmla="*/ 922584 w 1034979"/>
                  <a:gd name="connsiteY98" fmla="*/ 1095558 h 1516602"/>
                  <a:gd name="connsiteX99" fmla="*/ 951159 w 1034979"/>
                  <a:gd name="connsiteY99" fmla="*/ 1101273 h 1516602"/>
                  <a:gd name="connsiteX100" fmla="*/ 956874 w 1034979"/>
                  <a:gd name="connsiteY100" fmla="*/ 1101273 h 1516602"/>
                  <a:gd name="connsiteX101" fmla="*/ 1002594 w 1034979"/>
                  <a:gd name="connsiteY101" fmla="*/ 1099368 h 1516602"/>
                  <a:gd name="connsiteX102" fmla="*/ 1031169 w 1034979"/>
                  <a:gd name="connsiteY102" fmla="*/ 1091748 h 1516602"/>
                  <a:gd name="connsiteX103" fmla="*/ 1034979 w 1034979"/>
                  <a:gd name="connsiteY103" fmla="*/ 1086033 h 1516602"/>
                  <a:gd name="connsiteX104" fmla="*/ 1033074 w 1034979"/>
                  <a:gd name="connsiteY104" fmla="*/ 1066983 h 1516602"/>
                  <a:gd name="connsiteX105" fmla="*/ 1027359 w 1034979"/>
                  <a:gd name="connsiteY105" fmla="*/ 1063173 h 1516602"/>
                  <a:gd name="connsiteX106" fmla="*/ 1012119 w 1034979"/>
                  <a:gd name="connsiteY106" fmla="*/ 1061268 h 1516602"/>
                  <a:gd name="connsiteX107" fmla="*/ 1006404 w 1034979"/>
                  <a:gd name="connsiteY107" fmla="*/ 1059363 h 1516602"/>
                  <a:gd name="connsiteX108" fmla="*/ 998784 w 1034979"/>
                  <a:gd name="connsiteY108" fmla="*/ 1057458 h 1516602"/>
                  <a:gd name="connsiteX109" fmla="*/ 987354 w 1034979"/>
                  <a:gd name="connsiteY109" fmla="*/ 1049838 h 1516602"/>
                  <a:gd name="connsiteX110" fmla="*/ 975924 w 1034979"/>
                  <a:gd name="connsiteY110" fmla="*/ 1046028 h 1516602"/>
                  <a:gd name="connsiteX111" fmla="*/ 970209 w 1034979"/>
                  <a:gd name="connsiteY111" fmla="*/ 1044123 h 1516602"/>
                  <a:gd name="connsiteX112" fmla="*/ 962589 w 1034979"/>
                  <a:gd name="connsiteY112" fmla="*/ 1042218 h 1516602"/>
                  <a:gd name="connsiteX113" fmla="*/ 956874 w 1034979"/>
                  <a:gd name="connsiteY113" fmla="*/ 1040313 h 1516602"/>
                  <a:gd name="connsiteX114" fmla="*/ 935919 w 1034979"/>
                  <a:gd name="connsiteY114" fmla="*/ 1034598 h 1516602"/>
                  <a:gd name="connsiteX115" fmla="*/ 825429 w 1034979"/>
                  <a:gd name="connsiteY115" fmla="*/ 1034598 h 1516602"/>
                  <a:gd name="connsiteX116" fmla="*/ 730179 w 1034979"/>
                  <a:gd name="connsiteY116" fmla="*/ 1038408 h 1516602"/>
                  <a:gd name="connsiteX117" fmla="*/ 669219 w 1034979"/>
                  <a:gd name="connsiteY117" fmla="*/ 1046028 h 1516602"/>
                  <a:gd name="connsiteX118" fmla="*/ 646359 w 1034979"/>
                  <a:gd name="connsiteY118" fmla="*/ 1049838 h 1516602"/>
                  <a:gd name="connsiteX119" fmla="*/ 642549 w 1034979"/>
                  <a:gd name="connsiteY119" fmla="*/ 1038408 h 1516602"/>
                  <a:gd name="connsiteX120" fmla="*/ 640644 w 1034979"/>
                  <a:gd name="connsiteY120" fmla="*/ 1032693 h 1516602"/>
                  <a:gd name="connsiteX121" fmla="*/ 642549 w 1034979"/>
                  <a:gd name="connsiteY121" fmla="*/ 1015548 h 1516602"/>
                  <a:gd name="connsiteX122" fmla="*/ 644454 w 1034979"/>
                  <a:gd name="connsiteY122" fmla="*/ 1009833 h 1516602"/>
                  <a:gd name="connsiteX123" fmla="*/ 661599 w 1034979"/>
                  <a:gd name="connsiteY123" fmla="*/ 1000308 h 1516602"/>
                  <a:gd name="connsiteX124" fmla="*/ 673029 w 1034979"/>
                  <a:gd name="connsiteY124" fmla="*/ 992688 h 1516602"/>
                  <a:gd name="connsiteX125" fmla="*/ 674934 w 1034979"/>
                  <a:gd name="connsiteY125" fmla="*/ 986973 h 1516602"/>
                  <a:gd name="connsiteX126" fmla="*/ 680649 w 1034979"/>
                  <a:gd name="connsiteY126" fmla="*/ 985068 h 1516602"/>
                  <a:gd name="connsiteX127" fmla="*/ 686364 w 1034979"/>
                  <a:gd name="connsiteY127" fmla="*/ 981258 h 1516602"/>
                  <a:gd name="connsiteX128" fmla="*/ 695889 w 1034979"/>
                  <a:gd name="connsiteY128" fmla="*/ 971733 h 1516602"/>
                  <a:gd name="connsiteX129" fmla="*/ 705414 w 1034979"/>
                  <a:gd name="connsiteY129" fmla="*/ 960303 h 1516602"/>
                  <a:gd name="connsiteX130" fmla="*/ 716844 w 1034979"/>
                  <a:gd name="connsiteY130" fmla="*/ 952683 h 1516602"/>
                  <a:gd name="connsiteX131" fmla="*/ 732084 w 1034979"/>
                  <a:gd name="connsiteY131" fmla="*/ 939348 h 1516602"/>
                  <a:gd name="connsiteX132" fmla="*/ 741609 w 1034979"/>
                  <a:gd name="connsiteY132" fmla="*/ 927918 h 1516602"/>
                  <a:gd name="connsiteX133" fmla="*/ 753039 w 1034979"/>
                  <a:gd name="connsiteY133" fmla="*/ 918393 h 1516602"/>
                  <a:gd name="connsiteX134" fmla="*/ 758754 w 1034979"/>
                  <a:gd name="connsiteY134" fmla="*/ 906963 h 1516602"/>
                  <a:gd name="connsiteX135" fmla="*/ 760659 w 1034979"/>
                  <a:gd name="connsiteY135" fmla="*/ 901248 h 1516602"/>
                  <a:gd name="connsiteX136" fmla="*/ 766374 w 1034979"/>
                  <a:gd name="connsiteY136" fmla="*/ 889818 h 1516602"/>
                  <a:gd name="connsiteX137" fmla="*/ 764469 w 1034979"/>
                  <a:gd name="connsiteY137" fmla="*/ 874578 h 1516602"/>
                  <a:gd name="connsiteX138" fmla="*/ 758754 w 1034979"/>
                  <a:gd name="connsiteY138" fmla="*/ 872673 h 1516602"/>
                  <a:gd name="connsiteX139" fmla="*/ 737799 w 1034979"/>
                  <a:gd name="connsiteY139" fmla="*/ 874578 h 1516602"/>
                  <a:gd name="connsiteX140" fmla="*/ 732084 w 1034979"/>
                  <a:gd name="connsiteY140" fmla="*/ 878388 h 1516602"/>
                  <a:gd name="connsiteX141" fmla="*/ 699699 w 1034979"/>
                  <a:gd name="connsiteY141" fmla="*/ 899343 h 1516602"/>
                  <a:gd name="connsiteX142" fmla="*/ 595181 w 1034979"/>
                  <a:gd name="connsiteY142" fmla="*/ 957831 h 1516602"/>
                  <a:gd name="connsiteX143" fmla="*/ 507294 w 1034979"/>
                  <a:gd name="connsiteY143" fmla="*/ 847908 h 1516602"/>
                  <a:gd name="connsiteX144" fmla="*/ 503484 w 1034979"/>
                  <a:gd name="connsiteY144" fmla="*/ 358323 h 1516602"/>
                  <a:gd name="connsiteX145" fmla="*/ 499674 w 1034979"/>
                  <a:gd name="connsiteY145" fmla="*/ 66858 h 1516602"/>
                  <a:gd name="connsiteX146" fmla="*/ 490149 w 1034979"/>
                  <a:gd name="connsiteY146" fmla="*/ 40188 h 1516602"/>
                  <a:gd name="connsiteX147" fmla="*/ 488244 w 1034979"/>
                  <a:gd name="connsiteY147" fmla="*/ 34473 h 1516602"/>
                  <a:gd name="connsiteX148" fmla="*/ 484434 w 1034979"/>
                  <a:gd name="connsiteY148" fmla="*/ 28758 h 1516602"/>
                  <a:gd name="connsiteX149" fmla="*/ 478719 w 1034979"/>
                  <a:gd name="connsiteY149" fmla="*/ 17328 h 1516602"/>
                  <a:gd name="connsiteX150" fmla="*/ 473004 w 1034979"/>
                  <a:gd name="connsiteY150" fmla="*/ 13518 h 1516602"/>
                  <a:gd name="connsiteX151" fmla="*/ 469194 w 1034979"/>
                  <a:gd name="connsiteY151" fmla="*/ 7803 h 1516602"/>
                  <a:gd name="connsiteX152" fmla="*/ 429189 w 1034979"/>
                  <a:gd name="connsiteY152" fmla="*/ 11613 h 1516602"/>
                  <a:gd name="connsiteX153" fmla="*/ 425379 w 1034979"/>
                  <a:gd name="connsiteY153" fmla="*/ 78288 h 1516602"/>
                  <a:gd name="connsiteX154" fmla="*/ 425379 w 1034979"/>
                  <a:gd name="connsiteY154" fmla="*/ 84003 h 1516602"/>
                  <a:gd name="connsiteX155" fmla="*/ 429189 w 1034979"/>
                  <a:gd name="connsiteY155" fmla="*/ 238308 h 1516602"/>
                  <a:gd name="connsiteX156" fmla="*/ 440619 w 1034979"/>
                  <a:gd name="connsiteY156" fmla="*/ 421188 h 1516602"/>
                  <a:gd name="connsiteX157" fmla="*/ 435265 w 1034979"/>
                  <a:gd name="connsiteY157" fmla="*/ 718368 h 1516602"/>
                  <a:gd name="connsiteX158" fmla="*/ 435059 w 1034979"/>
                  <a:gd name="connsiteY158" fmla="*/ 799046 h 1516602"/>
                  <a:gd name="connsiteX159" fmla="*/ 430322 w 1034979"/>
                  <a:gd name="connsiteY15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2979 w 1034979"/>
                  <a:gd name="connsiteY15" fmla="*/ 1040313 h 1516602"/>
                  <a:gd name="connsiteX16" fmla="*/ 274884 w 1034979"/>
                  <a:gd name="connsiteY16" fmla="*/ 1046028 h 1516602"/>
                  <a:gd name="connsiteX17" fmla="*/ 276789 w 1034979"/>
                  <a:gd name="connsiteY17" fmla="*/ 1051743 h 1516602"/>
                  <a:gd name="connsiteX18" fmla="*/ 278694 w 1034979"/>
                  <a:gd name="connsiteY18" fmla="*/ 1076508 h 1516602"/>
                  <a:gd name="connsiteX19" fmla="*/ 280599 w 1034979"/>
                  <a:gd name="connsiteY19" fmla="*/ 1082223 h 1516602"/>
                  <a:gd name="connsiteX20" fmla="*/ 278694 w 1034979"/>
                  <a:gd name="connsiteY20" fmla="*/ 1101273 h 1516602"/>
                  <a:gd name="connsiteX21" fmla="*/ 276789 w 1034979"/>
                  <a:gd name="connsiteY21" fmla="*/ 1110798 h 1516602"/>
                  <a:gd name="connsiteX22" fmla="*/ 263454 w 1034979"/>
                  <a:gd name="connsiteY22" fmla="*/ 1124133 h 1516602"/>
                  <a:gd name="connsiteX23" fmla="*/ 252024 w 1034979"/>
                  <a:gd name="connsiteY23" fmla="*/ 1131753 h 1516602"/>
                  <a:gd name="connsiteX24" fmla="*/ 240594 w 1034979"/>
                  <a:gd name="connsiteY24" fmla="*/ 1135563 h 1516602"/>
                  <a:gd name="connsiteX25" fmla="*/ 27234 w 1034979"/>
                  <a:gd name="connsiteY25" fmla="*/ 1154613 h 1516602"/>
                  <a:gd name="connsiteX26" fmla="*/ 15804 w 1034979"/>
                  <a:gd name="connsiteY26" fmla="*/ 1160328 h 1516602"/>
                  <a:gd name="connsiteX27" fmla="*/ 6279 w 1034979"/>
                  <a:gd name="connsiteY27" fmla="*/ 1169853 h 1516602"/>
                  <a:gd name="connsiteX28" fmla="*/ 4374 w 1034979"/>
                  <a:gd name="connsiteY28" fmla="*/ 1175568 h 1516602"/>
                  <a:gd name="connsiteX29" fmla="*/ 564 w 1034979"/>
                  <a:gd name="connsiteY29" fmla="*/ 1181283 h 1516602"/>
                  <a:gd name="connsiteX30" fmla="*/ 6279 w 1034979"/>
                  <a:gd name="connsiteY30" fmla="*/ 1213668 h 1516602"/>
                  <a:gd name="connsiteX31" fmla="*/ 11994 w 1034979"/>
                  <a:gd name="connsiteY31" fmla="*/ 1217478 h 1516602"/>
                  <a:gd name="connsiteX32" fmla="*/ 17709 w 1034979"/>
                  <a:gd name="connsiteY32" fmla="*/ 1219383 h 1516602"/>
                  <a:gd name="connsiteX33" fmla="*/ 145344 w 1034979"/>
                  <a:gd name="connsiteY33" fmla="*/ 1217478 h 1516602"/>
                  <a:gd name="connsiteX34" fmla="*/ 239202 w 1034979"/>
                  <a:gd name="connsiteY34" fmla="*/ 1214801 h 1516602"/>
                  <a:gd name="connsiteX35" fmla="*/ 318699 w 1034979"/>
                  <a:gd name="connsiteY35" fmla="*/ 1217478 h 1516602"/>
                  <a:gd name="connsiteX36" fmla="*/ 330129 w 1034979"/>
                  <a:gd name="connsiteY36" fmla="*/ 1223193 h 1516602"/>
                  <a:gd name="connsiteX37" fmla="*/ 333939 w 1034979"/>
                  <a:gd name="connsiteY37" fmla="*/ 1228908 h 1516602"/>
                  <a:gd name="connsiteX38" fmla="*/ 339654 w 1034979"/>
                  <a:gd name="connsiteY38" fmla="*/ 1230813 h 1516602"/>
                  <a:gd name="connsiteX39" fmla="*/ 351084 w 1034979"/>
                  <a:gd name="connsiteY39" fmla="*/ 1238433 h 1516602"/>
                  <a:gd name="connsiteX40" fmla="*/ 356799 w 1034979"/>
                  <a:gd name="connsiteY40" fmla="*/ 1242243 h 1516602"/>
                  <a:gd name="connsiteX41" fmla="*/ 360609 w 1034979"/>
                  <a:gd name="connsiteY41" fmla="*/ 1247958 h 1516602"/>
                  <a:gd name="connsiteX42" fmla="*/ 366324 w 1034979"/>
                  <a:gd name="connsiteY42" fmla="*/ 1259388 h 1516602"/>
                  <a:gd name="connsiteX43" fmla="*/ 362514 w 1034979"/>
                  <a:gd name="connsiteY43" fmla="*/ 1286058 h 1516602"/>
                  <a:gd name="connsiteX44" fmla="*/ 358704 w 1034979"/>
                  <a:gd name="connsiteY44" fmla="*/ 1291773 h 1516602"/>
                  <a:gd name="connsiteX45" fmla="*/ 356799 w 1034979"/>
                  <a:gd name="connsiteY45" fmla="*/ 1297488 h 1516602"/>
                  <a:gd name="connsiteX46" fmla="*/ 352989 w 1034979"/>
                  <a:gd name="connsiteY46" fmla="*/ 1303203 h 1516602"/>
                  <a:gd name="connsiteX47" fmla="*/ 351084 w 1034979"/>
                  <a:gd name="connsiteY47" fmla="*/ 1308918 h 1516602"/>
                  <a:gd name="connsiteX48" fmla="*/ 347274 w 1034979"/>
                  <a:gd name="connsiteY48" fmla="*/ 1314633 h 1516602"/>
                  <a:gd name="connsiteX49" fmla="*/ 330129 w 1034979"/>
                  <a:gd name="connsiteY49" fmla="*/ 1381308 h 1516602"/>
                  <a:gd name="connsiteX50" fmla="*/ 328224 w 1034979"/>
                  <a:gd name="connsiteY50" fmla="*/ 1432743 h 1516602"/>
                  <a:gd name="connsiteX51" fmla="*/ 330129 w 1034979"/>
                  <a:gd name="connsiteY51" fmla="*/ 1457508 h 1516602"/>
                  <a:gd name="connsiteX52" fmla="*/ 332034 w 1034979"/>
                  <a:gd name="connsiteY52" fmla="*/ 1463223 h 1516602"/>
                  <a:gd name="connsiteX53" fmla="*/ 335844 w 1034979"/>
                  <a:gd name="connsiteY53" fmla="*/ 1467033 h 1516602"/>
                  <a:gd name="connsiteX54" fmla="*/ 364419 w 1034979"/>
                  <a:gd name="connsiteY54" fmla="*/ 1512753 h 1516602"/>
                  <a:gd name="connsiteX55" fmla="*/ 387279 w 1034979"/>
                  <a:gd name="connsiteY55" fmla="*/ 1514658 h 1516602"/>
                  <a:gd name="connsiteX56" fmla="*/ 392994 w 1034979"/>
                  <a:gd name="connsiteY56" fmla="*/ 1508943 h 1516602"/>
                  <a:gd name="connsiteX57" fmla="*/ 394899 w 1034979"/>
                  <a:gd name="connsiteY57" fmla="*/ 1497513 h 1516602"/>
                  <a:gd name="connsiteX58" fmla="*/ 396804 w 1034979"/>
                  <a:gd name="connsiteY58" fmla="*/ 1491798 h 1516602"/>
                  <a:gd name="connsiteX59" fmla="*/ 398709 w 1034979"/>
                  <a:gd name="connsiteY59" fmla="*/ 1474653 h 1516602"/>
                  <a:gd name="connsiteX60" fmla="*/ 400614 w 1034979"/>
                  <a:gd name="connsiteY60" fmla="*/ 1461318 h 1516602"/>
                  <a:gd name="connsiteX61" fmla="*/ 404424 w 1034979"/>
                  <a:gd name="connsiteY61" fmla="*/ 1404168 h 1516602"/>
                  <a:gd name="connsiteX62" fmla="*/ 410139 w 1034979"/>
                  <a:gd name="connsiteY62" fmla="*/ 1392738 h 1516602"/>
                  <a:gd name="connsiteX63" fmla="*/ 413949 w 1034979"/>
                  <a:gd name="connsiteY63" fmla="*/ 1379403 h 1516602"/>
                  <a:gd name="connsiteX64" fmla="*/ 415854 w 1034979"/>
                  <a:gd name="connsiteY64" fmla="*/ 1373688 h 1516602"/>
                  <a:gd name="connsiteX65" fmla="*/ 417759 w 1034979"/>
                  <a:gd name="connsiteY65" fmla="*/ 1360353 h 1516602"/>
                  <a:gd name="connsiteX66" fmla="*/ 421569 w 1034979"/>
                  <a:gd name="connsiteY66" fmla="*/ 1348923 h 1516602"/>
                  <a:gd name="connsiteX67" fmla="*/ 427284 w 1034979"/>
                  <a:gd name="connsiteY67" fmla="*/ 1335588 h 1516602"/>
                  <a:gd name="connsiteX68" fmla="*/ 467289 w 1034979"/>
                  <a:gd name="connsiteY68" fmla="*/ 1265103 h 1516602"/>
                  <a:gd name="connsiteX69" fmla="*/ 528455 w 1034979"/>
                  <a:gd name="connsiteY69" fmla="*/ 1230091 h 1516602"/>
                  <a:gd name="connsiteX70" fmla="*/ 601154 w 1034979"/>
                  <a:gd name="connsiteY70" fmla="*/ 1221700 h 1516602"/>
                  <a:gd name="connsiteX71" fmla="*/ 720654 w 1034979"/>
                  <a:gd name="connsiteY71" fmla="*/ 1316538 h 1516602"/>
                  <a:gd name="connsiteX72" fmla="*/ 733989 w 1034979"/>
                  <a:gd name="connsiteY72" fmla="*/ 1326063 h 1516602"/>
                  <a:gd name="connsiteX73" fmla="*/ 743514 w 1034979"/>
                  <a:gd name="connsiteY73" fmla="*/ 1327968 h 1516602"/>
                  <a:gd name="connsiteX74" fmla="*/ 749229 w 1034979"/>
                  <a:gd name="connsiteY74" fmla="*/ 1329873 h 1516602"/>
                  <a:gd name="connsiteX75" fmla="*/ 762564 w 1034979"/>
                  <a:gd name="connsiteY75" fmla="*/ 1335588 h 1516602"/>
                  <a:gd name="connsiteX76" fmla="*/ 777804 w 1034979"/>
                  <a:gd name="connsiteY76" fmla="*/ 1333683 h 1516602"/>
                  <a:gd name="connsiteX77" fmla="*/ 789234 w 1034979"/>
                  <a:gd name="connsiteY77" fmla="*/ 1327968 h 1516602"/>
                  <a:gd name="connsiteX78" fmla="*/ 794949 w 1034979"/>
                  <a:gd name="connsiteY78" fmla="*/ 1326063 h 1516602"/>
                  <a:gd name="connsiteX79" fmla="*/ 802569 w 1034979"/>
                  <a:gd name="connsiteY79" fmla="*/ 1308918 h 1516602"/>
                  <a:gd name="connsiteX80" fmla="*/ 800664 w 1034979"/>
                  <a:gd name="connsiteY80" fmla="*/ 1284153 h 1516602"/>
                  <a:gd name="connsiteX81" fmla="*/ 798759 w 1034979"/>
                  <a:gd name="connsiteY81" fmla="*/ 1278438 h 1516602"/>
                  <a:gd name="connsiteX82" fmla="*/ 796854 w 1034979"/>
                  <a:gd name="connsiteY82" fmla="*/ 1270818 h 1516602"/>
                  <a:gd name="connsiteX83" fmla="*/ 783519 w 1034979"/>
                  <a:gd name="connsiteY83" fmla="*/ 1253673 h 1516602"/>
                  <a:gd name="connsiteX84" fmla="*/ 773994 w 1034979"/>
                  <a:gd name="connsiteY84" fmla="*/ 1247958 h 1516602"/>
                  <a:gd name="connsiteX85" fmla="*/ 648264 w 1034979"/>
                  <a:gd name="connsiteY85" fmla="*/ 1156518 h 1516602"/>
                  <a:gd name="connsiteX86" fmla="*/ 644454 w 1034979"/>
                  <a:gd name="connsiteY86" fmla="*/ 1139373 h 1516602"/>
                  <a:gd name="connsiteX87" fmla="*/ 646359 w 1034979"/>
                  <a:gd name="connsiteY87" fmla="*/ 1131753 h 1516602"/>
                  <a:gd name="connsiteX88" fmla="*/ 650169 w 1034979"/>
                  <a:gd name="connsiteY88" fmla="*/ 1114608 h 1516602"/>
                  <a:gd name="connsiteX89" fmla="*/ 653979 w 1034979"/>
                  <a:gd name="connsiteY89" fmla="*/ 1108893 h 1516602"/>
                  <a:gd name="connsiteX90" fmla="*/ 655884 w 1034979"/>
                  <a:gd name="connsiteY90" fmla="*/ 1103178 h 1516602"/>
                  <a:gd name="connsiteX91" fmla="*/ 661599 w 1034979"/>
                  <a:gd name="connsiteY91" fmla="*/ 1101273 h 1516602"/>
                  <a:gd name="connsiteX92" fmla="*/ 671124 w 1034979"/>
                  <a:gd name="connsiteY92" fmla="*/ 1089843 h 1516602"/>
                  <a:gd name="connsiteX93" fmla="*/ 724464 w 1034979"/>
                  <a:gd name="connsiteY93" fmla="*/ 1082223 h 1516602"/>
                  <a:gd name="connsiteX94" fmla="*/ 842574 w 1034979"/>
                  <a:gd name="connsiteY94" fmla="*/ 1084128 h 1516602"/>
                  <a:gd name="connsiteX95" fmla="*/ 871149 w 1034979"/>
                  <a:gd name="connsiteY95" fmla="*/ 1086033 h 1516602"/>
                  <a:gd name="connsiteX96" fmla="*/ 899724 w 1034979"/>
                  <a:gd name="connsiteY96" fmla="*/ 1091748 h 1516602"/>
                  <a:gd name="connsiteX97" fmla="*/ 922584 w 1034979"/>
                  <a:gd name="connsiteY97" fmla="*/ 1095558 h 1516602"/>
                  <a:gd name="connsiteX98" fmla="*/ 951159 w 1034979"/>
                  <a:gd name="connsiteY98" fmla="*/ 1101273 h 1516602"/>
                  <a:gd name="connsiteX99" fmla="*/ 956874 w 1034979"/>
                  <a:gd name="connsiteY99" fmla="*/ 1101273 h 1516602"/>
                  <a:gd name="connsiteX100" fmla="*/ 1002594 w 1034979"/>
                  <a:gd name="connsiteY100" fmla="*/ 1099368 h 1516602"/>
                  <a:gd name="connsiteX101" fmla="*/ 1031169 w 1034979"/>
                  <a:gd name="connsiteY101" fmla="*/ 1091748 h 1516602"/>
                  <a:gd name="connsiteX102" fmla="*/ 1034979 w 1034979"/>
                  <a:gd name="connsiteY102" fmla="*/ 1086033 h 1516602"/>
                  <a:gd name="connsiteX103" fmla="*/ 1033074 w 1034979"/>
                  <a:gd name="connsiteY103" fmla="*/ 1066983 h 1516602"/>
                  <a:gd name="connsiteX104" fmla="*/ 1027359 w 1034979"/>
                  <a:gd name="connsiteY104" fmla="*/ 1063173 h 1516602"/>
                  <a:gd name="connsiteX105" fmla="*/ 1012119 w 1034979"/>
                  <a:gd name="connsiteY105" fmla="*/ 1061268 h 1516602"/>
                  <a:gd name="connsiteX106" fmla="*/ 1006404 w 1034979"/>
                  <a:gd name="connsiteY106" fmla="*/ 1059363 h 1516602"/>
                  <a:gd name="connsiteX107" fmla="*/ 998784 w 1034979"/>
                  <a:gd name="connsiteY107" fmla="*/ 1057458 h 1516602"/>
                  <a:gd name="connsiteX108" fmla="*/ 987354 w 1034979"/>
                  <a:gd name="connsiteY108" fmla="*/ 1049838 h 1516602"/>
                  <a:gd name="connsiteX109" fmla="*/ 975924 w 1034979"/>
                  <a:gd name="connsiteY109" fmla="*/ 1046028 h 1516602"/>
                  <a:gd name="connsiteX110" fmla="*/ 970209 w 1034979"/>
                  <a:gd name="connsiteY110" fmla="*/ 1044123 h 1516602"/>
                  <a:gd name="connsiteX111" fmla="*/ 962589 w 1034979"/>
                  <a:gd name="connsiteY111" fmla="*/ 1042218 h 1516602"/>
                  <a:gd name="connsiteX112" fmla="*/ 956874 w 1034979"/>
                  <a:gd name="connsiteY112" fmla="*/ 1040313 h 1516602"/>
                  <a:gd name="connsiteX113" fmla="*/ 935919 w 1034979"/>
                  <a:gd name="connsiteY113" fmla="*/ 1034598 h 1516602"/>
                  <a:gd name="connsiteX114" fmla="*/ 825429 w 1034979"/>
                  <a:gd name="connsiteY114" fmla="*/ 1034598 h 1516602"/>
                  <a:gd name="connsiteX115" fmla="*/ 730179 w 1034979"/>
                  <a:gd name="connsiteY115" fmla="*/ 1038408 h 1516602"/>
                  <a:gd name="connsiteX116" fmla="*/ 669219 w 1034979"/>
                  <a:gd name="connsiteY116" fmla="*/ 1046028 h 1516602"/>
                  <a:gd name="connsiteX117" fmla="*/ 646359 w 1034979"/>
                  <a:gd name="connsiteY117" fmla="*/ 1049838 h 1516602"/>
                  <a:gd name="connsiteX118" fmla="*/ 642549 w 1034979"/>
                  <a:gd name="connsiteY118" fmla="*/ 1038408 h 1516602"/>
                  <a:gd name="connsiteX119" fmla="*/ 640644 w 1034979"/>
                  <a:gd name="connsiteY119" fmla="*/ 1032693 h 1516602"/>
                  <a:gd name="connsiteX120" fmla="*/ 642549 w 1034979"/>
                  <a:gd name="connsiteY120" fmla="*/ 1015548 h 1516602"/>
                  <a:gd name="connsiteX121" fmla="*/ 644454 w 1034979"/>
                  <a:gd name="connsiteY121" fmla="*/ 1009833 h 1516602"/>
                  <a:gd name="connsiteX122" fmla="*/ 661599 w 1034979"/>
                  <a:gd name="connsiteY122" fmla="*/ 1000308 h 1516602"/>
                  <a:gd name="connsiteX123" fmla="*/ 673029 w 1034979"/>
                  <a:gd name="connsiteY123" fmla="*/ 992688 h 1516602"/>
                  <a:gd name="connsiteX124" fmla="*/ 674934 w 1034979"/>
                  <a:gd name="connsiteY124" fmla="*/ 986973 h 1516602"/>
                  <a:gd name="connsiteX125" fmla="*/ 680649 w 1034979"/>
                  <a:gd name="connsiteY125" fmla="*/ 985068 h 1516602"/>
                  <a:gd name="connsiteX126" fmla="*/ 686364 w 1034979"/>
                  <a:gd name="connsiteY126" fmla="*/ 981258 h 1516602"/>
                  <a:gd name="connsiteX127" fmla="*/ 695889 w 1034979"/>
                  <a:gd name="connsiteY127" fmla="*/ 971733 h 1516602"/>
                  <a:gd name="connsiteX128" fmla="*/ 705414 w 1034979"/>
                  <a:gd name="connsiteY128" fmla="*/ 960303 h 1516602"/>
                  <a:gd name="connsiteX129" fmla="*/ 716844 w 1034979"/>
                  <a:gd name="connsiteY129" fmla="*/ 952683 h 1516602"/>
                  <a:gd name="connsiteX130" fmla="*/ 732084 w 1034979"/>
                  <a:gd name="connsiteY130" fmla="*/ 939348 h 1516602"/>
                  <a:gd name="connsiteX131" fmla="*/ 741609 w 1034979"/>
                  <a:gd name="connsiteY131" fmla="*/ 927918 h 1516602"/>
                  <a:gd name="connsiteX132" fmla="*/ 753039 w 1034979"/>
                  <a:gd name="connsiteY132" fmla="*/ 918393 h 1516602"/>
                  <a:gd name="connsiteX133" fmla="*/ 758754 w 1034979"/>
                  <a:gd name="connsiteY133" fmla="*/ 906963 h 1516602"/>
                  <a:gd name="connsiteX134" fmla="*/ 760659 w 1034979"/>
                  <a:gd name="connsiteY134" fmla="*/ 901248 h 1516602"/>
                  <a:gd name="connsiteX135" fmla="*/ 766374 w 1034979"/>
                  <a:gd name="connsiteY135" fmla="*/ 889818 h 1516602"/>
                  <a:gd name="connsiteX136" fmla="*/ 764469 w 1034979"/>
                  <a:gd name="connsiteY136" fmla="*/ 874578 h 1516602"/>
                  <a:gd name="connsiteX137" fmla="*/ 758754 w 1034979"/>
                  <a:gd name="connsiteY137" fmla="*/ 872673 h 1516602"/>
                  <a:gd name="connsiteX138" fmla="*/ 737799 w 1034979"/>
                  <a:gd name="connsiteY138" fmla="*/ 874578 h 1516602"/>
                  <a:gd name="connsiteX139" fmla="*/ 732084 w 1034979"/>
                  <a:gd name="connsiteY139" fmla="*/ 878388 h 1516602"/>
                  <a:gd name="connsiteX140" fmla="*/ 699699 w 1034979"/>
                  <a:gd name="connsiteY140" fmla="*/ 899343 h 1516602"/>
                  <a:gd name="connsiteX141" fmla="*/ 595181 w 1034979"/>
                  <a:gd name="connsiteY141" fmla="*/ 957831 h 1516602"/>
                  <a:gd name="connsiteX142" fmla="*/ 507294 w 1034979"/>
                  <a:gd name="connsiteY142" fmla="*/ 847908 h 1516602"/>
                  <a:gd name="connsiteX143" fmla="*/ 503484 w 1034979"/>
                  <a:gd name="connsiteY143" fmla="*/ 358323 h 1516602"/>
                  <a:gd name="connsiteX144" fmla="*/ 499674 w 1034979"/>
                  <a:gd name="connsiteY144" fmla="*/ 66858 h 1516602"/>
                  <a:gd name="connsiteX145" fmla="*/ 490149 w 1034979"/>
                  <a:gd name="connsiteY145" fmla="*/ 40188 h 1516602"/>
                  <a:gd name="connsiteX146" fmla="*/ 488244 w 1034979"/>
                  <a:gd name="connsiteY146" fmla="*/ 34473 h 1516602"/>
                  <a:gd name="connsiteX147" fmla="*/ 484434 w 1034979"/>
                  <a:gd name="connsiteY147" fmla="*/ 28758 h 1516602"/>
                  <a:gd name="connsiteX148" fmla="*/ 478719 w 1034979"/>
                  <a:gd name="connsiteY148" fmla="*/ 17328 h 1516602"/>
                  <a:gd name="connsiteX149" fmla="*/ 473004 w 1034979"/>
                  <a:gd name="connsiteY149" fmla="*/ 13518 h 1516602"/>
                  <a:gd name="connsiteX150" fmla="*/ 469194 w 1034979"/>
                  <a:gd name="connsiteY150" fmla="*/ 7803 h 1516602"/>
                  <a:gd name="connsiteX151" fmla="*/ 429189 w 1034979"/>
                  <a:gd name="connsiteY151" fmla="*/ 11613 h 1516602"/>
                  <a:gd name="connsiteX152" fmla="*/ 425379 w 1034979"/>
                  <a:gd name="connsiteY152" fmla="*/ 78288 h 1516602"/>
                  <a:gd name="connsiteX153" fmla="*/ 425379 w 1034979"/>
                  <a:gd name="connsiteY153" fmla="*/ 84003 h 1516602"/>
                  <a:gd name="connsiteX154" fmla="*/ 429189 w 1034979"/>
                  <a:gd name="connsiteY154" fmla="*/ 238308 h 1516602"/>
                  <a:gd name="connsiteX155" fmla="*/ 440619 w 1034979"/>
                  <a:gd name="connsiteY155" fmla="*/ 421188 h 1516602"/>
                  <a:gd name="connsiteX156" fmla="*/ 435265 w 1034979"/>
                  <a:gd name="connsiteY156" fmla="*/ 718368 h 1516602"/>
                  <a:gd name="connsiteX157" fmla="*/ 435059 w 1034979"/>
                  <a:gd name="connsiteY157" fmla="*/ 799046 h 1516602"/>
                  <a:gd name="connsiteX158" fmla="*/ 430322 w 1034979"/>
                  <a:gd name="connsiteY15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2979 w 1034979"/>
                  <a:gd name="connsiteY15" fmla="*/ 1040313 h 1516602"/>
                  <a:gd name="connsiteX16" fmla="*/ 274884 w 1034979"/>
                  <a:gd name="connsiteY16" fmla="*/ 1046028 h 1516602"/>
                  <a:gd name="connsiteX17" fmla="*/ 278694 w 1034979"/>
                  <a:gd name="connsiteY17" fmla="*/ 1076508 h 1516602"/>
                  <a:gd name="connsiteX18" fmla="*/ 280599 w 1034979"/>
                  <a:gd name="connsiteY18" fmla="*/ 1082223 h 1516602"/>
                  <a:gd name="connsiteX19" fmla="*/ 278694 w 1034979"/>
                  <a:gd name="connsiteY19" fmla="*/ 1101273 h 1516602"/>
                  <a:gd name="connsiteX20" fmla="*/ 276789 w 1034979"/>
                  <a:gd name="connsiteY20" fmla="*/ 1110798 h 1516602"/>
                  <a:gd name="connsiteX21" fmla="*/ 263454 w 1034979"/>
                  <a:gd name="connsiteY21" fmla="*/ 1124133 h 1516602"/>
                  <a:gd name="connsiteX22" fmla="*/ 252024 w 1034979"/>
                  <a:gd name="connsiteY22" fmla="*/ 1131753 h 1516602"/>
                  <a:gd name="connsiteX23" fmla="*/ 240594 w 1034979"/>
                  <a:gd name="connsiteY23" fmla="*/ 1135563 h 1516602"/>
                  <a:gd name="connsiteX24" fmla="*/ 27234 w 1034979"/>
                  <a:gd name="connsiteY24" fmla="*/ 1154613 h 1516602"/>
                  <a:gd name="connsiteX25" fmla="*/ 15804 w 1034979"/>
                  <a:gd name="connsiteY25" fmla="*/ 1160328 h 1516602"/>
                  <a:gd name="connsiteX26" fmla="*/ 6279 w 1034979"/>
                  <a:gd name="connsiteY26" fmla="*/ 1169853 h 1516602"/>
                  <a:gd name="connsiteX27" fmla="*/ 4374 w 1034979"/>
                  <a:gd name="connsiteY27" fmla="*/ 1175568 h 1516602"/>
                  <a:gd name="connsiteX28" fmla="*/ 564 w 1034979"/>
                  <a:gd name="connsiteY28" fmla="*/ 1181283 h 1516602"/>
                  <a:gd name="connsiteX29" fmla="*/ 6279 w 1034979"/>
                  <a:gd name="connsiteY29" fmla="*/ 1213668 h 1516602"/>
                  <a:gd name="connsiteX30" fmla="*/ 11994 w 1034979"/>
                  <a:gd name="connsiteY30" fmla="*/ 1217478 h 1516602"/>
                  <a:gd name="connsiteX31" fmla="*/ 17709 w 1034979"/>
                  <a:gd name="connsiteY31" fmla="*/ 1219383 h 1516602"/>
                  <a:gd name="connsiteX32" fmla="*/ 145344 w 1034979"/>
                  <a:gd name="connsiteY32" fmla="*/ 1217478 h 1516602"/>
                  <a:gd name="connsiteX33" fmla="*/ 239202 w 1034979"/>
                  <a:gd name="connsiteY33" fmla="*/ 1214801 h 1516602"/>
                  <a:gd name="connsiteX34" fmla="*/ 318699 w 1034979"/>
                  <a:gd name="connsiteY34" fmla="*/ 1217478 h 1516602"/>
                  <a:gd name="connsiteX35" fmla="*/ 330129 w 1034979"/>
                  <a:gd name="connsiteY35" fmla="*/ 1223193 h 1516602"/>
                  <a:gd name="connsiteX36" fmla="*/ 333939 w 1034979"/>
                  <a:gd name="connsiteY36" fmla="*/ 1228908 h 1516602"/>
                  <a:gd name="connsiteX37" fmla="*/ 339654 w 1034979"/>
                  <a:gd name="connsiteY37" fmla="*/ 1230813 h 1516602"/>
                  <a:gd name="connsiteX38" fmla="*/ 351084 w 1034979"/>
                  <a:gd name="connsiteY38" fmla="*/ 1238433 h 1516602"/>
                  <a:gd name="connsiteX39" fmla="*/ 356799 w 1034979"/>
                  <a:gd name="connsiteY39" fmla="*/ 1242243 h 1516602"/>
                  <a:gd name="connsiteX40" fmla="*/ 360609 w 1034979"/>
                  <a:gd name="connsiteY40" fmla="*/ 1247958 h 1516602"/>
                  <a:gd name="connsiteX41" fmla="*/ 366324 w 1034979"/>
                  <a:gd name="connsiteY41" fmla="*/ 1259388 h 1516602"/>
                  <a:gd name="connsiteX42" fmla="*/ 362514 w 1034979"/>
                  <a:gd name="connsiteY42" fmla="*/ 1286058 h 1516602"/>
                  <a:gd name="connsiteX43" fmla="*/ 358704 w 1034979"/>
                  <a:gd name="connsiteY43" fmla="*/ 1291773 h 1516602"/>
                  <a:gd name="connsiteX44" fmla="*/ 356799 w 1034979"/>
                  <a:gd name="connsiteY44" fmla="*/ 1297488 h 1516602"/>
                  <a:gd name="connsiteX45" fmla="*/ 352989 w 1034979"/>
                  <a:gd name="connsiteY45" fmla="*/ 1303203 h 1516602"/>
                  <a:gd name="connsiteX46" fmla="*/ 351084 w 1034979"/>
                  <a:gd name="connsiteY46" fmla="*/ 1308918 h 1516602"/>
                  <a:gd name="connsiteX47" fmla="*/ 347274 w 1034979"/>
                  <a:gd name="connsiteY47" fmla="*/ 1314633 h 1516602"/>
                  <a:gd name="connsiteX48" fmla="*/ 330129 w 1034979"/>
                  <a:gd name="connsiteY48" fmla="*/ 1381308 h 1516602"/>
                  <a:gd name="connsiteX49" fmla="*/ 328224 w 1034979"/>
                  <a:gd name="connsiteY49" fmla="*/ 1432743 h 1516602"/>
                  <a:gd name="connsiteX50" fmla="*/ 330129 w 1034979"/>
                  <a:gd name="connsiteY50" fmla="*/ 1457508 h 1516602"/>
                  <a:gd name="connsiteX51" fmla="*/ 332034 w 1034979"/>
                  <a:gd name="connsiteY51" fmla="*/ 1463223 h 1516602"/>
                  <a:gd name="connsiteX52" fmla="*/ 335844 w 1034979"/>
                  <a:gd name="connsiteY52" fmla="*/ 1467033 h 1516602"/>
                  <a:gd name="connsiteX53" fmla="*/ 364419 w 1034979"/>
                  <a:gd name="connsiteY53" fmla="*/ 1512753 h 1516602"/>
                  <a:gd name="connsiteX54" fmla="*/ 387279 w 1034979"/>
                  <a:gd name="connsiteY54" fmla="*/ 1514658 h 1516602"/>
                  <a:gd name="connsiteX55" fmla="*/ 392994 w 1034979"/>
                  <a:gd name="connsiteY55" fmla="*/ 1508943 h 1516602"/>
                  <a:gd name="connsiteX56" fmla="*/ 394899 w 1034979"/>
                  <a:gd name="connsiteY56" fmla="*/ 1497513 h 1516602"/>
                  <a:gd name="connsiteX57" fmla="*/ 396804 w 1034979"/>
                  <a:gd name="connsiteY57" fmla="*/ 1491798 h 1516602"/>
                  <a:gd name="connsiteX58" fmla="*/ 398709 w 1034979"/>
                  <a:gd name="connsiteY58" fmla="*/ 1474653 h 1516602"/>
                  <a:gd name="connsiteX59" fmla="*/ 400614 w 1034979"/>
                  <a:gd name="connsiteY59" fmla="*/ 1461318 h 1516602"/>
                  <a:gd name="connsiteX60" fmla="*/ 404424 w 1034979"/>
                  <a:gd name="connsiteY60" fmla="*/ 1404168 h 1516602"/>
                  <a:gd name="connsiteX61" fmla="*/ 410139 w 1034979"/>
                  <a:gd name="connsiteY61" fmla="*/ 1392738 h 1516602"/>
                  <a:gd name="connsiteX62" fmla="*/ 413949 w 1034979"/>
                  <a:gd name="connsiteY62" fmla="*/ 1379403 h 1516602"/>
                  <a:gd name="connsiteX63" fmla="*/ 415854 w 1034979"/>
                  <a:gd name="connsiteY63" fmla="*/ 1373688 h 1516602"/>
                  <a:gd name="connsiteX64" fmla="*/ 417759 w 1034979"/>
                  <a:gd name="connsiteY64" fmla="*/ 1360353 h 1516602"/>
                  <a:gd name="connsiteX65" fmla="*/ 421569 w 1034979"/>
                  <a:gd name="connsiteY65" fmla="*/ 1348923 h 1516602"/>
                  <a:gd name="connsiteX66" fmla="*/ 427284 w 1034979"/>
                  <a:gd name="connsiteY66" fmla="*/ 1335588 h 1516602"/>
                  <a:gd name="connsiteX67" fmla="*/ 467289 w 1034979"/>
                  <a:gd name="connsiteY67" fmla="*/ 1265103 h 1516602"/>
                  <a:gd name="connsiteX68" fmla="*/ 528455 w 1034979"/>
                  <a:gd name="connsiteY68" fmla="*/ 1230091 h 1516602"/>
                  <a:gd name="connsiteX69" fmla="*/ 601154 w 1034979"/>
                  <a:gd name="connsiteY69" fmla="*/ 1221700 h 1516602"/>
                  <a:gd name="connsiteX70" fmla="*/ 720654 w 1034979"/>
                  <a:gd name="connsiteY70" fmla="*/ 1316538 h 1516602"/>
                  <a:gd name="connsiteX71" fmla="*/ 733989 w 1034979"/>
                  <a:gd name="connsiteY71" fmla="*/ 1326063 h 1516602"/>
                  <a:gd name="connsiteX72" fmla="*/ 743514 w 1034979"/>
                  <a:gd name="connsiteY72" fmla="*/ 1327968 h 1516602"/>
                  <a:gd name="connsiteX73" fmla="*/ 749229 w 1034979"/>
                  <a:gd name="connsiteY73" fmla="*/ 1329873 h 1516602"/>
                  <a:gd name="connsiteX74" fmla="*/ 762564 w 1034979"/>
                  <a:gd name="connsiteY74" fmla="*/ 1335588 h 1516602"/>
                  <a:gd name="connsiteX75" fmla="*/ 777804 w 1034979"/>
                  <a:gd name="connsiteY75" fmla="*/ 1333683 h 1516602"/>
                  <a:gd name="connsiteX76" fmla="*/ 789234 w 1034979"/>
                  <a:gd name="connsiteY76" fmla="*/ 1327968 h 1516602"/>
                  <a:gd name="connsiteX77" fmla="*/ 794949 w 1034979"/>
                  <a:gd name="connsiteY77" fmla="*/ 1326063 h 1516602"/>
                  <a:gd name="connsiteX78" fmla="*/ 802569 w 1034979"/>
                  <a:gd name="connsiteY78" fmla="*/ 1308918 h 1516602"/>
                  <a:gd name="connsiteX79" fmla="*/ 800664 w 1034979"/>
                  <a:gd name="connsiteY79" fmla="*/ 1284153 h 1516602"/>
                  <a:gd name="connsiteX80" fmla="*/ 798759 w 1034979"/>
                  <a:gd name="connsiteY80" fmla="*/ 1278438 h 1516602"/>
                  <a:gd name="connsiteX81" fmla="*/ 796854 w 1034979"/>
                  <a:gd name="connsiteY81" fmla="*/ 1270818 h 1516602"/>
                  <a:gd name="connsiteX82" fmla="*/ 783519 w 1034979"/>
                  <a:gd name="connsiteY82" fmla="*/ 1253673 h 1516602"/>
                  <a:gd name="connsiteX83" fmla="*/ 773994 w 1034979"/>
                  <a:gd name="connsiteY83" fmla="*/ 1247958 h 1516602"/>
                  <a:gd name="connsiteX84" fmla="*/ 648264 w 1034979"/>
                  <a:gd name="connsiteY84" fmla="*/ 1156518 h 1516602"/>
                  <a:gd name="connsiteX85" fmla="*/ 644454 w 1034979"/>
                  <a:gd name="connsiteY85" fmla="*/ 1139373 h 1516602"/>
                  <a:gd name="connsiteX86" fmla="*/ 646359 w 1034979"/>
                  <a:gd name="connsiteY86" fmla="*/ 1131753 h 1516602"/>
                  <a:gd name="connsiteX87" fmla="*/ 650169 w 1034979"/>
                  <a:gd name="connsiteY87" fmla="*/ 1114608 h 1516602"/>
                  <a:gd name="connsiteX88" fmla="*/ 653979 w 1034979"/>
                  <a:gd name="connsiteY88" fmla="*/ 1108893 h 1516602"/>
                  <a:gd name="connsiteX89" fmla="*/ 655884 w 1034979"/>
                  <a:gd name="connsiteY89" fmla="*/ 1103178 h 1516602"/>
                  <a:gd name="connsiteX90" fmla="*/ 661599 w 1034979"/>
                  <a:gd name="connsiteY90" fmla="*/ 1101273 h 1516602"/>
                  <a:gd name="connsiteX91" fmla="*/ 671124 w 1034979"/>
                  <a:gd name="connsiteY91" fmla="*/ 1089843 h 1516602"/>
                  <a:gd name="connsiteX92" fmla="*/ 724464 w 1034979"/>
                  <a:gd name="connsiteY92" fmla="*/ 1082223 h 1516602"/>
                  <a:gd name="connsiteX93" fmla="*/ 842574 w 1034979"/>
                  <a:gd name="connsiteY93" fmla="*/ 1084128 h 1516602"/>
                  <a:gd name="connsiteX94" fmla="*/ 871149 w 1034979"/>
                  <a:gd name="connsiteY94" fmla="*/ 1086033 h 1516602"/>
                  <a:gd name="connsiteX95" fmla="*/ 899724 w 1034979"/>
                  <a:gd name="connsiteY95" fmla="*/ 1091748 h 1516602"/>
                  <a:gd name="connsiteX96" fmla="*/ 922584 w 1034979"/>
                  <a:gd name="connsiteY96" fmla="*/ 1095558 h 1516602"/>
                  <a:gd name="connsiteX97" fmla="*/ 951159 w 1034979"/>
                  <a:gd name="connsiteY97" fmla="*/ 1101273 h 1516602"/>
                  <a:gd name="connsiteX98" fmla="*/ 956874 w 1034979"/>
                  <a:gd name="connsiteY98" fmla="*/ 1101273 h 1516602"/>
                  <a:gd name="connsiteX99" fmla="*/ 1002594 w 1034979"/>
                  <a:gd name="connsiteY99" fmla="*/ 1099368 h 1516602"/>
                  <a:gd name="connsiteX100" fmla="*/ 1031169 w 1034979"/>
                  <a:gd name="connsiteY100" fmla="*/ 1091748 h 1516602"/>
                  <a:gd name="connsiteX101" fmla="*/ 1034979 w 1034979"/>
                  <a:gd name="connsiteY101" fmla="*/ 1086033 h 1516602"/>
                  <a:gd name="connsiteX102" fmla="*/ 1033074 w 1034979"/>
                  <a:gd name="connsiteY102" fmla="*/ 1066983 h 1516602"/>
                  <a:gd name="connsiteX103" fmla="*/ 1027359 w 1034979"/>
                  <a:gd name="connsiteY103" fmla="*/ 1063173 h 1516602"/>
                  <a:gd name="connsiteX104" fmla="*/ 1012119 w 1034979"/>
                  <a:gd name="connsiteY104" fmla="*/ 1061268 h 1516602"/>
                  <a:gd name="connsiteX105" fmla="*/ 1006404 w 1034979"/>
                  <a:gd name="connsiteY105" fmla="*/ 1059363 h 1516602"/>
                  <a:gd name="connsiteX106" fmla="*/ 998784 w 1034979"/>
                  <a:gd name="connsiteY106" fmla="*/ 1057458 h 1516602"/>
                  <a:gd name="connsiteX107" fmla="*/ 987354 w 1034979"/>
                  <a:gd name="connsiteY107" fmla="*/ 1049838 h 1516602"/>
                  <a:gd name="connsiteX108" fmla="*/ 975924 w 1034979"/>
                  <a:gd name="connsiteY108" fmla="*/ 1046028 h 1516602"/>
                  <a:gd name="connsiteX109" fmla="*/ 970209 w 1034979"/>
                  <a:gd name="connsiteY109" fmla="*/ 1044123 h 1516602"/>
                  <a:gd name="connsiteX110" fmla="*/ 962589 w 1034979"/>
                  <a:gd name="connsiteY110" fmla="*/ 1042218 h 1516602"/>
                  <a:gd name="connsiteX111" fmla="*/ 956874 w 1034979"/>
                  <a:gd name="connsiteY111" fmla="*/ 1040313 h 1516602"/>
                  <a:gd name="connsiteX112" fmla="*/ 935919 w 1034979"/>
                  <a:gd name="connsiteY112" fmla="*/ 1034598 h 1516602"/>
                  <a:gd name="connsiteX113" fmla="*/ 825429 w 1034979"/>
                  <a:gd name="connsiteY113" fmla="*/ 1034598 h 1516602"/>
                  <a:gd name="connsiteX114" fmla="*/ 730179 w 1034979"/>
                  <a:gd name="connsiteY114" fmla="*/ 1038408 h 1516602"/>
                  <a:gd name="connsiteX115" fmla="*/ 669219 w 1034979"/>
                  <a:gd name="connsiteY115" fmla="*/ 1046028 h 1516602"/>
                  <a:gd name="connsiteX116" fmla="*/ 646359 w 1034979"/>
                  <a:gd name="connsiteY116" fmla="*/ 1049838 h 1516602"/>
                  <a:gd name="connsiteX117" fmla="*/ 642549 w 1034979"/>
                  <a:gd name="connsiteY117" fmla="*/ 1038408 h 1516602"/>
                  <a:gd name="connsiteX118" fmla="*/ 640644 w 1034979"/>
                  <a:gd name="connsiteY118" fmla="*/ 1032693 h 1516602"/>
                  <a:gd name="connsiteX119" fmla="*/ 642549 w 1034979"/>
                  <a:gd name="connsiteY119" fmla="*/ 1015548 h 1516602"/>
                  <a:gd name="connsiteX120" fmla="*/ 644454 w 1034979"/>
                  <a:gd name="connsiteY120" fmla="*/ 1009833 h 1516602"/>
                  <a:gd name="connsiteX121" fmla="*/ 661599 w 1034979"/>
                  <a:gd name="connsiteY121" fmla="*/ 1000308 h 1516602"/>
                  <a:gd name="connsiteX122" fmla="*/ 673029 w 1034979"/>
                  <a:gd name="connsiteY122" fmla="*/ 992688 h 1516602"/>
                  <a:gd name="connsiteX123" fmla="*/ 674934 w 1034979"/>
                  <a:gd name="connsiteY123" fmla="*/ 986973 h 1516602"/>
                  <a:gd name="connsiteX124" fmla="*/ 680649 w 1034979"/>
                  <a:gd name="connsiteY124" fmla="*/ 985068 h 1516602"/>
                  <a:gd name="connsiteX125" fmla="*/ 686364 w 1034979"/>
                  <a:gd name="connsiteY125" fmla="*/ 981258 h 1516602"/>
                  <a:gd name="connsiteX126" fmla="*/ 695889 w 1034979"/>
                  <a:gd name="connsiteY126" fmla="*/ 971733 h 1516602"/>
                  <a:gd name="connsiteX127" fmla="*/ 705414 w 1034979"/>
                  <a:gd name="connsiteY127" fmla="*/ 960303 h 1516602"/>
                  <a:gd name="connsiteX128" fmla="*/ 716844 w 1034979"/>
                  <a:gd name="connsiteY128" fmla="*/ 952683 h 1516602"/>
                  <a:gd name="connsiteX129" fmla="*/ 732084 w 1034979"/>
                  <a:gd name="connsiteY129" fmla="*/ 939348 h 1516602"/>
                  <a:gd name="connsiteX130" fmla="*/ 741609 w 1034979"/>
                  <a:gd name="connsiteY130" fmla="*/ 927918 h 1516602"/>
                  <a:gd name="connsiteX131" fmla="*/ 753039 w 1034979"/>
                  <a:gd name="connsiteY131" fmla="*/ 918393 h 1516602"/>
                  <a:gd name="connsiteX132" fmla="*/ 758754 w 1034979"/>
                  <a:gd name="connsiteY132" fmla="*/ 906963 h 1516602"/>
                  <a:gd name="connsiteX133" fmla="*/ 760659 w 1034979"/>
                  <a:gd name="connsiteY133" fmla="*/ 901248 h 1516602"/>
                  <a:gd name="connsiteX134" fmla="*/ 766374 w 1034979"/>
                  <a:gd name="connsiteY134" fmla="*/ 889818 h 1516602"/>
                  <a:gd name="connsiteX135" fmla="*/ 764469 w 1034979"/>
                  <a:gd name="connsiteY135" fmla="*/ 874578 h 1516602"/>
                  <a:gd name="connsiteX136" fmla="*/ 758754 w 1034979"/>
                  <a:gd name="connsiteY136" fmla="*/ 872673 h 1516602"/>
                  <a:gd name="connsiteX137" fmla="*/ 737799 w 1034979"/>
                  <a:gd name="connsiteY137" fmla="*/ 874578 h 1516602"/>
                  <a:gd name="connsiteX138" fmla="*/ 732084 w 1034979"/>
                  <a:gd name="connsiteY138" fmla="*/ 878388 h 1516602"/>
                  <a:gd name="connsiteX139" fmla="*/ 699699 w 1034979"/>
                  <a:gd name="connsiteY139" fmla="*/ 899343 h 1516602"/>
                  <a:gd name="connsiteX140" fmla="*/ 595181 w 1034979"/>
                  <a:gd name="connsiteY140" fmla="*/ 957831 h 1516602"/>
                  <a:gd name="connsiteX141" fmla="*/ 507294 w 1034979"/>
                  <a:gd name="connsiteY141" fmla="*/ 847908 h 1516602"/>
                  <a:gd name="connsiteX142" fmla="*/ 503484 w 1034979"/>
                  <a:gd name="connsiteY142" fmla="*/ 358323 h 1516602"/>
                  <a:gd name="connsiteX143" fmla="*/ 499674 w 1034979"/>
                  <a:gd name="connsiteY143" fmla="*/ 66858 h 1516602"/>
                  <a:gd name="connsiteX144" fmla="*/ 490149 w 1034979"/>
                  <a:gd name="connsiteY144" fmla="*/ 40188 h 1516602"/>
                  <a:gd name="connsiteX145" fmla="*/ 488244 w 1034979"/>
                  <a:gd name="connsiteY145" fmla="*/ 34473 h 1516602"/>
                  <a:gd name="connsiteX146" fmla="*/ 484434 w 1034979"/>
                  <a:gd name="connsiteY146" fmla="*/ 28758 h 1516602"/>
                  <a:gd name="connsiteX147" fmla="*/ 478719 w 1034979"/>
                  <a:gd name="connsiteY147" fmla="*/ 17328 h 1516602"/>
                  <a:gd name="connsiteX148" fmla="*/ 473004 w 1034979"/>
                  <a:gd name="connsiteY148" fmla="*/ 13518 h 1516602"/>
                  <a:gd name="connsiteX149" fmla="*/ 469194 w 1034979"/>
                  <a:gd name="connsiteY149" fmla="*/ 7803 h 1516602"/>
                  <a:gd name="connsiteX150" fmla="*/ 429189 w 1034979"/>
                  <a:gd name="connsiteY150" fmla="*/ 11613 h 1516602"/>
                  <a:gd name="connsiteX151" fmla="*/ 425379 w 1034979"/>
                  <a:gd name="connsiteY151" fmla="*/ 78288 h 1516602"/>
                  <a:gd name="connsiteX152" fmla="*/ 425379 w 1034979"/>
                  <a:gd name="connsiteY152" fmla="*/ 84003 h 1516602"/>
                  <a:gd name="connsiteX153" fmla="*/ 429189 w 1034979"/>
                  <a:gd name="connsiteY153" fmla="*/ 238308 h 1516602"/>
                  <a:gd name="connsiteX154" fmla="*/ 440619 w 1034979"/>
                  <a:gd name="connsiteY154" fmla="*/ 421188 h 1516602"/>
                  <a:gd name="connsiteX155" fmla="*/ 435265 w 1034979"/>
                  <a:gd name="connsiteY155" fmla="*/ 718368 h 1516602"/>
                  <a:gd name="connsiteX156" fmla="*/ 435059 w 1034979"/>
                  <a:gd name="connsiteY156" fmla="*/ 799046 h 1516602"/>
                  <a:gd name="connsiteX157" fmla="*/ 430322 w 1034979"/>
                  <a:gd name="connsiteY15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2979 w 1034979"/>
                  <a:gd name="connsiteY15" fmla="*/ 1040313 h 1516602"/>
                  <a:gd name="connsiteX16" fmla="*/ 278694 w 1034979"/>
                  <a:gd name="connsiteY16" fmla="*/ 1076508 h 1516602"/>
                  <a:gd name="connsiteX17" fmla="*/ 280599 w 1034979"/>
                  <a:gd name="connsiteY17" fmla="*/ 1082223 h 1516602"/>
                  <a:gd name="connsiteX18" fmla="*/ 278694 w 1034979"/>
                  <a:gd name="connsiteY18" fmla="*/ 1101273 h 1516602"/>
                  <a:gd name="connsiteX19" fmla="*/ 276789 w 1034979"/>
                  <a:gd name="connsiteY19" fmla="*/ 1110798 h 1516602"/>
                  <a:gd name="connsiteX20" fmla="*/ 263454 w 1034979"/>
                  <a:gd name="connsiteY20" fmla="*/ 1124133 h 1516602"/>
                  <a:gd name="connsiteX21" fmla="*/ 252024 w 1034979"/>
                  <a:gd name="connsiteY21" fmla="*/ 1131753 h 1516602"/>
                  <a:gd name="connsiteX22" fmla="*/ 240594 w 1034979"/>
                  <a:gd name="connsiteY22" fmla="*/ 1135563 h 1516602"/>
                  <a:gd name="connsiteX23" fmla="*/ 27234 w 1034979"/>
                  <a:gd name="connsiteY23" fmla="*/ 1154613 h 1516602"/>
                  <a:gd name="connsiteX24" fmla="*/ 15804 w 1034979"/>
                  <a:gd name="connsiteY24" fmla="*/ 1160328 h 1516602"/>
                  <a:gd name="connsiteX25" fmla="*/ 6279 w 1034979"/>
                  <a:gd name="connsiteY25" fmla="*/ 1169853 h 1516602"/>
                  <a:gd name="connsiteX26" fmla="*/ 4374 w 1034979"/>
                  <a:gd name="connsiteY26" fmla="*/ 1175568 h 1516602"/>
                  <a:gd name="connsiteX27" fmla="*/ 564 w 1034979"/>
                  <a:gd name="connsiteY27" fmla="*/ 1181283 h 1516602"/>
                  <a:gd name="connsiteX28" fmla="*/ 6279 w 1034979"/>
                  <a:gd name="connsiteY28" fmla="*/ 1213668 h 1516602"/>
                  <a:gd name="connsiteX29" fmla="*/ 11994 w 1034979"/>
                  <a:gd name="connsiteY29" fmla="*/ 1217478 h 1516602"/>
                  <a:gd name="connsiteX30" fmla="*/ 17709 w 1034979"/>
                  <a:gd name="connsiteY30" fmla="*/ 1219383 h 1516602"/>
                  <a:gd name="connsiteX31" fmla="*/ 145344 w 1034979"/>
                  <a:gd name="connsiteY31" fmla="*/ 1217478 h 1516602"/>
                  <a:gd name="connsiteX32" fmla="*/ 239202 w 1034979"/>
                  <a:gd name="connsiteY32" fmla="*/ 1214801 h 1516602"/>
                  <a:gd name="connsiteX33" fmla="*/ 318699 w 1034979"/>
                  <a:gd name="connsiteY33" fmla="*/ 1217478 h 1516602"/>
                  <a:gd name="connsiteX34" fmla="*/ 330129 w 1034979"/>
                  <a:gd name="connsiteY34" fmla="*/ 1223193 h 1516602"/>
                  <a:gd name="connsiteX35" fmla="*/ 333939 w 1034979"/>
                  <a:gd name="connsiteY35" fmla="*/ 1228908 h 1516602"/>
                  <a:gd name="connsiteX36" fmla="*/ 339654 w 1034979"/>
                  <a:gd name="connsiteY36" fmla="*/ 1230813 h 1516602"/>
                  <a:gd name="connsiteX37" fmla="*/ 351084 w 1034979"/>
                  <a:gd name="connsiteY37" fmla="*/ 1238433 h 1516602"/>
                  <a:gd name="connsiteX38" fmla="*/ 356799 w 1034979"/>
                  <a:gd name="connsiteY38" fmla="*/ 1242243 h 1516602"/>
                  <a:gd name="connsiteX39" fmla="*/ 360609 w 1034979"/>
                  <a:gd name="connsiteY39" fmla="*/ 1247958 h 1516602"/>
                  <a:gd name="connsiteX40" fmla="*/ 366324 w 1034979"/>
                  <a:gd name="connsiteY40" fmla="*/ 1259388 h 1516602"/>
                  <a:gd name="connsiteX41" fmla="*/ 362514 w 1034979"/>
                  <a:gd name="connsiteY41" fmla="*/ 1286058 h 1516602"/>
                  <a:gd name="connsiteX42" fmla="*/ 358704 w 1034979"/>
                  <a:gd name="connsiteY42" fmla="*/ 1291773 h 1516602"/>
                  <a:gd name="connsiteX43" fmla="*/ 356799 w 1034979"/>
                  <a:gd name="connsiteY43" fmla="*/ 1297488 h 1516602"/>
                  <a:gd name="connsiteX44" fmla="*/ 352989 w 1034979"/>
                  <a:gd name="connsiteY44" fmla="*/ 1303203 h 1516602"/>
                  <a:gd name="connsiteX45" fmla="*/ 351084 w 1034979"/>
                  <a:gd name="connsiteY45" fmla="*/ 1308918 h 1516602"/>
                  <a:gd name="connsiteX46" fmla="*/ 347274 w 1034979"/>
                  <a:gd name="connsiteY46" fmla="*/ 1314633 h 1516602"/>
                  <a:gd name="connsiteX47" fmla="*/ 330129 w 1034979"/>
                  <a:gd name="connsiteY47" fmla="*/ 1381308 h 1516602"/>
                  <a:gd name="connsiteX48" fmla="*/ 328224 w 1034979"/>
                  <a:gd name="connsiteY48" fmla="*/ 1432743 h 1516602"/>
                  <a:gd name="connsiteX49" fmla="*/ 330129 w 1034979"/>
                  <a:gd name="connsiteY49" fmla="*/ 1457508 h 1516602"/>
                  <a:gd name="connsiteX50" fmla="*/ 332034 w 1034979"/>
                  <a:gd name="connsiteY50" fmla="*/ 1463223 h 1516602"/>
                  <a:gd name="connsiteX51" fmla="*/ 335844 w 1034979"/>
                  <a:gd name="connsiteY51" fmla="*/ 1467033 h 1516602"/>
                  <a:gd name="connsiteX52" fmla="*/ 364419 w 1034979"/>
                  <a:gd name="connsiteY52" fmla="*/ 1512753 h 1516602"/>
                  <a:gd name="connsiteX53" fmla="*/ 387279 w 1034979"/>
                  <a:gd name="connsiteY53" fmla="*/ 1514658 h 1516602"/>
                  <a:gd name="connsiteX54" fmla="*/ 392994 w 1034979"/>
                  <a:gd name="connsiteY54" fmla="*/ 1508943 h 1516602"/>
                  <a:gd name="connsiteX55" fmla="*/ 394899 w 1034979"/>
                  <a:gd name="connsiteY55" fmla="*/ 1497513 h 1516602"/>
                  <a:gd name="connsiteX56" fmla="*/ 396804 w 1034979"/>
                  <a:gd name="connsiteY56" fmla="*/ 1491798 h 1516602"/>
                  <a:gd name="connsiteX57" fmla="*/ 398709 w 1034979"/>
                  <a:gd name="connsiteY57" fmla="*/ 1474653 h 1516602"/>
                  <a:gd name="connsiteX58" fmla="*/ 400614 w 1034979"/>
                  <a:gd name="connsiteY58" fmla="*/ 1461318 h 1516602"/>
                  <a:gd name="connsiteX59" fmla="*/ 404424 w 1034979"/>
                  <a:gd name="connsiteY59" fmla="*/ 1404168 h 1516602"/>
                  <a:gd name="connsiteX60" fmla="*/ 410139 w 1034979"/>
                  <a:gd name="connsiteY60" fmla="*/ 1392738 h 1516602"/>
                  <a:gd name="connsiteX61" fmla="*/ 413949 w 1034979"/>
                  <a:gd name="connsiteY61" fmla="*/ 1379403 h 1516602"/>
                  <a:gd name="connsiteX62" fmla="*/ 415854 w 1034979"/>
                  <a:gd name="connsiteY62" fmla="*/ 1373688 h 1516602"/>
                  <a:gd name="connsiteX63" fmla="*/ 417759 w 1034979"/>
                  <a:gd name="connsiteY63" fmla="*/ 1360353 h 1516602"/>
                  <a:gd name="connsiteX64" fmla="*/ 421569 w 1034979"/>
                  <a:gd name="connsiteY64" fmla="*/ 1348923 h 1516602"/>
                  <a:gd name="connsiteX65" fmla="*/ 427284 w 1034979"/>
                  <a:gd name="connsiteY65" fmla="*/ 1335588 h 1516602"/>
                  <a:gd name="connsiteX66" fmla="*/ 467289 w 1034979"/>
                  <a:gd name="connsiteY66" fmla="*/ 1265103 h 1516602"/>
                  <a:gd name="connsiteX67" fmla="*/ 528455 w 1034979"/>
                  <a:gd name="connsiteY67" fmla="*/ 1230091 h 1516602"/>
                  <a:gd name="connsiteX68" fmla="*/ 601154 w 1034979"/>
                  <a:gd name="connsiteY68" fmla="*/ 1221700 h 1516602"/>
                  <a:gd name="connsiteX69" fmla="*/ 720654 w 1034979"/>
                  <a:gd name="connsiteY69" fmla="*/ 1316538 h 1516602"/>
                  <a:gd name="connsiteX70" fmla="*/ 733989 w 1034979"/>
                  <a:gd name="connsiteY70" fmla="*/ 1326063 h 1516602"/>
                  <a:gd name="connsiteX71" fmla="*/ 743514 w 1034979"/>
                  <a:gd name="connsiteY71" fmla="*/ 1327968 h 1516602"/>
                  <a:gd name="connsiteX72" fmla="*/ 749229 w 1034979"/>
                  <a:gd name="connsiteY72" fmla="*/ 1329873 h 1516602"/>
                  <a:gd name="connsiteX73" fmla="*/ 762564 w 1034979"/>
                  <a:gd name="connsiteY73" fmla="*/ 1335588 h 1516602"/>
                  <a:gd name="connsiteX74" fmla="*/ 777804 w 1034979"/>
                  <a:gd name="connsiteY74" fmla="*/ 1333683 h 1516602"/>
                  <a:gd name="connsiteX75" fmla="*/ 789234 w 1034979"/>
                  <a:gd name="connsiteY75" fmla="*/ 1327968 h 1516602"/>
                  <a:gd name="connsiteX76" fmla="*/ 794949 w 1034979"/>
                  <a:gd name="connsiteY76" fmla="*/ 1326063 h 1516602"/>
                  <a:gd name="connsiteX77" fmla="*/ 802569 w 1034979"/>
                  <a:gd name="connsiteY77" fmla="*/ 1308918 h 1516602"/>
                  <a:gd name="connsiteX78" fmla="*/ 800664 w 1034979"/>
                  <a:gd name="connsiteY78" fmla="*/ 1284153 h 1516602"/>
                  <a:gd name="connsiteX79" fmla="*/ 798759 w 1034979"/>
                  <a:gd name="connsiteY79" fmla="*/ 1278438 h 1516602"/>
                  <a:gd name="connsiteX80" fmla="*/ 796854 w 1034979"/>
                  <a:gd name="connsiteY80" fmla="*/ 1270818 h 1516602"/>
                  <a:gd name="connsiteX81" fmla="*/ 783519 w 1034979"/>
                  <a:gd name="connsiteY81" fmla="*/ 1253673 h 1516602"/>
                  <a:gd name="connsiteX82" fmla="*/ 773994 w 1034979"/>
                  <a:gd name="connsiteY82" fmla="*/ 1247958 h 1516602"/>
                  <a:gd name="connsiteX83" fmla="*/ 648264 w 1034979"/>
                  <a:gd name="connsiteY83" fmla="*/ 1156518 h 1516602"/>
                  <a:gd name="connsiteX84" fmla="*/ 644454 w 1034979"/>
                  <a:gd name="connsiteY84" fmla="*/ 1139373 h 1516602"/>
                  <a:gd name="connsiteX85" fmla="*/ 646359 w 1034979"/>
                  <a:gd name="connsiteY85" fmla="*/ 1131753 h 1516602"/>
                  <a:gd name="connsiteX86" fmla="*/ 650169 w 1034979"/>
                  <a:gd name="connsiteY86" fmla="*/ 1114608 h 1516602"/>
                  <a:gd name="connsiteX87" fmla="*/ 653979 w 1034979"/>
                  <a:gd name="connsiteY87" fmla="*/ 1108893 h 1516602"/>
                  <a:gd name="connsiteX88" fmla="*/ 655884 w 1034979"/>
                  <a:gd name="connsiteY88" fmla="*/ 1103178 h 1516602"/>
                  <a:gd name="connsiteX89" fmla="*/ 661599 w 1034979"/>
                  <a:gd name="connsiteY89" fmla="*/ 1101273 h 1516602"/>
                  <a:gd name="connsiteX90" fmla="*/ 671124 w 1034979"/>
                  <a:gd name="connsiteY90" fmla="*/ 1089843 h 1516602"/>
                  <a:gd name="connsiteX91" fmla="*/ 724464 w 1034979"/>
                  <a:gd name="connsiteY91" fmla="*/ 1082223 h 1516602"/>
                  <a:gd name="connsiteX92" fmla="*/ 842574 w 1034979"/>
                  <a:gd name="connsiteY92" fmla="*/ 1084128 h 1516602"/>
                  <a:gd name="connsiteX93" fmla="*/ 871149 w 1034979"/>
                  <a:gd name="connsiteY93" fmla="*/ 1086033 h 1516602"/>
                  <a:gd name="connsiteX94" fmla="*/ 899724 w 1034979"/>
                  <a:gd name="connsiteY94" fmla="*/ 1091748 h 1516602"/>
                  <a:gd name="connsiteX95" fmla="*/ 922584 w 1034979"/>
                  <a:gd name="connsiteY95" fmla="*/ 1095558 h 1516602"/>
                  <a:gd name="connsiteX96" fmla="*/ 951159 w 1034979"/>
                  <a:gd name="connsiteY96" fmla="*/ 1101273 h 1516602"/>
                  <a:gd name="connsiteX97" fmla="*/ 956874 w 1034979"/>
                  <a:gd name="connsiteY97" fmla="*/ 1101273 h 1516602"/>
                  <a:gd name="connsiteX98" fmla="*/ 1002594 w 1034979"/>
                  <a:gd name="connsiteY98" fmla="*/ 1099368 h 1516602"/>
                  <a:gd name="connsiteX99" fmla="*/ 1031169 w 1034979"/>
                  <a:gd name="connsiteY99" fmla="*/ 1091748 h 1516602"/>
                  <a:gd name="connsiteX100" fmla="*/ 1034979 w 1034979"/>
                  <a:gd name="connsiteY100" fmla="*/ 1086033 h 1516602"/>
                  <a:gd name="connsiteX101" fmla="*/ 1033074 w 1034979"/>
                  <a:gd name="connsiteY101" fmla="*/ 1066983 h 1516602"/>
                  <a:gd name="connsiteX102" fmla="*/ 1027359 w 1034979"/>
                  <a:gd name="connsiteY102" fmla="*/ 1063173 h 1516602"/>
                  <a:gd name="connsiteX103" fmla="*/ 1012119 w 1034979"/>
                  <a:gd name="connsiteY103" fmla="*/ 1061268 h 1516602"/>
                  <a:gd name="connsiteX104" fmla="*/ 1006404 w 1034979"/>
                  <a:gd name="connsiteY104" fmla="*/ 1059363 h 1516602"/>
                  <a:gd name="connsiteX105" fmla="*/ 998784 w 1034979"/>
                  <a:gd name="connsiteY105" fmla="*/ 1057458 h 1516602"/>
                  <a:gd name="connsiteX106" fmla="*/ 987354 w 1034979"/>
                  <a:gd name="connsiteY106" fmla="*/ 1049838 h 1516602"/>
                  <a:gd name="connsiteX107" fmla="*/ 975924 w 1034979"/>
                  <a:gd name="connsiteY107" fmla="*/ 1046028 h 1516602"/>
                  <a:gd name="connsiteX108" fmla="*/ 970209 w 1034979"/>
                  <a:gd name="connsiteY108" fmla="*/ 1044123 h 1516602"/>
                  <a:gd name="connsiteX109" fmla="*/ 962589 w 1034979"/>
                  <a:gd name="connsiteY109" fmla="*/ 1042218 h 1516602"/>
                  <a:gd name="connsiteX110" fmla="*/ 956874 w 1034979"/>
                  <a:gd name="connsiteY110" fmla="*/ 1040313 h 1516602"/>
                  <a:gd name="connsiteX111" fmla="*/ 935919 w 1034979"/>
                  <a:gd name="connsiteY111" fmla="*/ 1034598 h 1516602"/>
                  <a:gd name="connsiteX112" fmla="*/ 825429 w 1034979"/>
                  <a:gd name="connsiteY112" fmla="*/ 1034598 h 1516602"/>
                  <a:gd name="connsiteX113" fmla="*/ 730179 w 1034979"/>
                  <a:gd name="connsiteY113" fmla="*/ 1038408 h 1516602"/>
                  <a:gd name="connsiteX114" fmla="*/ 669219 w 1034979"/>
                  <a:gd name="connsiteY114" fmla="*/ 1046028 h 1516602"/>
                  <a:gd name="connsiteX115" fmla="*/ 646359 w 1034979"/>
                  <a:gd name="connsiteY115" fmla="*/ 1049838 h 1516602"/>
                  <a:gd name="connsiteX116" fmla="*/ 642549 w 1034979"/>
                  <a:gd name="connsiteY116" fmla="*/ 1038408 h 1516602"/>
                  <a:gd name="connsiteX117" fmla="*/ 640644 w 1034979"/>
                  <a:gd name="connsiteY117" fmla="*/ 1032693 h 1516602"/>
                  <a:gd name="connsiteX118" fmla="*/ 642549 w 1034979"/>
                  <a:gd name="connsiteY118" fmla="*/ 1015548 h 1516602"/>
                  <a:gd name="connsiteX119" fmla="*/ 644454 w 1034979"/>
                  <a:gd name="connsiteY119" fmla="*/ 1009833 h 1516602"/>
                  <a:gd name="connsiteX120" fmla="*/ 661599 w 1034979"/>
                  <a:gd name="connsiteY120" fmla="*/ 1000308 h 1516602"/>
                  <a:gd name="connsiteX121" fmla="*/ 673029 w 1034979"/>
                  <a:gd name="connsiteY121" fmla="*/ 992688 h 1516602"/>
                  <a:gd name="connsiteX122" fmla="*/ 674934 w 1034979"/>
                  <a:gd name="connsiteY122" fmla="*/ 986973 h 1516602"/>
                  <a:gd name="connsiteX123" fmla="*/ 680649 w 1034979"/>
                  <a:gd name="connsiteY123" fmla="*/ 985068 h 1516602"/>
                  <a:gd name="connsiteX124" fmla="*/ 686364 w 1034979"/>
                  <a:gd name="connsiteY124" fmla="*/ 981258 h 1516602"/>
                  <a:gd name="connsiteX125" fmla="*/ 695889 w 1034979"/>
                  <a:gd name="connsiteY125" fmla="*/ 971733 h 1516602"/>
                  <a:gd name="connsiteX126" fmla="*/ 705414 w 1034979"/>
                  <a:gd name="connsiteY126" fmla="*/ 960303 h 1516602"/>
                  <a:gd name="connsiteX127" fmla="*/ 716844 w 1034979"/>
                  <a:gd name="connsiteY127" fmla="*/ 952683 h 1516602"/>
                  <a:gd name="connsiteX128" fmla="*/ 732084 w 1034979"/>
                  <a:gd name="connsiteY128" fmla="*/ 939348 h 1516602"/>
                  <a:gd name="connsiteX129" fmla="*/ 741609 w 1034979"/>
                  <a:gd name="connsiteY129" fmla="*/ 927918 h 1516602"/>
                  <a:gd name="connsiteX130" fmla="*/ 753039 w 1034979"/>
                  <a:gd name="connsiteY130" fmla="*/ 918393 h 1516602"/>
                  <a:gd name="connsiteX131" fmla="*/ 758754 w 1034979"/>
                  <a:gd name="connsiteY131" fmla="*/ 906963 h 1516602"/>
                  <a:gd name="connsiteX132" fmla="*/ 760659 w 1034979"/>
                  <a:gd name="connsiteY132" fmla="*/ 901248 h 1516602"/>
                  <a:gd name="connsiteX133" fmla="*/ 766374 w 1034979"/>
                  <a:gd name="connsiteY133" fmla="*/ 889818 h 1516602"/>
                  <a:gd name="connsiteX134" fmla="*/ 764469 w 1034979"/>
                  <a:gd name="connsiteY134" fmla="*/ 874578 h 1516602"/>
                  <a:gd name="connsiteX135" fmla="*/ 758754 w 1034979"/>
                  <a:gd name="connsiteY135" fmla="*/ 872673 h 1516602"/>
                  <a:gd name="connsiteX136" fmla="*/ 737799 w 1034979"/>
                  <a:gd name="connsiteY136" fmla="*/ 874578 h 1516602"/>
                  <a:gd name="connsiteX137" fmla="*/ 732084 w 1034979"/>
                  <a:gd name="connsiteY137" fmla="*/ 878388 h 1516602"/>
                  <a:gd name="connsiteX138" fmla="*/ 699699 w 1034979"/>
                  <a:gd name="connsiteY138" fmla="*/ 899343 h 1516602"/>
                  <a:gd name="connsiteX139" fmla="*/ 595181 w 1034979"/>
                  <a:gd name="connsiteY139" fmla="*/ 957831 h 1516602"/>
                  <a:gd name="connsiteX140" fmla="*/ 507294 w 1034979"/>
                  <a:gd name="connsiteY140" fmla="*/ 847908 h 1516602"/>
                  <a:gd name="connsiteX141" fmla="*/ 503484 w 1034979"/>
                  <a:gd name="connsiteY141" fmla="*/ 358323 h 1516602"/>
                  <a:gd name="connsiteX142" fmla="*/ 499674 w 1034979"/>
                  <a:gd name="connsiteY142" fmla="*/ 66858 h 1516602"/>
                  <a:gd name="connsiteX143" fmla="*/ 490149 w 1034979"/>
                  <a:gd name="connsiteY143" fmla="*/ 40188 h 1516602"/>
                  <a:gd name="connsiteX144" fmla="*/ 488244 w 1034979"/>
                  <a:gd name="connsiteY144" fmla="*/ 34473 h 1516602"/>
                  <a:gd name="connsiteX145" fmla="*/ 484434 w 1034979"/>
                  <a:gd name="connsiteY145" fmla="*/ 28758 h 1516602"/>
                  <a:gd name="connsiteX146" fmla="*/ 478719 w 1034979"/>
                  <a:gd name="connsiteY146" fmla="*/ 17328 h 1516602"/>
                  <a:gd name="connsiteX147" fmla="*/ 473004 w 1034979"/>
                  <a:gd name="connsiteY147" fmla="*/ 13518 h 1516602"/>
                  <a:gd name="connsiteX148" fmla="*/ 469194 w 1034979"/>
                  <a:gd name="connsiteY148" fmla="*/ 7803 h 1516602"/>
                  <a:gd name="connsiteX149" fmla="*/ 429189 w 1034979"/>
                  <a:gd name="connsiteY149" fmla="*/ 11613 h 1516602"/>
                  <a:gd name="connsiteX150" fmla="*/ 425379 w 1034979"/>
                  <a:gd name="connsiteY150" fmla="*/ 78288 h 1516602"/>
                  <a:gd name="connsiteX151" fmla="*/ 425379 w 1034979"/>
                  <a:gd name="connsiteY151" fmla="*/ 84003 h 1516602"/>
                  <a:gd name="connsiteX152" fmla="*/ 429189 w 1034979"/>
                  <a:gd name="connsiteY152" fmla="*/ 238308 h 1516602"/>
                  <a:gd name="connsiteX153" fmla="*/ 440619 w 1034979"/>
                  <a:gd name="connsiteY153" fmla="*/ 421188 h 1516602"/>
                  <a:gd name="connsiteX154" fmla="*/ 435265 w 1034979"/>
                  <a:gd name="connsiteY154" fmla="*/ 718368 h 1516602"/>
                  <a:gd name="connsiteX155" fmla="*/ 435059 w 1034979"/>
                  <a:gd name="connsiteY155" fmla="*/ 799046 h 1516602"/>
                  <a:gd name="connsiteX156" fmla="*/ 430322 w 1034979"/>
                  <a:gd name="connsiteY15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80599 w 1034979"/>
                  <a:gd name="connsiteY16" fmla="*/ 1082223 h 1516602"/>
                  <a:gd name="connsiteX17" fmla="*/ 278694 w 1034979"/>
                  <a:gd name="connsiteY17" fmla="*/ 1101273 h 1516602"/>
                  <a:gd name="connsiteX18" fmla="*/ 276789 w 1034979"/>
                  <a:gd name="connsiteY18" fmla="*/ 1110798 h 1516602"/>
                  <a:gd name="connsiteX19" fmla="*/ 263454 w 1034979"/>
                  <a:gd name="connsiteY19" fmla="*/ 1124133 h 1516602"/>
                  <a:gd name="connsiteX20" fmla="*/ 252024 w 1034979"/>
                  <a:gd name="connsiteY20" fmla="*/ 1131753 h 1516602"/>
                  <a:gd name="connsiteX21" fmla="*/ 240594 w 1034979"/>
                  <a:gd name="connsiteY21" fmla="*/ 1135563 h 1516602"/>
                  <a:gd name="connsiteX22" fmla="*/ 27234 w 1034979"/>
                  <a:gd name="connsiteY22" fmla="*/ 1154613 h 1516602"/>
                  <a:gd name="connsiteX23" fmla="*/ 15804 w 1034979"/>
                  <a:gd name="connsiteY23" fmla="*/ 1160328 h 1516602"/>
                  <a:gd name="connsiteX24" fmla="*/ 6279 w 1034979"/>
                  <a:gd name="connsiteY24" fmla="*/ 1169853 h 1516602"/>
                  <a:gd name="connsiteX25" fmla="*/ 4374 w 1034979"/>
                  <a:gd name="connsiteY25" fmla="*/ 1175568 h 1516602"/>
                  <a:gd name="connsiteX26" fmla="*/ 564 w 1034979"/>
                  <a:gd name="connsiteY26" fmla="*/ 1181283 h 1516602"/>
                  <a:gd name="connsiteX27" fmla="*/ 6279 w 1034979"/>
                  <a:gd name="connsiteY27" fmla="*/ 1213668 h 1516602"/>
                  <a:gd name="connsiteX28" fmla="*/ 11994 w 1034979"/>
                  <a:gd name="connsiteY28" fmla="*/ 1217478 h 1516602"/>
                  <a:gd name="connsiteX29" fmla="*/ 17709 w 1034979"/>
                  <a:gd name="connsiteY29" fmla="*/ 1219383 h 1516602"/>
                  <a:gd name="connsiteX30" fmla="*/ 145344 w 1034979"/>
                  <a:gd name="connsiteY30" fmla="*/ 1217478 h 1516602"/>
                  <a:gd name="connsiteX31" fmla="*/ 239202 w 1034979"/>
                  <a:gd name="connsiteY31" fmla="*/ 1214801 h 1516602"/>
                  <a:gd name="connsiteX32" fmla="*/ 318699 w 1034979"/>
                  <a:gd name="connsiteY32" fmla="*/ 1217478 h 1516602"/>
                  <a:gd name="connsiteX33" fmla="*/ 330129 w 1034979"/>
                  <a:gd name="connsiteY33" fmla="*/ 1223193 h 1516602"/>
                  <a:gd name="connsiteX34" fmla="*/ 333939 w 1034979"/>
                  <a:gd name="connsiteY34" fmla="*/ 1228908 h 1516602"/>
                  <a:gd name="connsiteX35" fmla="*/ 339654 w 1034979"/>
                  <a:gd name="connsiteY35" fmla="*/ 1230813 h 1516602"/>
                  <a:gd name="connsiteX36" fmla="*/ 351084 w 1034979"/>
                  <a:gd name="connsiteY36" fmla="*/ 1238433 h 1516602"/>
                  <a:gd name="connsiteX37" fmla="*/ 356799 w 1034979"/>
                  <a:gd name="connsiteY37" fmla="*/ 1242243 h 1516602"/>
                  <a:gd name="connsiteX38" fmla="*/ 360609 w 1034979"/>
                  <a:gd name="connsiteY38" fmla="*/ 1247958 h 1516602"/>
                  <a:gd name="connsiteX39" fmla="*/ 366324 w 1034979"/>
                  <a:gd name="connsiteY39" fmla="*/ 1259388 h 1516602"/>
                  <a:gd name="connsiteX40" fmla="*/ 362514 w 1034979"/>
                  <a:gd name="connsiteY40" fmla="*/ 1286058 h 1516602"/>
                  <a:gd name="connsiteX41" fmla="*/ 358704 w 1034979"/>
                  <a:gd name="connsiteY41" fmla="*/ 1291773 h 1516602"/>
                  <a:gd name="connsiteX42" fmla="*/ 356799 w 1034979"/>
                  <a:gd name="connsiteY42" fmla="*/ 1297488 h 1516602"/>
                  <a:gd name="connsiteX43" fmla="*/ 352989 w 1034979"/>
                  <a:gd name="connsiteY43" fmla="*/ 1303203 h 1516602"/>
                  <a:gd name="connsiteX44" fmla="*/ 351084 w 1034979"/>
                  <a:gd name="connsiteY44" fmla="*/ 1308918 h 1516602"/>
                  <a:gd name="connsiteX45" fmla="*/ 347274 w 1034979"/>
                  <a:gd name="connsiteY45" fmla="*/ 1314633 h 1516602"/>
                  <a:gd name="connsiteX46" fmla="*/ 330129 w 1034979"/>
                  <a:gd name="connsiteY46" fmla="*/ 1381308 h 1516602"/>
                  <a:gd name="connsiteX47" fmla="*/ 328224 w 1034979"/>
                  <a:gd name="connsiteY47" fmla="*/ 1432743 h 1516602"/>
                  <a:gd name="connsiteX48" fmla="*/ 330129 w 1034979"/>
                  <a:gd name="connsiteY48" fmla="*/ 1457508 h 1516602"/>
                  <a:gd name="connsiteX49" fmla="*/ 332034 w 1034979"/>
                  <a:gd name="connsiteY49" fmla="*/ 1463223 h 1516602"/>
                  <a:gd name="connsiteX50" fmla="*/ 335844 w 1034979"/>
                  <a:gd name="connsiteY50" fmla="*/ 1467033 h 1516602"/>
                  <a:gd name="connsiteX51" fmla="*/ 364419 w 1034979"/>
                  <a:gd name="connsiteY51" fmla="*/ 1512753 h 1516602"/>
                  <a:gd name="connsiteX52" fmla="*/ 387279 w 1034979"/>
                  <a:gd name="connsiteY52" fmla="*/ 1514658 h 1516602"/>
                  <a:gd name="connsiteX53" fmla="*/ 392994 w 1034979"/>
                  <a:gd name="connsiteY53" fmla="*/ 1508943 h 1516602"/>
                  <a:gd name="connsiteX54" fmla="*/ 394899 w 1034979"/>
                  <a:gd name="connsiteY54" fmla="*/ 1497513 h 1516602"/>
                  <a:gd name="connsiteX55" fmla="*/ 396804 w 1034979"/>
                  <a:gd name="connsiteY55" fmla="*/ 1491798 h 1516602"/>
                  <a:gd name="connsiteX56" fmla="*/ 398709 w 1034979"/>
                  <a:gd name="connsiteY56" fmla="*/ 1474653 h 1516602"/>
                  <a:gd name="connsiteX57" fmla="*/ 400614 w 1034979"/>
                  <a:gd name="connsiteY57" fmla="*/ 1461318 h 1516602"/>
                  <a:gd name="connsiteX58" fmla="*/ 404424 w 1034979"/>
                  <a:gd name="connsiteY58" fmla="*/ 1404168 h 1516602"/>
                  <a:gd name="connsiteX59" fmla="*/ 410139 w 1034979"/>
                  <a:gd name="connsiteY59" fmla="*/ 1392738 h 1516602"/>
                  <a:gd name="connsiteX60" fmla="*/ 413949 w 1034979"/>
                  <a:gd name="connsiteY60" fmla="*/ 1379403 h 1516602"/>
                  <a:gd name="connsiteX61" fmla="*/ 415854 w 1034979"/>
                  <a:gd name="connsiteY61" fmla="*/ 1373688 h 1516602"/>
                  <a:gd name="connsiteX62" fmla="*/ 417759 w 1034979"/>
                  <a:gd name="connsiteY62" fmla="*/ 1360353 h 1516602"/>
                  <a:gd name="connsiteX63" fmla="*/ 421569 w 1034979"/>
                  <a:gd name="connsiteY63" fmla="*/ 1348923 h 1516602"/>
                  <a:gd name="connsiteX64" fmla="*/ 427284 w 1034979"/>
                  <a:gd name="connsiteY64" fmla="*/ 1335588 h 1516602"/>
                  <a:gd name="connsiteX65" fmla="*/ 467289 w 1034979"/>
                  <a:gd name="connsiteY65" fmla="*/ 1265103 h 1516602"/>
                  <a:gd name="connsiteX66" fmla="*/ 528455 w 1034979"/>
                  <a:gd name="connsiteY66" fmla="*/ 1230091 h 1516602"/>
                  <a:gd name="connsiteX67" fmla="*/ 601154 w 1034979"/>
                  <a:gd name="connsiteY67" fmla="*/ 1221700 h 1516602"/>
                  <a:gd name="connsiteX68" fmla="*/ 720654 w 1034979"/>
                  <a:gd name="connsiteY68" fmla="*/ 1316538 h 1516602"/>
                  <a:gd name="connsiteX69" fmla="*/ 733989 w 1034979"/>
                  <a:gd name="connsiteY69" fmla="*/ 1326063 h 1516602"/>
                  <a:gd name="connsiteX70" fmla="*/ 743514 w 1034979"/>
                  <a:gd name="connsiteY70" fmla="*/ 1327968 h 1516602"/>
                  <a:gd name="connsiteX71" fmla="*/ 749229 w 1034979"/>
                  <a:gd name="connsiteY71" fmla="*/ 1329873 h 1516602"/>
                  <a:gd name="connsiteX72" fmla="*/ 762564 w 1034979"/>
                  <a:gd name="connsiteY72" fmla="*/ 1335588 h 1516602"/>
                  <a:gd name="connsiteX73" fmla="*/ 777804 w 1034979"/>
                  <a:gd name="connsiteY73" fmla="*/ 1333683 h 1516602"/>
                  <a:gd name="connsiteX74" fmla="*/ 789234 w 1034979"/>
                  <a:gd name="connsiteY74" fmla="*/ 1327968 h 1516602"/>
                  <a:gd name="connsiteX75" fmla="*/ 794949 w 1034979"/>
                  <a:gd name="connsiteY75" fmla="*/ 1326063 h 1516602"/>
                  <a:gd name="connsiteX76" fmla="*/ 802569 w 1034979"/>
                  <a:gd name="connsiteY76" fmla="*/ 1308918 h 1516602"/>
                  <a:gd name="connsiteX77" fmla="*/ 800664 w 1034979"/>
                  <a:gd name="connsiteY77" fmla="*/ 1284153 h 1516602"/>
                  <a:gd name="connsiteX78" fmla="*/ 798759 w 1034979"/>
                  <a:gd name="connsiteY78" fmla="*/ 1278438 h 1516602"/>
                  <a:gd name="connsiteX79" fmla="*/ 796854 w 1034979"/>
                  <a:gd name="connsiteY79" fmla="*/ 1270818 h 1516602"/>
                  <a:gd name="connsiteX80" fmla="*/ 783519 w 1034979"/>
                  <a:gd name="connsiteY80" fmla="*/ 1253673 h 1516602"/>
                  <a:gd name="connsiteX81" fmla="*/ 773994 w 1034979"/>
                  <a:gd name="connsiteY81" fmla="*/ 1247958 h 1516602"/>
                  <a:gd name="connsiteX82" fmla="*/ 648264 w 1034979"/>
                  <a:gd name="connsiteY82" fmla="*/ 1156518 h 1516602"/>
                  <a:gd name="connsiteX83" fmla="*/ 644454 w 1034979"/>
                  <a:gd name="connsiteY83" fmla="*/ 1139373 h 1516602"/>
                  <a:gd name="connsiteX84" fmla="*/ 646359 w 1034979"/>
                  <a:gd name="connsiteY84" fmla="*/ 1131753 h 1516602"/>
                  <a:gd name="connsiteX85" fmla="*/ 650169 w 1034979"/>
                  <a:gd name="connsiteY85" fmla="*/ 1114608 h 1516602"/>
                  <a:gd name="connsiteX86" fmla="*/ 653979 w 1034979"/>
                  <a:gd name="connsiteY86" fmla="*/ 1108893 h 1516602"/>
                  <a:gd name="connsiteX87" fmla="*/ 655884 w 1034979"/>
                  <a:gd name="connsiteY87" fmla="*/ 1103178 h 1516602"/>
                  <a:gd name="connsiteX88" fmla="*/ 661599 w 1034979"/>
                  <a:gd name="connsiteY88" fmla="*/ 1101273 h 1516602"/>
                  <a:gd name="connsiteX89" fmla="*/ 671124 w 1034979"/>
                  <a:gd name="connsiteY89" fmla="*/ 1089843 h 1516602"/>
                  <a:gd name="connsiteX90" fmla="*/ 724464 w 1034979"/>
                  <a:gd name="connsiteY90" fmla="*/ 1082223 h 1516602"/>
                  <a:gd name="connsiteX91" fmla="*/ 842574 w 1034979"/>
                  <a:gd name="connsiteY91" fmla="*/ 1084128 h 1516602"/>
                  <a:gd name="connsiteX92" fmla="*/ 871149 w 1034979"/>
                  <a:gd name="connsiteY92" fmla="*/ 1086033 h 1516602"/>
                  <a:gd name="connsiteX93" fmla="*/ 899724 w 1034979"/>
                  <a:gd name="connsiteY93" fmla="*/ 1091748 h 1516602"/>
                  <a:gd name="connsiteX94" fmla="*/ 922584 w 1034979"/>
                  <a:gd name="connsiteY94" fmla="*/ 1095558 h 1516602"/>
                  <a:gd name="connsiteX95" fmla="*/ 951159 w 1034979"/>
                  <a:gd name="connsiteY95" fmla="*/ 1101273 h 1516602"/>
                  <a:gd name="connsiteX96" fmla="*/ 956874 w 1034979"/>
                  <a:gd name="connsiteY96" fmla="*/ 1101273 h 1516602"/>
                  <a:gd name="connsiteX97" fmla="*/ 1002594 w 1034979"/>
                  <a:gd name="connsiteY97" fmla="*/ 1099368 h 1516602"/>
                  <a:gd name="connsiteX98" fmla="*/ 1031169 w 1034979"/>
                  <a:gd name="connsiteY98" fmla="*/ 1091748 h 1516602"/>
                  <a:gd name="connsiteX99" fmla="*/ 1034979 w 1034979"/>
                  <a:gd name="connsiteY99" fmla="*/ 1086033 h 1516602"/>
                  <a:gd name="connsiteX100" fmla="*/ 1033074 w 1034979"/>
                  <a:gd name="connsiteY100" fmla="*/ 1066983 h 1516602"/>
                  <a:gd name="connsiteX101" fmla="*/ 1027359 w 1034979"/>
                  <a:gd name="connsiteY101" fmla="*/ 1063173 h 1516602"/>
                  <a:gd name="connsiteX102" fmla="*/ 1012119 w 1034979"/>
                  <a:gd name="connsiteY102" fmla="*/ 1061268 h 1516602"/>
                  <a:gd name="connsiteX103" fmla="*/ 1006404 w 1034979"/>
                  <a:gd name="connsiteY103" fmla="*/ 1059363 h 1516602"/>
                  <a:gd name="connsiteX104" fmla="*/ 998784 w 1034979"/>
                  <a:gd name="connsiteY104" fmla="*/ 1057458 h 1516602"/>
                  <a:gd name="connsiteX105" fmla="*/ 987354 w 1034979"/>
                  <a:gd name="connsiteY105" fmla="*/ 1049838 h 1516602"/>
                  <a:gd name="connsiteX106" fmla="*/ 975924 w 1034979"/>
                  <a:gd name="connsiteY106" fmla="*/ 1046028 h 1516602"/>
                  <a:gd name="connsiteX107" fmla="*/ 970209 w 1034979"/>
                  <a:gd name="connsiteY107" fmla="*/ 1044123 h 1516602"/>
                  <a:gd name="connsiteX108" fmla="*/ 962589 w 1034979"/>
                  <a:gd name="connsiteY108" fmla="*/ 1042218 h 1516602"/>
                  <a:gd name="connsiteX109" fmla="*/ 956874 w 1034979"/>
                  <a:gd name="connsiteY109" fmla="*/ 1040313 h 1516602"/>
                  <a:gd name="connsiteX110" fmla="*/ 935919 w 1034979"/>
                  <a:gd name="connsiteY110" fmla="*/ 1034598 h 1516602"/>
                  <a:gd name="connsiteX111" fmla="*/ 825429 w 1034979"/>
                  <a:gd name="connsiteY111" fmla="*/ 1034598 h 1516602"/>
                  <a:gd name="connsiteX112" fmla="*/ 730179 w 1034979"/>
                  <a:gd name="connsiteY112" fmla="*/ 1038408 h 1516602"/>
                  <a:gd name="connsiteX113" fmla="*/ 669219 w 1034979"/>
                  <a:gd name="connsiteY113" fmla="*/ 1046028 h 1516602"/>
                  <a:gd name="connsiteX114" fmla="*/ 646359 w 1034979"/>
                  <a:gd name="connsiteY114" fmla="*/ 1049838 h 1516602"/>
                  <a:gd name="connsiteX115" fmla="*/ 642549 w 1034979"/>
                  <a:gd name="connsiteY115" fmla="*/ 1038408 h 1516602"/>
                  <a:gd name="connsiteX116" fmla="*/ 640644 w 1034979"/>
                  <a:gd name="connsiteY116" fmla="*/ 1032693 h 1516602"/>
                  <a:gd name="connsiteX117" fmla="*/ 642549 w 1034979"/>
                  <a:gd name="connsiteY117" fmla="*/ 1015548 h 1516602"/>
                  <a:gd name="connsiteX118" fmla="*/ 644454 w 1034979"/>
                  <a:gd name="connsiteY118" fmla="*/ 1009833 h 1516602"/>
                  <a:gd name="connsiteX119" fmla="*/ 661599 w 1034979"/>
                  <a:gd name="connsiteY119" fmla="*/ 1000308 h 1516602"/>
                  <a:gd name="connsiteX120" fmla="*/ 673029 w 1034979"/>
                  <a:gd name="connsiteY120" fmla="*/ 992688 h 1516602"/>
                  <a:gd name="connsiteX121" fmla="*/ 674934 w 1034979"/>
                  <a:gd name="connsiteY121" fmla="*/ 986973 h 1516602"/>
                  <a:gd name="connsiteX122" fmla="*/ 680649 w 1034979"/>
                  <a:gd name="connsiteY122" fmla="*/ 985068 h 1516602"/>
                  <a:gd name="connsiteX123" fmla="*/ 686364 w 1034979"/>
                  <a:gd name="connsiteY123" fmla="*/ 981258 h 1516602"/>
                  <a:gd name="connsiteX124" fmla="*/ 695889 w 1034979"/>
                  <a:gd name="connsiteY124" fmla="*/ 971733 h 1516602"/>
                  <a:gd name="connsiteX125" fmla="*/ 705414 w 1034979"/>
                  <a:gd name="connsiteY125" fmla="*/ 960303 h 1516602"/>
                  <a:gd name="connsiteX126" fmla="*/ 716844 w 1034979"/>
                  <a:gd name="connsiteY126" fmla="*/ 952683 h 1516602"/>
                  <a:gd name="connsiteX127" fmla="*/ 732084 w 1034979"/>
                  <a:gd name="connsiteY127" fmla="*/ 939348 h 1516602"/>
                  <a:gd name="connsiteX128" fmla="*/ 741609 w 1034979"/>
                  <a:gd name="connsiteY128" fmla="*/ 927918 h 1516602"/>
                  <a:gd name="connsiteX129" fmla="*/ 753039 w 1034979"/>
                  <a:gd name="connsiteY129" fmla="*/ 918393 h 1516602"/>
                  <a:gd name="connsiteX130" fmla="*/ 758754 w 1034979"/>
                  <a:gd name="connsiteY130" fmla="*/ 906963 h 1516602"/>
                  <a:gd name="connsiteX131" fmla="*/ 760659 w 1034979"/>
                  <a:gd name="connsiteY131" fmla="*/ 901248 h 1516602"/>
                  <a:gd name="connsiteX132" fmla="*/ 766374 w 1034979"/>
                  <a:gd name="connsiteY132" fmla="*/ 889818 h 1516602"/>
                  <a:gd name="connsiteX133" fmla="*/ 764469 w 1034979"/>
                  <a:gd name="connsiteY133" fmla="*/ 874578 h 1516602"/>
                  <a:gd name="connsiteX134" fmla="*/ 758754 w 1034979"/>
                  <a:gd name="connsiteY134" fmla="*/ 872673 h 1516602"/>
                  <a:gd name="connsiteX135" fmla="*/ 737799 w 1034979"/>
                  <a:gd name="connsiteY135" fmla="*/ 874578 h 1516602"/>
                  <a:gd name="connsiteX136" fmla="*/ 732084 w 1034979"/>
                  <a:gd name="connsiteY136" fmla="*/ 878388 h 1516602"/>
                  <a:gd name="connsiteX137" fmla="*/ 699699 w 1034979"/>
                  <a:gd name="connsiteY137" fmla="*/ 899343 h 1516602"/>
                  <a:gd name="connsiteX138" fmla="*/ 595181 w 1034979"/>
                  <a:gd name="connsiteY138" fmla="*/ 957831 h 1516602"/>
                  <a:gd name="connsiteX139" fmla="*/ 507294 w 1034979"/>
                  <a:gd name="connsiteY139" fmla="*/ 847908 h 1516602"/>
                  <a:gd name="connsiteX140" fmla="*/ 503484 w 1034979"/>
                  <a:gd name="connsiteY140" fmla="*/ 358323 h 1516602"/>
                  <a:gd name="connsiteX141" fmla="*/ 499674 w 1034979"/>
                  <a:gd name="connsiteY141" fmla="*/ 66858 h 1516602"/>
                  <a:gd name="connsiteX142" fmla="*/ 490149 w 1034979"/>
                  <a:gd name="connsiteY142" fmla="*/ 40188 h 1516602"/>
                  <a:gd name="connsiteX143" fmla="*/ 488244 w 1034979"/>
                  <a:gd name="connsiteY143" fmla="*/ 34473 h 1516602"/>
                  <a:gd name="connsiteX144" fmla="*/ 484434 w 1034979"/>
                  <a:gd name="connsiteY144" fmla="*/ 28758 h 1516602"/>
                  <a:gd name="connsiteX145" fmla="*/ 478719 w 1034979"/>
                  <a:gd name="connsiteY145" fmla="*/ 17328 h 1516602"/>
                  <a:gd name="connsiteX146" fmla="*/ 473004 w 1034979"/>
                  <a:gd name="connsiteY146" fmla="*/ 13518 h 1516602"/>
                  <a:gd name="connsiteX147" fmla="*/ 469194 w 1034979"/>
                  <a:gd name="connsiteY147" fmla="*/ 7803 h 1516602"/>
                  <a:gd name="connsiteX148" fmla="*/ 429189 w 1034979"/>
                  <a:gd name="connsiteY148" fmla="*/ 11613 h 1516602"/>
                  <a:gd name="connsiteX149" fmla="*/ 425379 w 1034979"/>
                  <a:gd name="connsiteY149" fmla="*/ 78288 h 1516602"/>
                  <a:gd name="connsiteX150" fmla="*/ 425379 w 1034979"/>
                  <a:gd name="connsiteY150" fmla="*/ 84003 h 1516602"/>
                  <a:gd name="connsiteX151" fmla="*/ 429189 w 1034979"/>
                  <a:gd name="connsiteY151" fmla="*/ 238308 h 1516602"/>
                  <a:gd name="connsiteX152" fmla="*/ 440619 w 1034979"/>
                  <a:gd name="connsiteY152" fmla="*/ 421188 h 1516602"/>
                  <a:gd name="connsiteX153" fmla="*/ 435265 w 1034979"/>
                  <a:gd name="connsiteY153" fmla="*/ 718368 h 1516602"/>
                  <a:gd name="connsiteX154" fmla="*/ 435059 w 1034979"/>
                  <a:gd name="connsiteY154" fmla="*/ 799046 h 1516602"/>
                  <a:gd name="connsiteX155" fmla="*/ 430322 w 1034979"/>
                  <a:gd name="connsiteY155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78694 w 1034979"/>
                  <a:gd name="connsiteY16" fmla="*/ 1101273 h 1516602"/>
                  <a:gd name="connsiteX17" fmla="*/ 276789 w 1034979"/>
                  <a:gd name="connsiteY17" fmla="*/ 1110798 h 1516602"/>
                  <a:gd name="connsiteX18" fmla="*/ 263454 w 1034979"/>
                  <a:gd name="connsiteY18" fmla="*/ 1124133 h 1516602"/>
                  <a:gd name="connsiteX19" fmla="*/ 252024 w 1034979"/>
                  <a:gd name="connsiteY19" fmla="*/ 1131753 h 1516602"/>
                  <a:gd name="connsiteX20" fmla="*/ 240594 w 1034979"/>
                  <a:gd name="connsiteY20" fmla="*/ 1135563 h 1516602"/>
                  <a:gd name="connsiteX21" fmla="*/ 27234 w 1034979"/>
                  <a:gd name="connsiteY21" fmla="*/ 1154613 h 1516602"/>
                  <a:gd name="connsiteX22" fmla="*/ 15804 w 1034979"/>
                  <a:gd name="connsiteY22" fmla="*/ 1160328 h 1516602"/>
                  <a:gd name="connsiteX23" fmla="*/ 6279 w 1034979"/>
                  <a:gd name="connsiteY23" fmla="*/ 1169853 h 1516602"/>
                  <a:gd name="connsiteX24" fmla="*/ 4374 w 1034979"/>
                  <a:gd name="connsiteY24" fmla="*/ 1175568 h 1516602"/>
                  <a:gd name="connsiteX25" fmla="*/ 564 w 1034979"/>
                  <a:gd name="connsiteY25" fmla="*/ 1181283 h 1516602"/>
                  <a:gd name="connsiteX26" fmla="*/ 6279 w 1034979"/>
                  <a:gd name="connsiteY26" fmla="*/ 1213668 h 1516602"/>
                  <a:gd name="connsiteX27" fmla="*/ 11994 w 1034979"/>
                  <a:gd name="connsiteY27" fmla="*/ 1217478 h 1516602"/>
                  <a:gd name="connsiteX28" fmla="*/ 17709 w 1034979"/>
                  <a:gd name="connsiteY28" fmla="*/ 1219383 h 1516602"/>
                  <a:gd name="connsiteX29" fmla="*/ 145344 w 1034979"/>
                  <a:gd name="connsiteY29" fmla="*/ 1217478 h 1516602"/>
                  <a:gd name="connsiteX30" fmla="*/ 239202 w 1034979"/>
                  <a:gd name="connsiteY30" fmla="*/ 1214801 h 1516602"/>
                  <a:gd name="connsiteX31" fmla="*/ 318699 w 1034979"/>
                  <a:gd name="connsiteY31" fmla="*/ 1217478 h 1516602"/>
                  <a:gd name="connsiteX32" fmla="*/ 330129 w 1034979"/>
                  <a:gd name="connsiteY32" fmla="*/ 1223193 h 1516602"/>
                  <a:gd name="connsiteX33" fmla="*/ 333939 w 1034979"/>
                  <a:gd name="connsiteY33" fmla="*/ 1228908 h 1516602"/>
                  <a:gd name="connsiteX34" fmla="*/ 339654 w 1034979"/>
                  <a:gd name="connsiteY34" fmla="*/ 1230813 h 1516602"/>
                  <a:gd name="connsiteX35" fmla="*/ 351084 w 1034979"/>
                  <a:gd name="connsiteY35" fmla="*/ 1238433 h 1516602"/>
                  <a:gd name="connsiteX36" fmla="*/ 356799 w 1034979"/>
                  <a:gd name="connsiteY36" fmla="*/ 1242243 h 1516602"/>
                  <a:gd name="connsiteX37" fmla="*/ 360609 w 1034979"/>
                  <a:gd name="connsiteY37" fmla="*/ 1247958 h 1516602"/>
                  <a:gd name="connsiteX38" fmla="*/ 366324 w 1034979"/>
                  <a:gd name="connsiteY38" fmla="*/ 1259388 h 1516602"/>
                  <a:gd name="connsiteX39" fmla="*/ 362514 w 1034979"/>
                  <a:gd name="connsiteY39" fmla="*/ 1286058 h 1516602"/>
                  <a:gd name="connsiteX40" fmla="*/ 358704 w 1034979"/>
                  <a:gd name="connsiteY40" fmla="*/ 1291773 h 1516602"/>
                  <a:gd name="connsiteX41" fmla="*/ 356799 w 1034979"/>
                  <a:gd name="connsiteY41" fmla="*/ 1297488 h 1516602"/>
                  <a:gd name="connsiteX42" fmla="*/ 352989 w 1034979"/>
                  <a:gd name="connsiteY42" fmla="*/ 1303203 h 1516602"/>
                  <a:gd name="connsiteX43" fmla="*/ 351084 w 1034979"/>
                  <a:gd name="connsiteY43" fmla="*/ 1308918 h 1516602"/>
                  <a:gd name="connsiteX44" fmla="*/ 347274 w 1034979"/>
                  <a:gd name="connsiteY44" fmla="*/ 1314633 h 1516602"/>
                  <a:gd name="connsiteX45" fmla="*/ 330129 w 1034979"/>
                  <a:gd name="connsiteY45" fmla="*/ 1381308 h 1516602"/>
                  <a:gd name="connsiteX46" fmla="*/ 328224 w 1034979"/>
                  <a:gd name="connsiteY46" fmla="*/ 1432743 h 1516602"/>
                  <a:gd name="connsiteX47" fmla="*/ 330129 w 1034979"/>
                  <a:gd name="connsiteY47" fmla="*/ 1457508 h 1516602"/>
                  <a:gd name="connsiteX48" fmla="*/ 332034 w 1034979"/>
                  <a:gd name="connsiteY48" fmla="*/ 1463223 h 1516602"/>
                  <a:gd name="connsiteX49" fmla="*/ 335844 w 1034979"/>
                  <a:gd name="connsiteY49" fmla="*/ 1467033 h 1516602"/>
                  <a:gd name="connsiteX50" fmla="*/ 364419 w 1034979"/>
                  <a:gd name="connsiteY50" fmla="*/ 1512753 h 1516602"/>
                  <a:gd name="connsiteX51" fmla="*/ 387279 w 1034979"/>
                  <a:gd name="connsiteY51" fmla="*/ 1514658 h 1516602"/>
                  <a:gd name="connsiteX52" fmla="*/ 392994 w 1034979"/>
                  <a:gd name="connsiteY52" fmla="*/ 1508943 h 1516602"/>
                  <a:gd name="connsiteX53" fmla="*/ 394899 w 1034979"/>
                  <a:gd name="connsiteY53" fmla="*/ 1497513 h 1516602"/>
                  <a:gd name="connsiteX54" fmla="*/ 396804 w 1034979"/>
                  <a:gd name="connsiteY54" fmla="*/ 1491798 h 1516602"/>
                  <a:gd name="connsiteX55" fmla="*/ 398709 w 1034979"/>
                  <a:gd name="connsiteY55" fmla="*/ 1474653 h 1516602"/>
                  <a:gd name="connsiteX56" fmla="*/ 400614 w 1034979"/>
                  <a:gd name="connsiteY56" fmla="*/ 1461318 h 1516602"/>
                  <a:gd name="connsiteX57" fmla="*/ 404424 w 1034979"/>
                  <a:gd name="connsiteY57" fmla="*/ 1404168 h 1516602"/>
                  <a:gd name="connsiteX58" fmla="*/ 410139 w 1034979"/>
                  <a:gd name="connsiteY58" fmla="*/ 1392738 h 1516602"/>
                  <a:gd name="connsiteX59" fmla="*/ 413949 w 1034979"/>
                  <a:gd name="connsiteY59" fmla="*/ 1379403 h 1516602"/>
                  <a:gd name="connsiteX60" fmla="*/ 415854 w 1034979"/>
                  <a:gd name="connsiteY60" fmla="*/ 1373688 h 1516602"/>
                  <a:gd name="connsiteX61" fmla="*/ 417759 w 1034979"/>
                  <a:gd name="connsiteY61" fmla="*/ 1360353 h 1516602"/>
                  <a:gd name="connsiteX62" fmla="*/ 421569 w 1034979"/>
                  <a:gd name="connsiteY62" fmla="*/ 1348923 h 1516602"/>
                  <a:gd name="connsiteX63" fmla="*/ 427284 w 1034979"/>
                  <a:gd name="connsiteY63" fmla="*/ 1335588 h 1516602"/>
                  <a:gd name="connsiteX64" fmla="*/ 467289 w 1034979"/>
                  <a:gd name="connsiteY64" fmla="*/ 1265103 h 1516602"/>
                  <a:gd name="connsiteX65" fmla="*/ 528455 w 1034979"/>
                  <a:gd name="connsiteY65" fmla="*/ 1230091 h 1516602"/>
                  <a:gd name="connsiteX66" fmla="*/ 601154 w 1034979"/>
                  <a:gd name="connsiteY66" fmla="*/ 1221700 h 1516602"/>
                  <a:gd name="connsiteX67" fmla="*/ 720654 w 1034979"/>
                  <a:gd name="connsiteY67" fmla="*/ 1316538 h 1516602"/>
                  <a:gd name="connsiteX68" fmla="*/ 733989 w 1034979"/>
                  <a:gd name="connsiteY68" fmla="*/ 1326063 h 1516602"/>
                  <a:gd name="connsiteX69" fmla="*/ 743514 w 1034979"/>
                  <a:gd name="connsiteY69" fmla="*/ 1327968 h 1516602"/>
                  <a:gd name="connsiteX70" fmla="*/ 749229 w 1034979"/>
                  <a:gd name="connsiteY70" fmla="*/ 1329873 h 1516602"/>
                  <a:gd name="connsiteX71" fmla="*/ 762564 w 1034979"/>
                  <a:gd name="connsiteY71" fmla="*/ 1335588 h 1516602"/>
                  <a:gd name="connsiteX72" fmla="*/ 777804 w 1034979"/>
                  <a:gd name="connsiteY72" fmla="*/ 1333683 h 1516602"/>
                  <a:gd name="connsiteX73" fmla="*/ 789234 w 1034979"/>
                  <a:gd name="connsiteY73" fmla="*/ 1327968 h 1516602"/>
                  <a:gd name="connsiteX74" fmla="*/ 794949 w 1034979"/>
                  <a:gd name="connsiteY74" fmla="*/ 1326063 h 1516602"/>
                  <a:gd name="connsiteX75" fmla="*/ 802569 w 1034979"/>
                  <a:gd name="connsiteY75" fmla="*/ 1308918 h 1516602"/>
                  <a:gd name="connsiteX76" fmla="*/ 800664 w 1034979"/>
                  <a:gd name="connsiteY76" fmla="*/ 1284153 h 1516602"/>
                  <a:gd name="connsiteX77" fmla="*/ 798759 w 1034979"/>
                  <a:gd name="connsiteY77" fmla="*/ 1278438 h 1516602"/>
                  <a:gd name="connsiteX78" fmla="*/ 796854 w 1034979"/>
                  <a:gd name="connsiteY78" fmla="*/ 1270818 h 1516602"/>
                  <a:gd name="connsiteX79" fmla="*/ 783519 w 1034979"/>
                  <a:gd name="connsiteY79" fmla="*/ 1253673 h 1516602"/>
                  <a:gd name="connsiteX80" fmla="*/ 773994 w 1034979"/>
                  <a:gd name="connsiteY80" fmla="*/ 1247958 h 1516602"/>
                  <a:gd name="connsiteX81" fmla="*/ 648264 w 1034979"/>
                  <a:gd name="connsiteY81" fmla="*/ 1156518 h 1516602"/>
                  <a:gd name="connsiteX82" fmla="*/ 644454 w 1034979"/>
                  <a:gd name="connsiteY82" fmla="*/ 1139373 h 1516602"/>
                  <a:gd name="connsiteX83" fmla="*/ 646359 w 1034979"/>
                  <a:gd name="connsiteY83" fmla="*/ 1131753 h 1516602"/>
                  <a:gd name="connsiteX84" fmla="*/ 650169 w 1034979"/>
                  <a:gd name="connsiteY84" fmla="*/ 1114608 h 1516602"/>
                  <a:gd name="connsiteX85" fmla="*/ 653979 w 1034979"/>
                  <a:gd name="connsiteY85" fmla="*/ 1108893 h 1516602"/>
                  <a:gd name="connsiteX86" fmla="*/ 655884 w 1034979"/>
                  <a:gd name="connsiteY86" fmla="*/ 1103178 h 1516602"/>
                  <a:gd name="connsiteX87" fmla="*/ 661599 w 1034979"/>
                  <a:gd name="connsiteY87" fmla="*/ 1101273 h 1516602"/>
                  <a:gd name="connsiteX88" fmla="*/ 671124 w 1034979"/>
                  <a:gd name="connsiteY88" fmla="*/ 1089843 h 1516602"/>
                  <a:gd name="connsiteX89" fmla="*/ 724464 w 1034979"/>
                  <a:gd name="connsiteY89" fmla="*/ 1082223 h 1516602"/>
                  <a:gd name="connsiteX90" fmla="*/ 842574 w 1034979"/>
                  <a:gd name="connsiteY90" fmla="*/ 1084128 h 1516602"/>
                  <a:gd name="connsiteX91" fmla="*/ 871149 w 1034979"/>
                  <a:gd name="connsiteY91" fmla="*/ 1086033 h 1516602"/>
                  <a:gd name="connsiteX92" fmla="*/ 899724 w 1034979"/>
                  <a:gd name="connsiteY92" fmla="*/ 1091748 h 1516602"/>
                  <a:gd name="connsiteX93" fmla="*/ 922584 w 1034979"/>
                  <a:gd name="connsiteY93" fmla="*/ 1095558 h 1516602"/>
                  <a:gd name="connsiteX94" fmla="*/ 951159 w 1034979"/>
                  <a:gd name="connsiteY94" fmla="*/ 1101273 h 1516602"/>
                  <a:gd name="connsiteX95" fmla="*/ 956874 w 1034979"/>
                  <a:gd name="connsiteY95" fmla="*/ 1101273 h 1516602"/>
                  <a:gd name="connsiteX96" fmla="*/ 1002594 w 1034979"/>
                  <a:gd name="connsiteY96" fmla="*/ 1099368 h 1516602"/>
                  <a:gd name="connsiteX97" fmla="*/ 1031169 w 1034979"/>
                  <a:gd name="connsiteY97" fmla="*/ 1091748 h 1516602"/>
                  <a:gd name="connsiteX98" fmla="*/ 1034979 w 1034979"/>
                  <a:gd name="connsiteY98" fmla="*/ 1086033 h 1516602"/>
                  <a:gd name="connsiteX99" fmla="*/ 1033074 w 1034979"/>
                  <a:gd name="connsiteY99" fmla="*/ 1066983 h 1516602"/>
                  <a:gd name="connsiteX100" fmla="*/ 1027359 w 1034979"/>
                  <a:gd name="connsiteY100" fmla="*/ 1063173 h 1516602"/>
                  <a:gd name="connsiteX101" fmla="*/ 1012119 w 1034979"/>
                  <a:gd name="connsiteY101" fmla="*/ 1061268 h 1516602"/>
                  <a:gd name="connsiteX102" fmla="*/ 1006404 w 1034979"/>
                  <a:gd name="connsiteY102" fmla="*/ 1059363 h 1516602"/>
                  <a:gd name="connsiteX103" fmla="*/ 998784 w 1034979"/>
                  <a:gd name="connsiteY103" fmla="*/ 1057458 h 1516602"/>
                  <a:gd name="connsiteX104" fmla="*/ 987354 w 1034979"/>
                  <a:gd name="connsiteY104" fmla="*/ 1049838 h 1516602"/>
                  <a:gd name="connsiteX105" fmla="*/ 975924 w 1034979"/>
                  <a:gd name="connsiteY105" fmla="*/ 1046028 h 1516602"/>
                  <a:gd name="connsiteX106" fmla="*/ 970209 w 1034979"/>
                  <a:gd name="connsiteY106" fmla="*/ 1044123 h 1516602"/>
                  <a:gd name="connsiteX107" fmla="*/ 962589 w 1034979"/>
                  <a:gd name="connsiteY107" fmla="*/ 1042218 h 1516602"/>
                  <a:gd name="connsiteX108" fmla="*/ 956874 w 1034979"/>
                  <a:gd name="connsiteY108" fmla="*/ 1040313 h 1516602"/>
                  <a:gd name="connsiteX109" fmla="*/ 935919 w 1034979"/>
                  <a:gd name="connsiteY109" fmla="*/ 1034598 h 1516602"/>
                  <a:gd name="connsiteX110" fmla="*/ 825429 w 1034979"/>
                  <a:gd name="connsiteY110" fmla="*/ 1034598 h 1516602"/>
                  <a:gd name="connsiteX111" fmla="*/ 730179 w 1034979"/>
                  <a:gd name="connsiteY111" fmla="*/ 1038408 h 1516602"/>
                  <a:gd name="connsiteX112" fmla="*/ 669219 w 1034979"/>
                  <a:gd name="connsiteY112" fmla="*/ 1046028 h 1516602"/>
                  <a:gd name="connsiteX113" fmla="*/ 646359 w 1034979"/>
                  <a:gd name="connsiteY113" fmla="*/ 1049838 h 1516602"/>
                  <a:gd name="connsiteX114" fmla="*/ 642549 w 1034979"/>
                  <a:gd name="connsiteY114" fmla="*/ 1038408 h 1516602"/>
                  <a:gd name="connsiteX115" fmla="*/ 640644 w 1034979"/>
                  <a:gd name="connsiteY115" fmla="*/ 1032693 h 1516602"/>
                  <a:gd name="connsiteX116" fmla="*/ 642549 w 1034979"/>
                  <a:gd name="connsiteY116" fmla="*/ 1015548 h 1516602"/>
                  <a:gd name="connsiteX117" fmla="*/ 644454 w 1034979"/>
                  <a:gd name="connsiteY117" fmla="*/ 1009833 h 1516602"/>
                  <a:gd name="connsiteX118" fmla="*/ 661599 w 1034979"/>
                  <a:gd name="connsiteY118" fmla="*/ 1000308 h 1516602"/>
                  <a:gd name="connsiteX119" fmla="*/ 673029 w 1034979"/>
                  <a:gd name="connsiteY119" fmla="*/ 992688 h 1516602"/>
                  <a:gd name="connsiteX120" fmla="*/ 674934 w 1034979"/>
                  <a:gd name="connsiteY120" fmla="*/ 986973 h 1516602"/>
                  <a:gd name="connsiteX121" fmla="*/ 680649 w 1034979"/>
                  <a:gd name="connsiteY121" fmla="*/ 985068 h 1516602"/>
                  <a:gd name="connsiteX122" fmla="*/ 686364 w 1034979"/>
                  <a:gd name="connsiteY122" fmla="*/ 981258 h 1516602"/>
                  <a:gd name="connsiteX123" fmla="*/ 695889 w 1034979"/>
                  <a:gd name="connsiteY123" fmla="*/ 971733 h 1516602"/>
                  <a:gd name="connsiteX124" fmla="*/ 705414 w 1034979"/>
                  <a:gd name="connsiteY124" fmla="*/ 960303 h 1516602"/>
                  <a:gd name="connsiteX125" fmla="*/ 716844 w 1034979"/>
                  <a:gd name="connsiteY125" fmla="*/ 952683 h 1516602"/>
                  <a:gd name="connsiteX126" fmla="*/ 732084 w 1034979"/>
                  <a:gd name="connsiteY126" fmla="*/ 939348 h 1516602"/>
                  <a:gd name="connsiteX127" fmla="*/ 741609 w 1034979"/>
                  <a:gd name="connsiteY127" fmla="*/ 927918 h 1516602"/>
                  <a:gd name="connsiteX128" fmla="*/ 753039 w 1034979"/>
                  <a:gd name="connsiteY128" fmla="*/ 918393 h 1516602"/>
                  <a:gd name="connsiteX129" fmla="*/ 758754 w 1034979"/>
                  <a:gd name="connsiteY129" fmla="*/ 906963 h 1516602"/>
                  <a:gd name="connsiteX130" fmla="*/ 760659 w 1034979"/>
                  <a:gd name="connsiteY130" fmla="*/ 901248 h 1516602"/>
                  <a:gd name="connsiteX131" fmla="*/ 766374 w 1034979"/>
                  <a:gd name="connsiteY131" fmla="*/ 889818 h 1516602"/>
                  <a:gd name="connsiteX132" fmla="*/ 764469 w 1034979"/>
                  <a:gd name="connsiteY132" fmla="*/ 874578 h 1516602"/>
                  <a:gd name="connsiteX133" fmla="*/ 758754 w 1034979"/>
                  <a:gd name="connsiteY133" fmla="*/ 872673 h 1516602"/>
                  <a:gd name="connsiteX134" fmla="*/ 737799 w 1034979"/>
                  <a:gd name="connsiteY134" fmla="*/ 874578 h 1516602"/>
                  <a:gd name="connsiteX135" fmla="*/ 732084 w 1034979"/>
                  <a:gd name="connsiteY135" fmla="*/ 878388 h 1516602"/>
                  <a:gd name="connsiteX136" fmla="*/ 699699 w 1034979"/>
                  <a:gd name="connsiteY136" fmla="*/ 899343 h 1516602"/>
                  <a:gd name="connsiteX137" fmla="*/ 595181 w 1034979"/>
                  <a:gd name="connsiteY137" fmla="*/ 957831 h 1516602"/>
                  <a:gd name="connsiteX138" fmla="*/ 507294 w 1034979"/>
                  <a:gd name="connsiteY138" fmla="*/ 847908 h 1516602"/>
                  <a:gd name="connsiteX139" fmla="*/ 503484 w 1034979"/>
                  <a:gd name="connsiteY139" fmla="*/ 358323 h 1516602"/>
                  <a:gd name="connsiteX140" fmla="*/ 499674 w 1034979"/>
                  <a:gd name="connsiteY140" fmla="*/ 66858 h 1516602"/>
                  <a:gd name="connsiteX141" fmla="*/ 490149 w 1034979"/>
                  <a:gd name="connsiteY141" fmla="*/ 40188 h 1516602"/>
                  <a:gd name="connsiteX142" fmla="*/ 488244 w 1034979"/>
                  <a:gd name="connsiteY142" fmla="*/ 34473 h 1516602"/>
                  <a:gd name="connsiteX143" fmla="*/ 484434 w 1034979"/>
                  <a:gd name="connsiteY143" fmla="*/ 28758 h 1516602"/>
                  <a:gd name="connsiteX144" fmla="*/ 478719 w 1034979"/>
                  <a:gd name="connsiteY144" fmla="*/ 17328 h 1516602"/>
                  <a:gd name="connsiteX145" fmla="*/ 473004 w 1034979"/>
                  <a:gd name="connsiteY145" fmla="*/ 13518 h 1516602"/>
                  <a:gd name="connsiteX146" fmla="*/ 469194 w 1034979"/>
                  <a:gd name="connsiteY146" fmla="*/ 7803 h 1516602"/>
                  <a:gd name="connsiteX147" fmla="*/ 429189 w 1034979"/>
                  <a:gd name="connsiteY147" fmla="*/ 11613 h 1516602"/>
                  <a:gd name="connsiteX148" fmla="*/ 425379 w 1034979"/>
                  <a:gd name="connsiteY148" fmla="*/ 78288 h 1516602"/>
                  <a:gd name="connsiteX149" fmla="*/ 425379 w 1034979"/>
                  <a:gd name="connsiteY149" fmla="*/ 84003 h 1516602"/>
                  <a:gd name="connsiteX150" fmla="*/ 429189 w 1034979"/>
                  <a:gd name="connsiteY150" fmla="*/ 238308 h 1516602"/>
                  <a:gd name="connsiteX151" fmla="*/ 440619 w 1034979"/>
                  <a:gd name="connsiteY151" fmla="*/ 421188 h 1516602"/>
                  <a:gd name="connsiteX152" fmla="*/ 435265 w 1034979"/>
                  <a:gd name="connsiteY152" fmla="*/ 718368 h 1516602"/>
                  <a:gd name="connsiteX153" fmla="*/ 435059 w 1034979"/>
                  <a:gd name="connsiteY153" fmla="*/ 799046 h 1516602"/>
                  <a:gd name="connsiteX154" fmla="*/ 430322 w 1034979"/>
                  <a:gd name="connsiteY15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76789 w 1034979"/>
                  <a:gd name="connsiteY16" fmla="*/ 1110798 h 1516602"/>
                  <a:gd name="connsiteX17" fmla="*/ 263454 w 1034979"/>
                  <a:gd name="connsiteY17" fmla="*/ 1124133 h 1516602"/>
                  <a:gd name="connsiteX18" fmla="*/ 252024 w 1034979"/>
                  <a:gd name="connsiteY18" fmla="*/ 1131753 h 1516602"/>
                  <a:gd name="connsiteX19" fmla="*/ 240594 w 1034979"/>
                  <a:gd name="connsiteY19" fmla="*/ 1135563 h 1516602"/>
                  <a:gd name="connsiteX20" fmla="*/ 27234 w 1034979"/>
                  <a:gd name="connsiteY20" fmla="*/ 1154613 h 1516602"/>
                  <a:gd name="connsiteX21" fmla="*/ 15804 w 1034979"/>
                  <a:gd name="connsiteY21" fmla="*/ 1160328 h 1516602"/>
                  <a:gd name="connsiteX22" fmla="*/ 6279 w 1034979"/>
                  <a:gd name="connsiteY22" fmla="*/ 1169853 h 1516602"/>
                  <a:gd name="connsiteX23" fmla="*/ 4374 w 1034979"/>
                  <a:gd name="connsiteY23" fmla="*/ 1175568 h 1516602"/>
                  <a:gd name="connsiteX24" fmla="*/ 564 w 1034979"/>
                  <a:gd name="connsiteY24" fmla="*/ 1181283 h 1516602"/>
                  <a:gd name="connsiteX25" fmla="*/ 6279 w 1034979"/>
                  <a:gd name="connsiteY25" fmla="*/ 1213668 h 1516602"/>
                  <a:gd name="connsiteX26" fmla="*/ 11994 w 1034979"/>
                  <a:gd name="connsiteY26" fmla="*/ 1217478 h 1516602"/>
                  <a:gd name="connsiteX27" fmla="*/ 17709 w 1034979"/>
                  <a:gd name="connsiteY27" fmla="*/ 1219383 h 1516602"/>
                  <a:gd name="connsiteX28" fmla="*/ 145344 w 1034979"/>
                  <a:gd name="connsiteY28" fmla="*/ 1217478 h 1516602"/>
                  <a:gd name="connsiteX29" fmla="*/ 239202 w 1034979"/>
                  <a:gd name="connsiteY29" fmla="*/ 1214801 h 1516602"/>
                  <a:gd name="connsiteX30" fmla="*/ 318699 w 1034979"/>
                  <a:gd name="connsiteY30" fmla="*/ 1217478 h 1516602"/>
                  <a:gd name="connsiteX31" fmla="*/ 330129 w 1034979"/>
                  <a:gd name="connsiteY31" fmla="*/ 1223193 h 1516602"/>
                  <a:gd name="connsiteX32" fmla="*/ 333939 w 1034979"/>
                  <a:gd name="connsiteY32" fmla="*/ 1228908 h 1516602"/>
                  <a:gd name="connsiteX33" fmla="*/ 339654 w 1034979"/>
                  <a:gd name="connsiteY33" fmla="*/ 1230813 h 1516602"/>
                  <a:gd name="connsiteX34" fmla="*/ 351084 w 1034979"/>
                  <a:gd name="connsiteY34" fmla="*/ 1238433 h 1516602"/>
                  <a:gd name="connsiteX35" fmla="*/ 356799 w 1034979"/>
                  <a:gd name="connsiteY35" fmla="*/ 1242243 h 1516602"/>
                  <a:gd name="connsiteX36" fmla="*/ 360609 w 1034979"/>
                  <a:gd name="connsiteY36" fmla="*/ 1247958 h 1516602"/>
                  <a:gd name="connsiteX37" fmla="*/ 366324 w 1034979"/>
                  <a:gd name="connsiteY37" fmla="*/ 1259388 h 1516602"/>
                  <a:gd name="connsiteX38" fmla="*/ 362514 w 1034979"/>
                  <a:gd name="connsiteY38" fmla="*/ 1286058 h 1516602"/>
                  <a:gd name="connsiteX39" fmla="*/ 358704 w 1034979"/>
                  <a:gd name="connsiteY39" fmla="*/ 1291773 h 1516602"/>
                  <a:gd name="connsiteX40" fmla="*/ 356799 w 1034979"/>
                  <a:gd name="connsiteY40" fmla="*/ 1297488 h 1516602"/>
                  <a:gd name="connsiteX41" fmla="*/ 352989 w 1034979"/>
                  <a:gd name="connsiteY41" fmla="*/ 1303203 h 1516602"/>
                  <a:gd name="connsiteX42" fmla="*/ 351084 w 1034979"/>
                  <a:gd name="connsiteY42" fmla="*/ 1308918 h 1516602"/>
                  <a:gd name="connsiteX43" fmla="*/ 347274 w 1034979"/>
                  <a:gd name="connsiteY43" fmla="*/ 1314633 h 1516602"/>
                  <a:gd name="connsiteX44" fmla="*/ 330129 w 1034979"/>
                  <a:gd name="connsiteY44" fmla="*/ 1381308 h 1516602"/>
                  <a:gd name="connsiteX45" fmla="*/ 328224 w 1034979"/>
                  <a:gd name="connsiteY45" fmla="*/ 1432743 h 1516602"/>
                  <a:gd name="connsiteX46" fmla="*/ 330129 w 1034979"/>
                  <a:gd name="connsiteY46" fmla="*/ 1457508 h 1516602"/>
                  <a:gd name="connsiteX47" fmla="*/ 332034 w 1034979"/>
                  <a:gd name="connsiteY47" fmla="*/ 1463223 h 1516602"/>
                  <a:gd name="connsiteX48" fmla="*/ 335844 w 1034979"/>
                  <a:gd name="connsiteY48" fmla="*/ 1467033 h 1516602"/>
                  <a:gd name="connsiteX49" fmla="*/ 364419 w 1034979"/>
                  <a:gd name="connsiteY49" fmla="*/ 1512753 h 1516602"/>
                  <a:gd name="connsiteX50" fmla="*/ 387279 w 1034979"/>
                  <a:gd name="connsiteY50" fmla="*/ 1514658 h 1516602"/>
                  <a:gd name="connsiteX51" fmla="*/ 392994 w 1034979"/>
                  <a:gd name="connsiteY51" fmla="*/ 1508943 h 1516602"/>
                  <a:gd name="connsiteX52" fmla="*/ 394899 w 1034979"/>
                  <a:gd name="connsiteY52" fmla="*/ 1497513 h 1516602"/>
                  <a:gd name="connsiteX53" fmla="*/ 396804 w 1034979"/>
                  <a:gd name="connsiteY53" fmla="*/ 1491798 h 1516602"/>
                  <a:gd name="connsiteX54" fmla="*/ 398709 w 1034979"/>
                  <a:gd name="connsiteY54" fmla="*/ 1474653 h 1516602"/>
                  <a:gd name="connsiteX55" fmla="*/ 400614 w 1034979"/>
                  <a:gd name="connsiteY55" fmla="*/ 1461318 h 1516602"/>
                  <a:gd name="connsiteX56" fmla="*/ 404424 w 1034979"/>
                  <a:gd name="connsiteY56" fmla="*/ 1404168 h 1516602"/>
                  <a:gd name="connsiteX57" fmla="*/ 410139 w 1034979"/>
                  <a:gd name="connsiteY57" fmla="*/ 1392738 h 1516602"/>
                  <a:gd name="connsiteX58" fmla="*/ 413949 w 1034979"/>
                  <a:gd name="connsiteY58" fmla="*/ 1379403 h 1516602"/>
                  <a:gd name="connsiteX59" fmla="*/ 415854 w 1034979"/>
                  <a:gd name="connsiteY59" fmla="*/ 1373688 h 1516602"/>
                  <a:gd name="connsiteX60" fmla="*/ 417759 w 1034979"/>
                  <a:gd name="connsiteY60" fmla="*/ 1360353 h 1516602"/>
                  <a:gd name="connsiteX61" fmla="*/ 421569 w 1034979"/>
                  <a:gd name="connsiteY61" fmla="*/ 1348923 h 1516602"/>
                  <a:gd name="connsiteX62" fmla="*/ 427284 w 1034979"/>
                  <a:gd name="connsiteY62" fmla="*/ 1335588 h 1516602"/>
                  <a:gd name="connsiteX63" fmla="*/ 467289 w 1034979"/>
                  <a:gd name="connsiteY63" fmla="*/ 1265103 h 1516602"/>
                  <a:gd name="connsiteX64" fmla="*/ 528455 w 1034979"/>
                  <a:gd name="connsiteY64" fmla="*/ 1230091 h 1516602"/>
                  <a:gd name="connsiteX65" fmla="*/ 601154 w 1034979"/>
                  <a:gd name="connsiteY65" fmla="*/ 1221700 h 1516602"/>
                  <a:gd name="connsiteX66" fmla="*/ 720654 w 1034979"/>
                  <a:gd name="connsiteY66" fmla="*/ 1316538 h 1516602"/>
                  <a:gd name="connsiteX67" fmla="*/ 733989 w 1034979"/>
                  <a:gd name="connsiteY67" fmla="*/ 1326063 h 1516602"/>
                  <a:gd name="connsiteX68" fmla="*/ 743514 w 1034979"/>
                  <a:gd name="connsiteY68" fmla="*/ 1327968 h 1516602"/>
                  <a:gd name="connsiteX69" fmla="*/ 749229 w 1034979"/>
                  <a:gd name="connsiteY69" fmla="*/ 1329873 h 1516602"/>
                  <a:gd name="connsiteX70" fmla="*/ 762564 w 1034979"/>
                  <a:gd name="connsiteY70" fmla="*/ 1335588 h 1516602"/>
                  <a:gd name="connsiteX71" fmla="*/ 777804 w 1034979"/>
                  <a:gd name="connsiteY71" fmla="*/ 1333683 h 1516602"/>
                  <a:gd name="connsiteX72" fmla="*/ 789234 w 1034979"/>
                  <a:gd name="connsiteY72" fmla="*/ 1327968 h 1516602"/>
                  <a:gd name="connsiteX73" fmla="*/ 794949 w 1034979"/>
                  <a:gd name="connsiteY73" fmla="*/ 1326063 h 1516602"/>
                  <a:gd name="connsiteX74" fmla="*/ 802569 w 1034979"/>
                  <a:gd name="connsiteY74" fmla="*/ 1308918 h 1516602"/>
                  <a:gd name="connsiteX75" fmla="*/ 800664 w 1034979"/>
                  <a:gd name="connsiteY75" fmla="*/ 1284153 h 1516602"/>
                  <a:gd name="connsiteX76" fmla="*/ 798759 w 1034979"/>
                  <a:gd name="connsiteY76" fmla="*/ 1278438 h 1516602"/>
                  <a:gd name="connsiteX77" fmla="*/ 796854 w 1034979"/>
                  <a:gd name="connsiteY77" fmla="*/ 1270818 h 1516602"/>
                  <a:gd name="connsiteX78" fmla="*/ 783519 w 1034979"/>
                  <a:gd name="connsiteY78" fmla="*/ 1253673 h 1516602"/>
                  <a:gd name="connsiteX79" fmla="*/ 773994 w 1034979"/>
                  <a:gd name="connsiteY79" fmla="*/ 1247958 h 1516602"/>
                  <a:gd name="connsiteX80" fmla="*/ 648264 w 1034979"/>
                  <a:gd name="connsiteY80" fmla="*/ 1156518 h 1516602"/>
                  <a:gd name="connsiteX81" fmla="*/ 644454 w 1034979"/>
                  <a:gd name="connsiteY81" fmla="*/ 1139373 h 1516602"/>
                  <a:gd name="connsiteX82" fmla="*/ 646359 w 1034979"/>
                  <a:gd name="connsiteY82" fmla="*/ 1131753 h 1516602"/>
                  <a:gd name="connsiteX83" fmla="*/ 650169 w 1034979"/>
                  <a:gd name="connsiteY83" fmla="*/ 1114608 h 1516602"/>
                  <a:gd name="connsiteX84" fmla="*/ 653979 w 1034979"/>
                  <a:gd name="connsiteY84" fmla="*/ 1108893 h 1516602"/>
                  <a:gd name="connsiteX85" fmla="*/ 655884 w 1034979"/>
                  <a:gd name="connsiteY85" fmla="*/ 1103178 h 1516602"/>
                  <a:gd name="connsiteX86" fmla="*/ 661599 w 1034979"/>
                  <a:gd name="connsiteY86" fmla="*/ 1101273 h 1516602"/>
                  <a:gd name="connsiteX87" fmla="*/ 671124 w 1034979"/>
                  <a:gd name="connsiteY87" fmla="*/ 1089843 h 1516602"/>
                  <a:gd name="connsiteX88" fmla="*/ 724464 w 1034979"/>
                  <a:gd name="connsiteY88" fmla="*/ 1082223 h 1516602"/>
                  <a:gd name="connsiteX89" fmla="*/ 842574 w 1034979"/>
                  <a:gd name="connsiteY89" fmla="*/ 1084128 h 1516602"/>
                  <a:gd name="connsiteX90" fmla="*/ 871149 w 1034979"/>
                  <a:gd name="connsiteY90" fmla="*/ 1086033 h 1516602"/>
                  <a:gd name="connsiteX91" fmla="*/ 899724 w 1034979"/>
                  <a:gd name="connsiteY91" fmla="*/ 1091748 h 1516602"/>
                  <a:gd name="connsiteX92" fmla="*/ 922584 w 1034979"/>
                  <a:gd name="connsiteY92" fmla="*/ 1095558 h 1516602"/>
                  <a:gd name="connsiteX93" fmla="*/ 951159 w 1034979"/>
                  <a:gd name="connsiteY93" fmla="*/ 1101273 h 1516602"/>
                  <a:gd name="connsiteX94" fmla="*/ 956874 w 1034979"/>
                  <a:gd name="connsiteY94" fmla="*/ 1101273 h 1516602"/>
                  <a:gd name="connsiteX95" fmla="*/ 1002594 w 1034979"/>
                  <a:gd name="connsiteY95" fmla="*/ 1099368 h 1516602"/>
                  <a:gd name="connsiteX96" fmla="*/ 1031169 w 1034979"/>
                  <a:gd name="connsiteY96" fmla="*/ 1091748 h 1516602"/>
                  <a:gd name="connsiteX97" fmla="*/ 1034979 w 1034979"/>
                  <a:gd name="connsiteY97" fmla="*/ 1086033 h 1516602"/>
                  <a:gd name="connsiteX98" fmla="*/ 1033074 w 1034979"/>
                  <a:gd name="connsiteY98" fmla="*/ 1066983 h 1516602"/>
                  <a:gd name="connsiteX99" fmla="*/ 1027359 w 1034979"/>
                  <a:gd name="connsiteY99" fmla="*/ 1063173 h 1516602"/>
                  <a:gd name="connsiteX100" fmla="*/ 1012119 w 1034979"/>
                  <a:gd name="connsiteY100" fmla="*/ 1061268 h 1516602"/>
                  <a:gd name="connsiteX101" fmla="*/ 1006404 w 1034979"/>
                  <a:gd name="connsiteY101" fmla="*/ 1059363 h 1516602"/>
                  <a:gd name="connsiteX102" fmla="*/ 998784 w 1034979"/>
                  <a:gd name="connsiteY102" fmla="*/ 1057458 h 1516602"/>
                  <a:gd name="connsiteX103" fmla="*/ 987354 w 1034979"/>
                  <a:gd name="connsiteY103" fmla="*/ 1049838 h 1516602"/>
                  <a:gd name="connsiteX104" fmla="*/ 975924 w 1034979"/>
                  <a:gd name="connsiteY104" fmla="*/ 1046028 h 1516602"/>
                  <a:gd name="connsiteX105" fmla="*/ 970209 w 1034979"/>
                  <a:gd name="connsiteY105" fmla="*/ 1044123 h 1516602"/>
                  <a:gd name="connsiteX106" fmla="*/ 962589 w 1034979"/>
                  <a:gd name="connsiteY106" fmla="*/ 1042218 h 1516602"/>
                  <a:gd name="connsiteX107" fmla="*/ 956874 w 1034979"/>
                  <a:gd name="connsiteY107" fmla="*/ 1040313 h 1516602"/>
                  <a:gd name="connsiteX108" fmla="*/ 935919 w 1034979"/>
                  <a:gd name="connsiteY108" fmla="*/ 1034598 h 1516602"/>
                  <a:gd name="connsiteX109" fmla="*/ 825429 w 1034979"/>
                  <a:gd name="connsiteY109" fmla="*/ 1034598 h 1516602"/>
                  <a:gd name="connsiteX110" fmla="*/ 730179 w 1034979"/>
                  <a:gd name="connsiteY110" fmla="*/ 1038408 h 1516602"/>
                  <a:gd name="connsiteX111" fmla="*/ 669219 w 1034979"/>
                  <a:gd name="connsiteY111" fmla="*/ 1046028 h 1516602"/>
                  <a:gd name="connsiteX112" fmla="*/ 646359 w 1034979"/>
                  <a:gd name="connsiteY112" fmla="*/ 1049838 h 1516602"/>
                  <a:gd name="connsiteX113" fmla="*/ 642549 w 1034979"/>
                  <a:gd name="connsiteY113" fmla="*/ 1038408 h 1516602"/>
                  <a:gd name="connsiteX114" fmla="*/ 640644 w 1034979"/>
                  <a:gd name="connsiteY114" fmla="*/ 1032693 h 1516602"/>
                  <a:gd name="connsiteX115" fmla="*/ 642549 w 1034979"/>
                  <a:gd name="connsiteY115" fmla="*/ 1015548 h 1516602"/>
                  <a:gd name="connsiteX116" fmla="*/ 644454 w 1034979"/>
                  <a:gd name="connsiteY116" fmla="*/ 1009833 h 1516602"/>
                  <a:gd name="connsiteX117" fmla="*/ 661599 w 1034979"/>
                  <a:gd name="connsiteY117" fmla="*/ 1000308 h 1516602"/>
                  <a:gd name="connsiteX118" fmla="*/ 673029 w 1034979"/>
                  <a:gd name="connsiteY118" fmla="*/ 992688 h 1516602"/>
                  <a:gd name="connsiteX119" fmla="*/ 674934 w 1034979"/>
                  <a:gd name="connsiteY119" fmla="*/ 986973 h 1516602"/>
                  <a:gd name="connsiteX120" fmla="*/ 680649 w 1034979"/>
                  <a:gd name="connsiteY120" fmla="*/ 985068 h 1516602"/>
                  <a:gd name="connsiteX121" fmla="*/ 686364 w 1034979"/>
                  <a:gd name="connsiteY121" fmla="*/ 981258 h 1516602"/>
                  <a:gd name="connsiteX122" fmla="*/ 695889 w 1034979"/>
                  <a:gd name="connsiteY122" fmla="*/ 971733 h 1516602"/>
                  <a:gd name="connsiteX123" fmla="*/ 705414 w 1034979"/>
                  <a:gd name="connsiteY123" fmla="*/ 960303 h 1516602"/>
                  <a:gd name="connsiteX124" fmla="*/ 716844 w 1034979"/>
                  <a:gd name="connsiteY124" fmla="*/ 952683 h 1516602"/>
                  <a:gd name="connsiteX125" fmla="*/ 732084 w 1034979"/>
                  <a:gd name="connsiteY125" fmla="*/ 939348 h 1516602"/>
                  <a:gd name="connsiteX126" fmla="*/ 741609 w 1034979"/>
                  <a:gd name="connsiteY126" fmla="*/ 927918 h 1516602"/>
                  <a:gd name="connsiteX127" fmla="*/ 753039 w 1034979"/>
                  <a:gd name="connsiteY127" fmla="*/ 918393 h 1516602"/>
                  <a:gd name="connsiteX128" fmla="*/ 758754 w 1034979"/>
                  <a:gd name="connsiteY128" fmla="*/ 906963 h 1516602"/>
                  <a:gd name="connsiteX129" fmla="*/ 760659 w 1034979"/>
                  <a:gd name="connsiteY129" fmla="*/ 901248 h 1516602"/>
                  <a:gd name="connsiteX130" fmla="*/ 766374 w 1034979"/>
                  <a:gd name="connsiteY130" fmla="*/ 889818 h 1516602"/>
                  <a:gd name="connsiteX131" fmla="*/ 764469 w 1034979"/>
                  <a:gd name="connsiteY131" fmla="*/ 874578 h 1516602"/>
                  <a:gd name="connsiteX132" fmla="*/ 758754 w 1034979"/>
                  <a:gd name="connsiteY132" fmla="*/ 872673 h 1516602"/>
                  <a:gd name="connsiteX133" fmla="*/ 737799 w 1034979"/>
                  <a:gd name="connsiteY133" fmla="*/ 874578 h 1516602"/>
                  <a:gd name="connsiteX134" fmla="*/ 732084 w 1034979"/>
                  <a:gd name="connsiteY134" fmla="*/ 878388 h 1516602"/>
                  <a:gd name="connsiteX135" fmla="*/ 699699 w 1034979"/>
                  <a:gd name="connsiteY135" fmla="*/ 899343 h 1516602"/>
                  <a:gd name="connsiteX136" fmla="*/ 595181 w 1034979"/>
                  <a:gd name="connsiteY136" fmla="*/ 957831 h 1516602"/>
                  <a:gd name="connsiteX137" fmla="*/ 507294 w 1034979"/>
                  <a:gd name="connsiteY137" fmla="*/ 847908 h 1516602"/>
                  <a:gd name="connsiteX138" fmla="*/ 503484 w 1034979"/>
                  <a:gd name="connsiteY138" fmla="*/ 358323 h 1516602"/>
                  <a:gd name="connsiteX139" fmla="*/ 499674 w 1034979"/>
                  <a:gd name="connsiteY139" fmla="*/ 66858 h 1516602"/>
                  <a:gd name="connsiteX140" fmla="*/ 490149 w 1034979"/>
                  <a:gd name="connsiteY140" fmla="*/ 40188 h 1516602"/>
                  <a:gd name="connsiteX141" fmla="*/ 488244 w 1034979"/>
                  <a:gd name="connsiteY141" fmla="*/ 34473 h 1516602"/>
                  <a:gd name="connsiteX142" fmla="*/ 484434 w 1034979"/>
                  <a:gd name="connsiteY142" fmla="*/ 28758 h 1516602"/>
                  <a:gd name="connsiteX143" fmla="*/ 478719 w 1034979"/>
                  <a:gd name="connsiteY143" fmla="*/ 17328 h 1516602"/>
                  <a:gd name="connsiteX144" fmla="*/ 473004 w 1034979"/>
                  <a:gd name="connsiteY144" fmla="*/ 13518 h 1516602"/>
                  <a:gd name="connsiteX145" fmla="*/ 469194 w 1034979"/>
                  <a:gd name="connsiteY145" fmla="*/ 7803 h 1516602"/>
                  <a:gd name="connsiteX146" fmla="*/ 429189 w 1034979"/>
                  <a:gd name="connsiteY146" fmla="*/ 11613 h 1516602"/>
                  <a:gd name="connsiteX147" fmla="*/ 425379 w 1034979"/>
                  <a:gd name="connsiteY147" fmla="*/ 78288 h 1516602"/>
                  <a:gd name="connsiteX148" fmla="*/ 425379 w 1034979"/>
                  <a:gd name="connsiteY148" fmla="*/ 84003 h 1516602"/>
                  <a:gd name="connsiteX149" fmla="*/ 429189 w 1034979"/>
                  <a:gd name="connsiteY149" fmla="*/ 238308 h 1516602"/>
                  <a:gd name="connsiteX150" fmla="*/ 440619 w 1034979"/>
                  <a:gd name="connsiteY150" fmla="*/ 421188 h 1516602"/>
                  <a:gd name="connsiteX151" fmla="*/ 435265 w 1034979"/>
                  <a:gd name="connsiteY151" fmla="*/ 718368 h 1516602"/>
                  <a:gd name="connsiteX152" fmla="*/ 435059 w 1034979"/>
                  <a:gd name="connsiteY152" fmla="*/ 799046 h 1516602"/>
                  <a:gd name="connsiteX153" fmla="*/ 430322 w 1034979"/>
                  <a:gd name="connsiteY153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76789 w 1034979"/>
                  <a:gd name="connsiteY16" fmla="*/ 1110798 h 1516602"/>
                  <a:gd name="connsiteX17" fmla="*/ 252024 w 1034979"/>
                  <a:gd name="connsiteY17" fmla="*/ 1131753 h 1516602"/>
                  <a:gd name="connsiteX18" fmla="*/ 240594 w 1034979"/>
                  <a:gd name="connsiteY18" fmla="*/ 1135563 h 1516602"/>
                  <a:gd name="connsiteX19" fmla="*/ 27234 w 1034979"/>
                  <a:gd name="connsiteY19" fmla="*/ 1154613 h 1516602"/>
                  <a:gd name="connsiteX20" fmla="*/ 15804 w 1034979"/>
                  <a:gd name="connsiteY20" fmla="*/ 1160328 h 1516602"/>
                  <a:gd name="connsiteX21" fmla="*/ 6279 w 1034979"/>
                  <a:gd name="connsiteY21" fmla="*/ 1169853 h 1516602"/>
                  <a:gd name="connsiteX22" fmla="*/ 4374 w 1034979"/>
                  <a:gd name="connsiteY22" fmla="*/ 1175568 h 1516602"/>
                  <a:gd name="connsiteX23" fmla="*/ 564 w 1034979"/>
                  <a:gd name="connsiteY23" fmla="*/ 1181283 h 1516602"/>
                  <a:gd name="connsiteX24" fmla="*/ 6279 w 1034979"/>
                  <a:gd name="connsiteY24" fmla="*/ 1213668 h 1516602"/>
                  <a:gd name="connsiteX25" fmla="*/ 11994 w 1034979"/>
                  <a:gd name="connsiteY25" fmla="*/ 1217478 h 1516602"/>
                  <a:gd name="connsiteX26" fmla="*/ 17709 w 1034979"/>
                  <a:gd name="connsiteY26" fmla="*/ 1219383 h 1516602"/>
                  <a:gd name="connsiteX27" fmla="*/ 145344 w 1034979"/>
                  <a:gd name="connsiteY27" fmla="*/ 1217478 h 1516602"/>
                  <a:gd name="connsiteX28" fmla="*/ 239202 w 1034979"/>
                  <a:gd name="connsiteY28" fmla="*/ 1214801 h 1516602"/>
                  <a:gd name="connsiteX29" fmla="*/ 318699 w 1034979"/>
                  <a:gd name="connsiteY29" fmla="*/ 1217478 h 1516602"/>
                  <a:gd name="connsiteX30" fmla="*/ 330129 w 1034979"/>
                  <a:gd name="connsiteY30" fmla="*/ 1223193 h 1516602"/>
                  <a:gd name="connsiteX31" fmla="*/ 333939 w 1034979"/>
                  <a:gd name="connsiteY31" fmla="*/ 1228908 h 1516602"/>
                  <a:gd name="connsiteX32" fmla="*/ 339654 w 1034979"/>
                  <a:gd name="connsiteY32" fmla="*/ 1230813 h 1516602"/>
                  <a:gd name="connsiteX33" fmla="*/ 351084 w 1034979"/>
                  <a:gd name="connsiteY33" fmla="*/ 1238433 h 1516602"/>
                  <a:gd name="connsiteX34" fmla="*/ 356799 w 1034979"/>
                  <a:gd name="connsiteY34" fmla="*/ 1242243 h 1516602"/>
                  <a:gd name="connsiteX35" fmla="*/ 360609 w 1034979"/>
                  <a:gd name="connsiteY35" fmla="*/ 1247958 h 1516602"/>
                  <a:gd name="connsiteX36" fmla="*/ 366324 w 1034979"/>
                  <a:gd name="connsiteY36" fmla="*/ 1259388 h 1516602"/>
                  <a:gd name="connsiteX37" fmla="*/ 362514 w 1034979"/>
                  <a:gd name="connsiteY37" fmla="*/ 1286058 h 1516602"/>
                  <a:gd name="connsiteX38" fmla="*/ 358704 w 1034979"/>
                  <a:gd name="connsiteY38" fmla="*/ 1291773 h 1516602"/>
                  <a:gd name="connsiteX39" fmla="*/ 356799 w 1034979"/>
                  <a:gd name="connsiteY39" fmla="*/ 1297488 h 1516602"/>
                  <a:gd name="connsiteX40" fmla="*/ 352989 w 1034979"/>
                  <a:gd name="connsiteY40" fmla="*/ 1303203 h 1516602"/>
                  <a:gd name="connsiteX41" fmla="*/ 351084 w 1034979"/>
                  <a:gd name="connsiteY41" fmla="*/ 1308918 h 1516602"/>
                  <a:gd name="connsiteX42" fmla="*/ 347274 w 1034979"/>
                  <a:gd name="connsiteY42" fmla="*/ 1314633 h 1516602"/>
                  <a:gd name="connsiteX43" fmla="*/ 330129 w 1034979"/>
                  <a:gd name="connsiteY43" fmla="*/ 1381308 h 1516602"/>
                  <a:gd name="connsiteX44" fmla="*/ 328224 w 1034979"/>
                  <a:gd name="connsiteY44" fmla="*/ 1432743 h 1516602"/>
                  <a:gd name="connsiteX45" fmla="*/ 330129 w 1034979"/>
                  <a:gd name="connsiteY45" fmla="*/ 1457508 h 1516602"/>
                  <a:gd name="connsiteX46" fmla="*/ 332034 w 1034979"/>
                  <a:gd name="connsiteY46" fmla="*/ 1463223 h 1516602"/>
                  <a:gd name="connsiteX47" fmla="*/ 335844 w 1034979"/>
                  <a:gd name="connsiteY47" fmla="*/ 1467033 h 1516602"/>
                  <a:gd name="connsiteX48" fmla="*/ 364419 w 1034979"/>
                  <a:gd name="connsiteY48" fmla="*/ 1512753 h 1516602"/>
                  <a:gd name="connsiteX49" fmla="*/ 387279 w 1034979"/>
                  <a:gd name="connsiteY49" fmla="*/ 1514658 h 1516602"/>
                  <a:gd name="connsiteX50" fmla="*/ 392994 w 1034979"/>
                  <a:gd name="connsiteY50" fmla="*/ 1508943 h 1516602"/>
                  <a:gd name="connsiteX51" fmla="*/ 394899 w 1034979"/>
                  <a:gd name="connsiteY51" fmla="*/ 1497513 h 1516602"/>
                  <a:gd name="connsiteX52" fmla="*/ 396804 w 1034979"/>
                  <a:gd name="connsiteY52" fmla="*/ 1491798 h 1516602"/>
                  <a:gd name="connsiteX53" fmla="*/ 398709 w 1034979"/>
                  <a:gd name="connsiteY53" fmla="*/ 1474653 h 1516602"/>
                  <a:gd name="connsiteX54" fmla="*/ 400614 w 1034979"/>
                  <a:gd name="connsiteY54" fmla="*/ 1461318 h 1516602"/>
                  <a:gd name="connsiteX55" fmla="*/ 404424 w 1034979"/>
                  <a:gd name="connsiteY55" fmla="*/ 1404168 h 1516602"/>
                  <a:gd name="connsiteX56" fmla="*/ 410139 w 1034979"/>
                  <a:gd name="connsiteY56" fmla="*/ 1392738 h 1516602"/>
                  <a:gd name="connsiteX57" fmla="*/ 413949 w 1034979"/>
                  <a:gd name="connsiteY57" fmla="*/ 1379403 h 1516602"/>
                  <a:gd name="connsiteX58" fmla="*/ 415854 w 1034979"/>
                  <a:gd name="connsiteY58" fmla="*/ 1373688 h 1516602"/>
                  <a:gd name="connsiteX59" fmla="*/ 417759 w 1034979"/>
                  <a:gd name="connsiteY59" fmla="*/ 1360353 h 1516602"/>
                  <a:gd name="connsiteX60" fmla="*/ 421569 w 1034979"/>
                  <a:gd name="connsiteY60" fmla="*/ 1348923 h 1516602"/>
                  <a:gd name="connsiteX61" fmla="*/ 427284 w 1034979"/>
                  <a:gd name="connsiteY61" fmla="*/ 1335588 h 1516602"/>
                  <a:gd name="connsiteX62" fmla="*/ 467289 w 1034979"/>
                  <a:gd name="connsiteY62" fmla="*/ 1265103 h 1516602"/>
                  <a:gd name="connsiteX63" fmla="*/ 528455 w 1034979"/>
                  <a:gd name="connsiteY63" fmla="*/ 1230091 h 1516602"/>
                  <a:gd name="connsiteX64" fmla="*/ 601154 w 1034979"/>
                  <a:gd name="connsiteY64" fmla="*/ 1221700 h 1516602"/>
                  <a:gd name="connsiteX65" fmla="*/ 720654 w 1034979"/>
                  <a:gd name="connsiteY65" fmla="*/ 1316538 h 1516602"/>
                  <a:gd name="connsiteX66" fmla="*/ 733989 w 1034979"/>
                  <a:gd name="connsiteY66" fmla="*/ 1326063 h 1516602"/>
                  <a:gd name="connsiteX67" fmla="*/ 743514 w 1034979"/>
                  <a:gd name="connsiteY67" fmla="*/ 1327968 h 1516602"/>
                  <a:gd name="connsiteX68" fmla="*/ 749229 w 1034979"/>
                  <a:gd name="connsiteY68" fmla="*/ 1329873 h 1516602"/>
                  <a:gd name="connsiteX69" fmla="*/ 762564 w 1034979"/>
                  <a:gd name="connsiteY69" fmla="*/ 1335588 h 1516602"/>
                  <a:gd name="connsiteX70" fmla="*/ 777804 w 1034979"/>
                  <a:gd name="connsiteY70" fmla="*/ 1333683 h 1516602"/>
                  <a:gd name="connsiteX71" fmla="*/ 789234 w 1034979"/>
                  <a:gd name="connsiteY71" fmla="*/ 1327968 h 1516602"/>
                  <a:gd name="connsiteX72" fmla="*/ 794949 w 1034979"/>
                  <a:gd name="connsiteY72" fmla="*/ 1326063 h 1516602"/>
                  <a:gd name="connsiteX73" fmla="*/ 802569 w 1034979"/>
                  <a:gd name="connsiteY73" fmla="*/ 1308918 h 1516602"/>
                  <a:gd name="connsiteX74" fmla="*/ 800664 w 1034979"/>
                  <a:gd name="connsiteY74" fmla="*/ 1284153 h 1516602"/>
                  <a:gd name="connsiteX75" fmla="*/ 798759 w 1034979"/>
                  <a:gd name="connsiteY75" fmla="*/ 1278438 h 1516602"/>
                  <a:gd name="connsiteX76" fmla="*/ 796854 w 1034979"/>
                  <a:gd name="connsiteY76" fmla="*/ 1270818 h 1516602"/>
                  <a:gd name="connsiteX77" fmla="*/ 783519 w 1034979"/>
                  <a:gd name="connsiteY77" fmla="*/ 1253673 h 1516602"/>
                  <a:gd name="connsiteX78" fmla="*/ 773994 w 1034979"/>
                  <a:gd name="connsiteY78" fmla="*/ 1247958 h 1516602"/>
                  <a:gd name="connsiteX79" fmla="*/ 648264 w 1034979"/>
                  <a:gd name="connsiteY79" fmla="*/ 1156518 h 1516602"/>
                  <a:gd name="connsiteX80" fmla="*/ 644454 w 1034979"/>
                  <a:gd name="connsiteY80" fmla="*/ 1139373 h 1516602"/>
                  <a:gd name="connsiteX81" fmla="*/ 646359 w 1034979"/>
                  <a:gd name="connsiteY81" fmla="*/ 1131753 h 1516602"/>
                  <a:gd name="connsiteX82" fmla="*/ 650169 w 1034979"/>
                  <a:gd name="connsiteY82" fmla="*/ 1114608 h 1516602"/>
                  <a:gd name="connsiteX83" fmla="*/ 653979 w 1034979"/>
                  <a:gd name="connsiteY83" fmla="*/ 1108893 h 1516602"/>
                  <a:gd name="connsiteX84" fmla="*/ 655884 w 1034979"/>
                  <a:gd name="connsiteY84" fmla="*/ 1103178 h 1516602"/>
                  <a:gd name="connsiteX85" fmla="*/ 661599 w 1034979"/>
                  <a:gd name="connsiteY85" fmla="*/ 1101273 h 1516602"/>
                  <a:gd name="connsiteX86" fmla="*/ 671124 w 1034979"/>
                  <a:gd name="connsiteY86" fmla="*/ 1089843 h 1516602"/>
                  <a:gd name="connsiteX87" fmla="*/ 724464 w 1034979"/>
                  <a:gd name="connsiteY87" fmla="*/ 1082223 h 1516602"/>
                  <a:gd name="connsiteX88" fmla="*/ 842574 w 1034979"/>
                  <a:gd name="connsiteY88" fmla="*/ 1084128 h 1516602"/>
                  <a:gd name="connsiteX89" fmla="*/ 871149 w 1034979"/>
                  <a:gd name="connsiteY89" fmla="*/ 1086033 h 1516602"/>
                  <a:gd name="connsiteX90" fmla="*/ 899724 w 1034979"/>
                  <a:gd name="connsiteY90" fmla="*/ 1091748 h 1516602"/>
                  <a:gd name="connsiteX91" fmla="*/ 922584 w 1034979"/>
                  <a:gd name="connsiteY91" fmla="*/ 1095558 h 1516602"/>
                  <a:gd name="connsiteX92" fmla="*/ 951159 w 1034979"/>
                  <a:gd name="connsiteY92" fmla="*/ 1101273 h 1516602"/>
                  <a:gd name="connsiteX93" fmla="*/ 956874 w 1034979"/>
                  <a:gd name="connsiteY93" fmla="*/ 1101273 h 1516602"/>
                  <a:gd name="connsiteX94" fmla="*/ 1002594 w 1034979"/>
                  <a:gd name="connsiteY94" fmla="*/ 1099368 h 1516602"/>
                  <a:gd name="connsiteX95" fmla="*/ 1031169 w 1034979"/>
                  <a:gd name="connsiteY95" fmla="*/ 1091748 h 1516602"/>
                  <a:gd name="connsiteX96" fmla="*/ 1034979 w 1034979"/>
                  <a:gd name="connsiteY96" fmla="*/ 1086033 h 1516602"/>
                  <a:gd name="connsiteX97" fmla="*/ 1033074 w 1034979"/>
                  <a:gd name="connsiteY97" fmla="*/ 1066983 h 1516602"/>
                  <a:gd name="connsiteX98" fmla="*/ 1027359 w 1034979"/>
                  <a:gd name="connsiteY98" fmla="*/ 1063173 h 1516602"/>
                  <a:gd name="connsiteX99" fmla="*/ 1012119 w 1034979"/>
                  <a:gd name="connsiteY99" fmla="*/ 1061268 h 1516602"/>
                  <a:gd name="connsiteX100" fmla="*/ 1006404 w 1034979"/>
                  <a:gd name="connsiteY100" fmla="*/ 1059363 h 1516602"/>
                  <a:gd name="connsiteX101" fmla="*/ 998784 w 1034979"/>
                  <a:gd name="connsiteY101" fmla="*/ 1057458 h 1516602"/>
                  <a:gd name="connsiteX102" fmla="*/ 987354 w 1034979"/>
                  <a:gd name="connsiteY102" fmla="*/ 1049838 h 1516602"/>
                  <a:gd name="connsiteX103" fmla="*/ 975924 w 1034979"/>
                  <a:gd name="connsiteY103" fmla="*/ 1046028 h 1516602"/>
                  <a:gd name="connsiteX104" fmla="*/ 970209 w 1034979"/>
                  <a:gd name="connsiteY104" fmla="*/ 1044123 h 1516602"/>
                  <a:gd name="connsiteX105" fmla="*/ 962589 w 1034979"/>
                  <a:gd name="connsiteY105" fmla="*/ 1042218 h 1516602"/>
                  <a:gd name="connsiteX106" fmla="*/ 956874 w 1034979"/>
                  <a:gd name="connsiteY106" fmla="*/ 1040313 h 1516602"/>
                  <a:gd name="connsiteX107" fmla="*/ 935919 w 1034979"/>
                  <a:gd name="connsiteY107" fmla="*/ 1034598 h 1516602"/>
                  <a:gd name="connsiteX108" fmla="*/ 825429 w 1034979"/>
                  <a:gd name="connsiteY108" fmla="*/ 1034598 h 1516602"/>
                  <a:gd name="connsiteX109" fmla="*/ 730179 w 1034979"/>
                  <a:gd name="connsiteY109" fmla="*/ 1038408 h 1516602"/>
                  <a:gd name="connsiteX110" fmla="*/ 669219 w 1034979"/>
                  <a:gd name="connsiteY110" fmla="*/ 1046028 h 1516602"/>
                  <a:gd name="connsiteX111" fmla="*/ 646359 w 1034979"/>
                  <a:gd name="connsiteY111" fmla="*/ 1049838 h 1516602"/>
                  <a:gd name="connsiteX112" fmla="*/ 642549 w 1034979"/>
                  <a:gd name="connsiteY112" fmla="*/ 1038408 h 1516602"/>
                  <a:gd name="connsiteX113" fmla="*/ 640644 w 1034979"/>
                  <a:gd name="connsiteY113" fmla="*/ 1032693 h 1516602"/>
                  <a:gd name="connsiteX114" fmla="*/ 642549 w 1034979"/>
                  <a:gd name="connsiteY114" fmla="*/ 1015548 h 1516602"/>
                  <a:gd name="connsiteX115" fmla="*/ 644454 w 1034979"/>
                  <a:gd name="connsiteY115" fmla="*/ 1009833 h 1516602"/>
                  <a:gd name="connsiteX116" fmla="*/ 661599 w 1034979"/>
                  <a:gd name="connsiteY116" fmla="*/ 1000308 h 1516602"/>
                  <a:gd name="connsiteX117" fmla="*/ 673029 w 1034979"/>
                  <a:gd name="connsiteY117" fmla="*/ 992688 h 1516602"/>
                  <a:gd name="connsiteX118" fmla="*/ 674934 w 1034979"/>
                  <a:gd name="connsiteY118" fmla="*/ 986973 h 1516602"/>
                  <a:gd name="connsiteX119" fmla="*/ 680649 w 1034979"/>
                  <a:gd name="connsiteY119" fmla="*/ 985068 h 1516602"/>
                  <a:gd name="connsiteX120" fmla="*/ 686364 w 1034979"/>
                  <a:gd name="connsiteY120" fmla="*/ 981258 h 1516602"/>
                  <a:gd name="connsiteX121" fmla="*/ 695889 w 1034979"/>
                  <a:gd name="connsiteY121" fmla="*/ 971733 h 1516602"/>
                  <a:gd name="connsiteX122" fmla="*/ 705414 w 1034979"/>
                  <a:gd name="connsiteY122" fmla="*/ 960303 h 1516602"/>
                  <a:gd name="connsiteX123" fmla="*/ 716844 w 1034979"/>
                  <a:gd name="connsiteY123" fmla="*/ 952683 h 1516602"/>
                  <a:gd name="connsiteX124" fmla="*/ 732084 w 1034979"/>
                  <a:gd name="connsiteY124" fmla="*/ 939348 h 1516602"/>
                  <a:gd name="connsiteX125" fmla="*/ 741609 w 1034979"/>
                  <a:gd name="connsiteY125" fmla="*/ 927918 h 1516602"/>
                  <a:gd name="connsiteX126" fmla="*/ 753039 w 1034979"/>
                  <a:gd name="connsiteY126" fmla="*/ 918393 h 1516602"/>
                  <a:gd name="connsiteX127" fmla="*/ 758754 w 1034979"/>
                  <a:gd name="connsiteY127" fmla="*/ 906963 h 1516602"/>
                  <a:gd name="connsiteX128" fmla="*/ 760659 w 1034979"/>
                  <a:gd name="connsiteY128" fmla="*/ 901248 h 1516602"/>
                  <a:gd name="connsiteX129" fmla="*/ 766374 w 1034979"/>
                  <a:gd name="connsiteY129" fmla="*/ 889818 h 1516602"/>
                  <a:gd name="connsiteX130" fmla="*/ 764469 w 1034979"/>
                  <a:gd name="connsiteY130" fmla="*/ 874578 h 1516602"/>
                  <a:gd name="connsiteX131" fmla="*/ 758754 w 1034979"/>
                  <a:gd name="connsiteY131" fmla="*/ 872673 h 1516602"/>
                  <a:gd name="connsiteX132" fmla="*/ 737799 w 1034979"/>
                  <a:gd name="connsiteY132" fmla="*/ 874578 h 1516602"/>
                  <a:gd name="connsiteX133" fmla="*/ 732084 w 1034979"/>
                  <a:gd name="connsiteY133" fmla="*/ 878388 h 1516602"/>
                  <a:gd name="connsiteX134" fmla="*/ 699699 w 1034979"/>
                  <a:gd name="connsiteY134" fmla="*/ 899343 h 1516602"/>
                  <a:gd name="connsiteX135" fmla="*/ 595181 w 1034979"/>
                  <a:gd name="connsiteY135" fmla="*/ 957831 h 1516602"/>
                  <a:gd name="connsiteX136" fmla="*/ 507294 w 1034979"/>
                  <a:gd name="connsiteY136" fmla="*/ 847908 h 1516602"/>
                  <a:gd name="connsiteX137" fmla="*/ 503484 w 1034979"/>
                  <a:gd name="connsiteY137" fmla="*/ 358323 h 1516602"/>
                  <a:gd name="connsiteX138" fmla="*/ 499674 w 1034979"/>
                  <a:gd name="connsiteY138" fmla="*/ 66858 h 1516602"/>
                  <a:gd name="connsiteX139" fmla="*/ 490149 w 1034979"/>
                  <a:gd name="connsiteY139" fmla="*/ 40188 h 1516602"/>
                  <a:gd name="connsiteX140" fmla="*/ 488244 w 1034979"/>
                  <a:gd name="connsiteY140" fmla="*/ 34473 h 1516602"/>
                  <a:gd name="connsiteX141" fmla="*/ 484434 w 1034979"/>
                  <a:gd name="connsiteY141" fmla="*/ 28758 h 1516602"/>
                  <a:gd name="connsiteX142" fmla="*/ 478719 w 1034979"/>
                  <a:gd name="connsiteY142" fmla="*/ 17328 h 1516602"/>
                  <a:gd name="connsiteX143" fmla="*/ 473004 w 1034979"/>
                  <a:gd name="connsiteY143" fmla="*/ 13518 h 1516602"/>
                  <a:gd name="connsiteX144" fmla="*/ 469194 w 1034979"/>
                  <a:gd name="connsiteY144" fmla="*/ 7803 h 1516602"/>
                  <a:gd name="connsiteX145" fmla="*/ 429189 w 1034979"/>
                  <a:gd name="connsiteY145" fmla="*/ 11613 h 1516602"/>
                  <a:gd name="connsiteX146" fmla="*/ 425379 w 1034979"/>
                  <a:gd name="connsiteY146" fmla="*/ 78288 h 1516602"/>
                  <a:gd name="connsiteX147" fmla="*/ 425379 w 1034979"/>
                  <a:gd name="connsiteY147" fmla="*/ 84003 h 1516602"/>
                  <a:gd name="connsiteX148" fmla="*/ 429189 w 1034979"/>
                  <a:gd name="connsiteY148" fmla="*/ 238308 h 1516602"/>
                  <a:gd name="connsiteX149" fmla="*/ 440619 w 1034979"/>
                  <a:gd name="connsiteY149" fmla="*/ 421188 h 1516602"/>
                  <a:gd name="connsiteX150" fmla="*/ 435265 w 1034979"/>
                  <a:gd name="connsiteY150" fmla="*/ 718368 h 1516602"/>
                  <a:gd name="connsiteX151" fmla="*/ 435059 w 1034979"/>
                  <a:gd name="connsiteY151" fmla="*/ 799046 h 1516602"/>
                  <a:gd name="connsiteX152" fmla="*/ 430322 w 1034979"/>
                  <a:gd name="connsiteY152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52024 w 1034979"/>
                  <a:gd name="connsiteY16" fmla="*/ 1131753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240594 w 1034979"/>
                  <a:gd name="connsiteY17" fmla="*/ 1135563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208466 w 1034979"/>
                  <a:gd name="connsiteY17" fmla="*/ 1147920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56874 w 1034979"/>
                  <a:gd name="connsiteY105" fmla="*/ 1040313 h 1516602"/>
                  <a:gd name="connsiteX106" fmla="*/ 935919 w 1034979"/>
                  <a:gd name="connsiteY106" fmla="*/ 1034598 h 1516602"/>
                  <a:gd name="connsiteX107" fmla="*/ 825429 w 1034979"/>
                  <a:gd name="connsiteY107" fmla="*/ 1034598 h 1516602"/>
                  <a:gd name="connsiteX108" fmla="*/ 730179 w 1034979"/>
                  <a:gd name="connsiteY108" fmla="*/ 1038408 h 1516602"/>
                  <a:gd name="connsiteX109" fmla="*/ 669219 w 1034979"/>
                  <a:gd name="connsiteY109" fmla="*/ 1046028 h 1516602"/>
                  <a:gd name="connsiteX110" fmla="*/ 646359 w 1034979"/>
                  <a:gd name="connsiteY110" fmla="*/ 1049838 h 1516602"/>
                  <a:gd name="connsiteX111" fmla="*/ 642549 w 1034979"/>
                  <a:gd name="connsiteY111" fmla="*/ 1038408 h 1516602"/>
                  <a:gd name="connsiteX112" fmla="*/ 640644 w 1034979"/>
                  <a:gd name="connsiteY112" fmla="*/ 1032693 h 1516602"/>
                  <a:gd name="connsiteX113" fmla="*/ 642549 w 1034979"/>
                  <a:gd name="connsiteY113" fmla="*/ 1015548 h 1516602"/>
                  <a:gd name="connsiteX114" fmla="*/ 644454 w 1034979"/>
                  <a:gd name="connsiteY114" fmla="*/ 1009833 h 1516602"/>
                  <a:gd name="connsiteX115" fmla="*/ 661599 w 1034979"/>
                  <a:gd name="connsiteY115" fmla="*/ 1000308 h 1516602"/>
                  <a:gd name="connsiteX116" fmla="*/ 673029 w 1034979"/>
                  <a:gd name="connsiteY116" fmla="*/ 992688 h 1516602"/>
                  <a:gd name="connsiteX117" fmla="*/ 674934 w 1034979"/>
                  <a:gd name="connsiteY117" fmla="*/ 986973 h 1516602"/>
                  <a:gd name="connsiteX118" fmla="*/ 680649 w 1034979"/>
                  <a:gd name="connsiteY118" fmla="*/ 985068 h 1516602"/>
                  <a:gd name="connsiteX119" fmla="*/ 686364 w 1034979"/>
                  <a:gd name="connsiteY119" fmla="*/ 981258 h 1516602"/>
                  <a:gd name="connsiteX120" fmla="*/ 695889 w 1034979"/>
                  <a:gd name="connsiteY120" fmla="*/ 971733 h 1516602"/>
                  <a:gd name="connsiteX121" fmla="*/ 705414 w 1034979"/>
                  <a:gd name="connsiteY121" fmla="*/ 960303 h 1516602"/>
                  <a:gd name="connsiteX122" fmla="*/ 716844 w 1034979"/>
                  <a:gd name="connsiteY122" fmla="*/ 952683 h 1516602"/>
                  <a:gd name="connsiteX123" fmla="*/ 732084 w 1034979"/>
                  <a:gd name="connsiteY123" fmla="*/ 939348 h 1516602"/>
                  <a:gd name="connsiteX124" fmla="*/ 741609 w 1034979"/>
                  <a:gd name="connsiteY124" fmla="*/ 927918 h 1516602"/>
                  <a:gd name="connsiteX125" fmla="*/ 753039 w 1034979"/>
                  <a:gd name="connsiteY125" fmla="*/ 918393 h 1516602"/>
                  <a:gd name="connsiteX126" fmla="*/ 758754 w 1034979"/>
                  <a:gd name="connsiteY126" fmla="*/ 906963 h 1516602"/>
                  <a:gd name="connsiteX127" fmla="*/ 760659 w 1034979"/>
                  <a:gd name="connsiteY127" fmla="*/ 901248 h 1516602"/>
                  <a:gd name="connsiteX128" fmla="*/ 766374 w 1034979"/>
                  <a:gd name="connsiteY128" fmla="*/ 889818 h 1516602"/>
                  <a:gd name="connsiteX129" fmla="*/ 764469 w 1034979"/>
                  <a:gd name="connsiteY129" fmla="*/ 874578 h 1516602"/>
                  <a:gd name="connsiteX130" fmla="*/ 758754 w 1034979"/>
                  <a:gd name="connsiteY130" fmla="*/ 872673 h 1516602"/>
                  <a:gd name="connsiteX131" fmla="*/ 737799 w 1034979"/>
                  <a:gd name="connsiteY131" fmla="*/ 874578 h 1516602"/>
                  <a:gd name="connsiteX132" fmla="*/ 732084 w 1034979"/>
                  <a:gd name="connsiteY132" fmla="*/ 878388 h 1516602"/>
                  <a:gd name="connsiteX133" fmla="*/ 699699 w 1034979"/>
                  <a:gd name="connsiteY133" fmla="*/ 899343 h 1516602"/>
                  <a:gd name="connsiteX134" fmla="*/ 595181 w 1034979"/>
                  <a:gd name="connsiteY134" fmla="*/ 957831 h 1516602"/>
                  <a:gd name="connsiteX135" fmla="*/ 507294 w 1034979"/>
                  <a:gd name="connsiteY135" fmla="*/ 847908 h 1516602"/>
                  <a:gd name="connsiteX136" fmla="*/ 503484 w 1034979"/>
                  <a:gd name="connsiteY136" fmla="*/ 358323 h 1516602"/>
                  <a:gd name="connsiteX137" fmla="*/ 499674 w 1034979"/>
                  <a:gd name="connsiteY137" fmla="*/ 66858 h 1516602"/>
                  <a:gd name="connsiteX138" fmla="*/ 490149 w 1034979"/>
                  <a:gd name="connsiteY138" fmla="*/ 40188 h 1516602"/>
                  <a:gd name="connsiteX139" fmla="*/ 488244 w 1034979"/>
                  <a:gd name="connsiteY139" fmla="*/ 34473 h 1516602"/>
                  <a:gd name="connsiteX140" fmla="*/ 484434 w 1034979"/>
                  <a:gd name="connsiteY140" fmla="*/ 28758 h 1516602"/>
                  <a:gd name="connsiteX141" fmla="*/ 478719 w 1034979"/>
                  <a:gd name="connsiteY141" fmla="*/ 17328 h 1516602"/>
                  <a:gd name="connsiteX142" fmla="*/ 473004 w 1034979"/>
                  <a:gd name="connsiteY142" fmla="*/ 13518 h 1516602"/>
                  <a:gd name="connsiteX143" fmla="*/ 469194 w 1034979"/>
                  <a:gd name="connsiteY143" fmla="*/ 7803 h 1516602"/>
                  <a:gd name="connsiteX144" fmla="*/ 429189 w 1034979"/>
                  <a:gd name="connsiteY144" fmla="*/ 11613 h 1516602"/>
                  <a:gd name="connsiteX145" fmla="*/ 425379 w 1034979"/>
                  <a:gd name="connsiteY145" fmla="*/ 78288 h 1516602"/>
                  <a:gd name="connsiteX146" fmla="*/ 425379 w 1034979"/>
                  <a:gd name="connsiteY146" fmla="*/ 84003 h 1516602"/>
                  <a:gd name="connsiteX147" fmla="*/ 429189 w 1034979"/>
                  <a:gd name="connsiteY147" fmla="*/ 238308 h 1516602"/>
                  <a:gd name="connsiteX148" fmla="*/ 440619 w 1034979"/>
                  <a:gd name="connsiteY148" fmla="*/ 421188 h 1516602"/>
                  <a:gd name="connsiteX149" fmla="*/ 435265 w 1034979"/>
                  <a:gd name="connsiteY149" fmla="*/ 718368 h 1516602"/>
                  <a:gd name="connsiteX150" fmla="*/ 435059 w 1034979"/>
                  <a:gd name="connsiteY150" fmla="*/ 799046 h 1516602"/>
                  <a:gd name="connsiteX151" fmla="*/ 430322 w 1034979"/>
                  <a:gd name="connsiteY151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5924 w 1034979"/>
                  <a:gd name="connsiteY102" fmla="*/ 1046028 h 1516602"/>
                  <a:gd name="connsiteX103" fmla="*/ 970209 w 1034979"/>
                  <a:gd name="connsiteY103" fmla="*/ 1044123 h 1516602"/>
                  <a:gd name="connsiteX104" fmla="*/ 962589 w 1034979"/>
                  <a:gd name="connsiteY104" fmla="*/ 1042218 h 1516602"/>
                  <a:gd name="connsiteX105" fmla="*/ 935919 w 1034979"/>
                  <a:gd name="connsiteY105" fmla="*/ 1034598 h 1516602"/>
                  <a:gd name="connsiteX106" fmla="*/ 825429 w 1034979"/>
                  <a:gd name="connsiteY106" fmla="*/ 1034598 h 1516602"/>
                  <a:gd name="connsiteX107" fmla="*/ 730179 w 1034979"/>
                  <a:gd name="connsiteY107" fmla="*/ 1038408 h 1516602"/>
                  <a:gd name="connsiteX108" fmla="*/ 669219 w 1034979"/>
                  <a:gd name="connsiteY108" fmla="*/ 1046028 h 1516602"/>
                  <a:gd name="connsiteX109" fmla="*/ 646359 w 1034979"/>
                  <a:gd name="connsiteY109" fmla="*/ 1049838 h 1516602"/>
                  <a:gd name="connsiteX110" fmla="*/ 642549 w 1034979"/>
                  <a:gd name="connsiteY110" fmla="*/ 1038408 h 1516602"/>
                  <a:gd name="connsiteX111" fmla="*/ 640644 w 1034979"/>
                  <a:gd name="connsiteY111" fmla="*/ 1032693 h 1516602"/>
                  <a:gd name="connsiteX112" fmla="*/ 642549 w 1034979"/>
                  <a:gd name="connsiteY112" fmla="*/ 1015548 h 1516602"/>
                  <a:gd name="connsiteX113" fmla="*/ 644454 w 1034979"/>
                  <a:gd name="connsiteY113" fmla="*/ 1009833 h 1516602"/>
                  <a:gd name="connsiteX114" fmla="*/ 661599 w 1034979"/>
                  <a:gd name="connsiteY114" fmla="*/ 1000308 h 1516602"/>
                  <a:gd name="connsiteX115" fmla="*/ 673029 w 1034979"/>
                  <a:gd name="connsiteY115" fmla="*/ 992688 h 1516602"/>
                  <a:gd name="connsiteX116" fmla="*/ 674934 w 1034979"/>
                  <a:gd name="connsiteY116" fmla="*/ 986973 h 1516602"/>
                  <a:gd name="connsiteX117" fmla="*/ 680649 w 1034979"/>
                  <a:gd name="connsiteY117" fmla="*/ 985068 h 1516602"/>
                  <a:gd name="connsiteX118" fmla="*/ 686364 w 1034979"/>
                  <a:gd name="connsiteY118" fmla="*/ 981258 h 1516602"/>
                  <a:gd name="connsiteX119" fmla="*/ 695889 w 1034979"/>
                  <a:gd name="connsiteY119" fmla="*/ 971733 h 1516602"/>
                  <a:gd name="connsiteX120" fmla="*/ 705414 w 1034979"/>
                  <a:gd name="connsiteY120" fmla="*/ 960303 h 1516602"/>
                  <a:gd name="connsiteX121" fmla="*/ 716844 w 1034979"/>
                  <a:gd name="connsiteY121" fmla="*/ 952683 h 1516602"/>
                  <a:gd name="connsiteX122" fmla="*/ 732084 w 1034979"/>
                  <a:gd name="connsiteY122" fmla="*/ 939348 h 1516602"/>
                  <a:gd name="connsiteX123" fmla="*/ 741609 w 1034979"/>
                  <a:gd name="connsiteY123" fmla="*/ 927918 h 1516602"/>
                  <a:gd name="connsiteX124" fmla="*/ 753039 w 1034979"/>
                  <a:gd name="connsiteY124" fmla="*/ 918393 h 1516602"/>
                  <a:gd name="connsiteX125" fmla="*/ 758754 w 1034979"/>
                  <a:gd name="connsiteY125" fmla="*/ 906963 h 1516602"/>
                  <a:gd name="connsiteX126" fmla="*/ 760659 w 1034979"/>
                  <a:gd name="connsiteY126" fmla="*/ 901248 h 1516602"/>
                  <a:gd name="connsiteX127" fmla="*/ 766374 w 1034979"/>
                  <a:gd name="connsiteY127" fmla="*/ 889818 h 1516602"/>
                  <a:gd name="connsiteX128" fmla="*/ 764469 w 1034979"/>
                  <a:gd name="connsiteY128" fmla="*/ 874578 h 1516602"/>
                  <a:gd name="connsiteX129" fmla="*/ 758754 w 1034979"/>
                  <a:gd name="connsiteY129" fmla="*/ 872673 h 1516602"/>
                  <a:gd name="connsiteX130" fmla="*/ 737799 w 1034979"/>
                  <a:gd name="connsiteY130" fmla="*/ 874578 h 1516602"/>
                  <a:gd name="connsiteX131" fmla="*/ 732084 w 1034979"/>
                  <a:gd name="connsiteY131" fmla="*/ 878388 h 1516602"/>
                  <a:gd name="connsiteX132" fmla="*/ 699699 w 1034979"/>
                  <a:gd name="connsiteY132" fmla="*/ 899343 h 1516602"/>
                  <a:gd name="connsiteX133" fmla="*/ 595181 w 1034979"/>
                  <a:gd name="connsiteY133" fmla="*/ 957831 h 1516602"/>
                  <a:gd name="connsiteX134" fmla="*/ 507294 w 1034979"/>
                  <a:gd name="connsiteY134" fmla="*/ 847908 h 1516602"/>
                  <a:gd name="connsiteX135" fmla="*/ 503484 w 1034979"/>
                  <a:gd name="connsiteY135" fmla="*/ 358323 h 1516602"/>
                  <a:gd name="connsiteX136" fmla="*/ 499674 w 1034979"/>
                  <a:gd name="connsiteY136" fmla="*/ 66858 h 1516602"/>
                  <a:gd name="connsiteX137" fmla="*/ 490149 w 1034979"/>
                  <a:gd name="connsiteY137" fmla="*/ 40188 h 1516602"/>
                  <a:gd name="connsiteX138" fmla="*/ 488244 w 1034979"/>
                  <a:gd name="connsiteY138" fmla="*/ 34473 h 1516602"/>
                  <a:gd name="connsiteX139" fmla="*/ 484434 w 1034979"/>
                  <a:gd name="connsiteY139" fmla="*/ 28758 h 1516602"/>
                  <a:gd name="connsiteX140" fmla="*/ 478719 w 1034979"/>
                  <a:gd name="connsiteY140" fmla="*/ 17328 h 1516602"/>
                  <a:gd name="connsiteX141" fmla="*/ 473004 w 1034979"/>
                  <a:gd name="connsiteY141" fmla="*/ 13518 h 1516602"/>
                  <a:gd name="connsiteX142" fmla="*/ 469194 w 1034979"/>
                  <a:gd name="connsiteY142" fmla="*/ 7803 h 1516602"/>
                  <a:gd name="connsiteX143" fmla="*/ 429189 w 1034979"/>
                  <a:gd name="connsiteY143" fmla="*/ 11613 h 1516602"/>
                  <a:gd name="connsiteX144" fmla="*/ 425379 w 1034979"/>
                  <a:gd name="connsiteY144" fmla="*/ 78288 h 1516602"/>
                  <a:gd name="connsiteX145" fmla="*/ 425379 w 1034979"/>
                  <a:gd name="connsiteY145" fmla="*/ 84003 h 1516602"/>
                  <a:gd name="connsiteX146" fmla="*/ 429189 w 1034979"/>
                  <a:gd name="connsiteY146" fmla="*/ 238308 h 1516602"/>
                  <a:gd name="connsiteX147" fmla="*/ 440619 w 1034979"/>
                  <a:gd name="connsiteY147" fmla="*/ 421188 h 1516602"/>
                  <a:gd name="connsiteX148" fmla="*/ 435265 w 1034979"/>
                  <a:gd name="connsiteY148" fmla="*/ 718368 h 1516602"/>
                  <a:gd name="connsiteX149" fmla="*/ 435059 w 1034979"/>
                  <a:gd name="connsiteY149" fmla="*/ 799046 h 1516602"/>
                  <a:gd name="connsiteX150" fmla="*/ 430322 w 1034979"/>
                  <a:gd name="connsiteY150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87354 w 1034979"/>
                  <a:gd name="connsiteY101" fmla="*/ 1049838 h 1516602"/>
                  <a:gd name="connsiteX102" fmla="*/ 970209 w 1034979"/>
                  <a:gd name="connsiteY102" fmla="*/ 1044123 h 1516602"/>
                  <a:gd name="connsiteX103" fmla="*/ 962589 w 1034979"/>
                  <a:gd name="connsiteY103" fmla="*/ 1042218 h 1516602"/>
                  <a:gd name="connsiteX104" fmla="*/ 935919 w 1034979"/>
                  <a:gd name="connsiteY104" fmla="*/ 1034598 h 1516602"/>
                  <a:gd name="connsiteX105" fmla="*/ 825429 w 1034979"/>
                  <a:gd name="connsiteY105" fmla="*/ 1034598 h 1516602"/>
                  <a:gd name="connsiteX106" fmla="*/ 730179 w 1034979"/>
                  <a:gd name="connsiteY106" fmla="*/ 1038408 h 1516602"/>
                  <a:gd name="connsiteX107" fmla="*/ 669219 w 1034979"/>
                  <a:gd name="connsiteY107" fmla="*/ 1046028 h 1516602"/>
                  <a:gd name="connsiteX108" fmla="*/ 646359 w 1034979"/>
                  <a:gd name="connsiteY108" fmla="*/ 1049838 h 1516602"/>
                  <a:gd name="connsiteX109" fmla="*/ 642549 w 1034979"/>
                  <a:gd name="connsiteY109" fmla="*/ 1038408 h 1516602"/>
                  <a:gd name="connsiteX110" fmla="*/ 640644 w 1034979"/>
                  <a:gd name="connsiteY110" fmla="*/ 1032693 h 1516602"/>
                  <a:gd name="connsiteX111" fmla="*/ 642549 w 1034979"/>
                  <a:gd name="connsiteY111" fmla="*/ 1015548 h 1516602"/>
                  <a:gd name="connsiteX112" fmla="*/ 644454 w 1034979"/>
                  <a:gd name="connsiteY112" fmla="*/ 1009833 h 1516602"/>
                  <a:gd name="connsiteX113" fmla="*/ 661599 w 1034979"/>
                  <a:gd name="connsiteY113" fmla="*/ 1000308 h 1516602"/>
                  <a:gd name="connsiteX114" fmla="*/ 673029 w 1034979"/>
                  <a:gd name="connsiteY114" fmla="*/ 992688 h 1516602"/>
                  <a:gd name="connsiteX115" fmla="*/ 674934 w 1034979"/>
                  <a:gd name="connsiteY115" fmla="*/ 986973 h 1516602"/>
                  <a:gd name="connsiteX116" fmla="*/ 680649 w 1034979"/>
                  <a:gd name="connsiteY116" fmla="*/ 985068 h 1516602"/>
                  <a:gd name="connsiteX117" fmla="*/ 686364 w 1034979"/>
                  <a:gd name="connsiteY117" fmla="*/ 981258 h 1516602"/>
                  <a:gd name="connsiteX118" fmla="*/ 695889 w 1034979"/>
                  <a:gd name="connsiteY118" fmla="*/ 971733 h 1516602"/>
                  <a:gd name="connsiteX119" fmla="*/ 705414 w 1034979"/>
                  <a:gd name="connsiteY119" fmla="*/ 960303 h 1516602"/>
                  <a:gd name="connsiteX120" fmla="*/ 716844 w 1034979"/>
                  <a:gd name="connsiteY120" fmla="*/ 952683 h 1516602"/>
                  <a:gd name="connsiteX121" fmla="*/ 732084 w 1034979"/>
                  <a:gd name="connsiteY121" fmla="*/ 939348 h 1516602"/>
                  <a:gd name="connsiteX122" fmla="*/ 741609 w 1034979"/>
                  <a:gd name="connsiteY122" fmla="*/ 927918 h 1516602"/>
                  <a:gd name="connsiteX123" fmla="*/ 753039 w 1034979"/>
                  <a:gd name="connsiteY123" fmla="*/ 918393 h 1516602"/>
                  <a:gd name="connsiteX124" fmla="*/ 758754 w 1034979"/>
                  <a:gd name="connsiteY124" fmla="*/ 906963 h 1516602"/>
                  <a:gd name="connsiteX125" fmla="*/ 760659 w 1034979"/>
                  <a:gd name="connsiteY125" fmla="*/ 901248 h 1516602"/>
                  <a:gd name="connsiteX126" fmla="*/ 766374 w 1034979"/>
                  <a:gd name="connsiteY126" fmla="*/ 889818 h 1516602"/>
                  <a:gd name="connsiteX127" fmla="*/ 764469 w 1034979"/>
                  <a:gd name="connsiteY127" fmla="*/ 874578 h 1516602"/>
                  <a:gd name="connsiteX128" fmla="*/ 758754 w 1034979"/>
                  <a:gd name="connsiteY128" fmla="*/ 872673 h 1516602"/>
                  <a:gd name="connsiteX129" fmla="*/ 737799 w 1034979"/>
                  <a:gd name="connsiteY129" fmla="*/ 874578 h 1516602"/>
                  <a:gd name="connsiteX130" fmla="*/ 732084 w 1034979"/>
                  <a:gd name="connsiteY130" fmla="*/ 878388 h 1516602"/>
                  <a:gd name="connsiteX131" fmla="*/ 699699 w 1034979"/>
                  <a:gd name="connsiteY131" fmla="*/ 899343 h 1516602"/>
                  <a:gd name="connsiteX132" fmla="*/ 595181 w 1034979"/>
                  <a:gd name="connsiteY132" fmla="*/ 957831 h 1516602"/>
                  <a:gd name="connsiteX133" fmla="*/ 507294 w 1034979"/>
                  <a:gd name="connsiteY133" fmla="*/ 847908 h 1516602"/>
                  <a:gd name="connsiteX134" fmla="*/ 503484 w 1034979"/>
                  <a:gd name="connsiteY134" fmla="*/ 358323 h 1516602"/>
                  <a:gd name="connsiteX135" fmla="*/ 499674 w 1034979"/>
                  <a:gd name="connsiteY135" fmla="*/ 66858 h 1516602"/>
                  <a:gd name="connsiteX136" fmla="*/ 490149 w 1034979"/>
                  <a:gd name="connsiteY136" fmla="*/ 40188 h 1516602"/>
                  <a:gd name="connsiteX137" fmla="*/ 488244 w 1034979"/>
                  <a:gd name="connsiteY137" fmla="*/ 34473 h 1516602"/>
                  <a:gd name="connsiteX138" fmla="*/ 484434 w 1034979"/>
                  <a:gd name="connsiteY138" fmla="*/ 28758 h 1516602"/>
                  <a:gd name="connsiteX139" fmla="*/ 478719 w 1034979"/>
                  <a:gd name="connsiteY139" fmla="*/ 17328 h 1516602"/>
                  <a:gd name="connsiteX140" fmla="*/ 473004 w 1034979"/>
                  <a:gd name="connsiteY140" fmla="*/ 13518 h 1516602"/>
                  <a:gd name="connsiteX141" fmla="*/ 469194 w 1034979"/>
                  <a:gd name="connsiteY141" fmla="*/ 7803 h 1516602"/>
                  <a:gd name="connsiteX142" fmla="*/ 429189 w 1034979"/>
                  <a:gd name="connsiteY142" fmla="*/ 11613 h 1516602"/>
                  <a:gd name="connsiteX143" fmla="*/ 425379 w 1034979"/>
                  <a:gd name="connsiteY143" fmla="*/ 78288 h 1516602"/>
                  <a:gd name="connsiteX144" fmla="*/ 425379 w 1034979"/>
                  <a:gd name="connsiteY144" fmla="*/ 84003 h 1516602"/>
                  <a:gd name="connsiteX145" fmla="*/ 429189 w 1034979"/>
                  <a:gd name="connsiteY145" fmla="*/ 238308 h 1516602"/>
                  <a:gd name="connsiteX146" fmla="*/ 440619 w 1034979"/>
                  <a:gd name="connsiteY146" fmla="*/ 421188 h 1516602"/>
                  <a:gd name="connsiteX147" fmla="*/ 435265 w 1034979"/>
                  <a:gd name="connsiteY147" fmla="*/ 718368 h 1516602"/>
                  <a:gd name="connsiteX148" fmla="*/ 435059 w 1034979"/>
                  <a:gd name="connsiteY148" fmla="*/ 799046 h 1516602"/>
                  <a:gd name="connsiteX149" fmla="*/ 430322 w 1034979"/>
                  <a:gd name="connsiteY149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98784 w 1034979"/>
                  <a:gd name="connsiteY100" fmla="*/ 1057458 h 1516602"/>
                  <a:gd name="connsiteX101" fmla="*/ 970209 w 1034979"/>
                  <a:gd name="connsiteY101" fmla="*/ 1044123 h 1516602"/>
                  <a:gd name="connsiteX102" fmla="*/ 962589 w 1034979"/>
                  <a:gd name="connsiteY102" fmla="*/ 1042218 h 1516602"/>
                  <a:gd name="connsiteX103" fmla="*/ 935919 w 1034979"/>
                  <a:gd name="connsiteY103" fmla="*/ 1034598 h 1516602"/>
                  <a:gd name="connsiteX104" fmla="*/ 825429 w 1034979"/>
                  <a:gd name="connsiteY104" fmla="*/ 1034598 h 1516602"/>
                  <a:gd name="connsiteX105" fmla="*/ 730179 w 1034979"/>
                  <a:gd name="connsiteY105" fmla="*/ 1038408 h 1516602"/>
                  <a:gd name="connsiteX106" fmla="*/ 669219 w 1034979"/>
                  <a:gd name="connsiteY106" fmla="*/ 1046028 h 1516602"/>
                  <a:gd name="connsiteX107" fmla="*/ 646359 w 1034979"/>
                  <a:gd name="connsiteY107" fmla="*/ 1049838 h 1516602"/>
                  <a:gd name="connsiteX108" fmla="*/ 642549 w 1034979"/>
                  <a:gd name="connsiteY108" fmla="*/ 1038408 h 1516602"/>
                  <a:gd name="connsiteX109" fmla="*/ 640644 w 1034979"/>
                  <a:gd name="connsiteY109" fmla="*/ 1032693 h 1516602"/>
                  <a:gd name="connsiteX110" fmla="*/ 642549 w 1034979"/>
                  <a:gd name="connsiteY110" fmla="*/ 1015548 h 1516602"/>
                  <a:gd name="connsiteX111" fmla="*/ 644454 w 1034979"/>
                  <a:gd name="connsiteY111" fmla="*/ 1009833 h 1516602"/>
                  <a:gd name="connsiteX112" fmla="*/ 661599 w 1034979"/>
                  <a:gd name="connsiteY112" fmla="*/ 1000308 h 1516602"/>
                  <a:gd name="connsiteX113" fmla="*/ 673029 w 1034979"/>
                  <a:gd name="connsiteY113" fmla="*/ 992688 h 1516602"/>
                  <a:gd name="connsiteX114" fmla="*/ 674934 w 1034979"/>
                  <a:gd name="connsiteY114" fmla="*/ 986973 h 1516602"/>
                  <a:gd name="connsiteX115" fmla="*/ 680649 w 1034979"/>
                  <a:gd name="connsiteY115" fmla="*/ 985068 h 1516602"/>
                  <a:gd name="connsiteX116" fmla="*/ 686364 w 1034979"/>
                  <a:gd name="connsiteY116" fmla="*/ 981258 h 1516602"/>
                  <a:gd name="connsiteX117" fmla="*/ 695889 w 1034979"/>
                  <a:gd name="connsiteY117" fmla="*/ 971733 h 1516602"/>
                  <a:gd name="connsiteX118" fmla="*/ 705414 w 1034979"/>
                  <a:gd name="connsiteY118" fmla="*/ 960303 h 1516602"/>
                  <a:gd name="connsiteX119" fmla="*/ 716844 w 1034979"/>
                  <a:gd name="connsiteY119" fmla="*/ 952683 h 1516602"/>
                  <a:gd name="connsiteX120" fmla="*/ 732084 w 1034979"/>
                  <a:gd name="connsiteY120" fmla="*/ 939348 h 1516602"/>
                  <a:gd name="connsiteX121" fmla="*/ 741609 w 1034979"/>
                  <a:gd name="connsiteY121" fmla="*/ 927918 h 1516602"/>
                  <a:gd name="connsiteX122" fmla="*/ 753039 w 1034979"/>
                  <a:gd name="connsiteY122" fmla="*/ 918393 h 1516602"/>
                  <a:gd name="connsiteX123" fmla="*/ 758754 w 1034979"/>
                  <a:gd name="connsiteY123" fmla="*/ 906963 h 1516602"/>
                  <a:gd name="connsiteX124" fmla="*/ 760659 w 1034979"/>
                  <a:gd name="connsiteY124" fmla="*/ 901248 h 1516602"/>
                  <a:gd name="connsiteX125" fmla="*/ 766374 w 1034979"/>
                  <a:gd name="connsiteY125" fmla="*/ 889818 h 1516602"/>
                  <a:gd name="connsiteX126" fmla="*/ 764469 w 1034979"/>
                  <a:gd name="connsiteY126" fmla="*/ 874578 h 1516602"/>
                  <a:gd name="connsiteX127" fmla="*/ 758754 w 1034979"/>
                  <a:gd name="connsiteY127" fmla="*/ 872673 h 1516602"/>
                  <a:gd name="connsiteX128" fmla="*/ 737799 w 1034979"/>
                  <a:gd name="connsiteY128" fmla="*/ 874578 h 1516602"/>
                  <a:gd name="connsiteX129" fmla="*/ 732084 w 1034979"/>
                  <a:gd name="connsiteY129" fmla="*/ 878388 h 1516602"/>
                  <a:gd name="connsiteX130" fmla="*/ 699699 w 1034979"/>
                  <a:gd name="connsiteY130" fmla="*/ 899343 h 1516602"/>
                  <a:gd name="connsiteX131" fmla="*/ 595181 w 1034979"/>
                  <a:gd name="connsiteY131" fmla="*/ 957831 h 1516602"/>
                  <a:gd name="connsiteX132" fmla="*/ 507294 w 1034979"/>
                  <a:gd name="connsiteY132" fmla="*/ 847908 h 1516602"/>
                  <a:gd name="connsiteX133" fmla="*/ 503484 w 1034979"/>
                  <a:gd name="connsiteY133" fmla="*/ 358323 h 1516602"/>
                  <a:gd name="connsiteX134" fmla="*/ 499674 w 1034979"/>
                  <a:gd name="connsiteY134" fmla="*/ 66858 h 1516602"/>
                  <a:gd name="connsiteX135" fmla="*/ 490149 w 1034979"/>
                  <a:gd name="connsiteY135" fmla="*/ 40188 h 1516602"/>
                  <a:gd name="connsiteX136" fmla="*/ 488244 w 1034979"/>
                  <a:gd name="connsiteY136" fmla="*/ 34473 h 1516602"/>
                  <a:gd name="connsiteX137" fmla="*/ 484434 w 1034979"/>
                  <a:gd name="connsiteY137" fmla="*/ 28758 h 1516602"/>
                  <a:gd name="connsiteX138" fmla="*/ 478719 w 1034979"/>
                  <a:gd name="connsiteY138" fmla="*/ 17328 h 1516602"/>
                  <a:gd name="connsiteX139" fmla="*/ 473004 w 1034979"/>
                  <a:gd name="connsiteY139" fmla="*/ 13518 h 1516602"/>
                  <a:gd name="connsiteX140" fmla="*/ 469194 w 1034979"/>
                  <a:gd name="connsiteY140" fmla="*/ 7803 h 1516602"/>
                  <a:gd name="connsiteX141" fmla="*/ 429189 w 1034979"/>
                  <a:gd name="connsiteY141" fmla="*/ 11613 h 1516602"/>
                  <a:gd name="connsiteX142" fmla="*/ 425379 w 1034979"/>
                  <a:gd name="connsiteY142" fmla="*/ 78288 h 1516602"/>
                  <a:gd name="connsiteX143" fmla="*/ 425379 w 1034979"/>
                  <a:gd name="connsiteY143" fmla="*/ 84003 h 1516602"/>
                  <a:gd name="connsiteX144" fmla="*/ 429189 w 1034979"/>
                  <a:gd name="connsiteY144" fmla="*/ 238308 h 1516602"/>
                  <a:gd name="connsiteX145" fmla="*/ 440619 w 1034979"/>
                  <a:gd name="connsiteY145" fmla="*/ 421188 h 1516602"/>
                  <a:gd name="connsiteX146" fmla="*/ 435265 w 1034979"/>
                  <a:gd name="connsiteY146" fmla="*/ 718368 h 1516602"/>
                  <a:gd name="connsiteX147" fmla="*/ 435059 w 1034979"/>
                  <a:gd name="connsiteY147" fmla="*/ 799046 h 1516602"/>
                  <a:gd name="connsiteX148" fmla="*/ 430322 w 1034979"/>
                  <a:gd name="connsiteY148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1006404 w 1034979"/>
                  <a:gd name="connsiteY99" fmla="*/ 1059363 h 1516602"/>
                  <a:gd name="connsiteX100" fmla="*/ 970209 w 1034979"/>
                  <a:gd name="connsiteY100" fmla="*/ 1044123 h 1516602"/>
                  <a:gd name="connsiteX101" fmla="*/ 962589 w 1034979"/>
                  <a:gd name="connsiteY101" fmla="*/ 1042218 h 1516602"/>
                  <a:gd name="connsiteX102" fmla="*/ 935919 w 1034979"/>
                  <a:gd name="connsiteY102" fmla="*/ 1034598 h 1516602"/>
                  <a:gd name="connsiteX103" fmla="*/ 825429 w 1034979"/>
                  <a:gd name="connsiteY103" fmla="*/ 1034598 h 1516602"/>
                  <a:gd name="connsiteX104" fmla="*/ 730179 w 1034979"/>
                  <a:gd name="connsiteY104" fmla="*/ 1038408 h 1516602"/>
                  <a:gd name="connsiteX105" fmla="*/ 669219 w 1034979"/>
                  <a:gd name="connsiteY105" fmla="*/ 1046028 h 1516602"/>
                  <a:gd name="connsiteX106" fmla="*/ 646359 w 1034979"/>
                  <a:gd name="connsiteY106" fmla="*/ 1049838 h 1516602"/>
                  <a:gd name="connsiteX107" fmla="*/ 642549 w 1034979"/>
                  <a:gd name="connsiteY107" fmla="*/ 1038408 h 1516602"/>
                  <a:gd name="connsiteX108" fmla="*/ 640644 w 1034979"/>
                  <a:gd name="connsiteY108" fmla="*/ 1032693 h 1516602"/>
                  <a:gd name="connsiteX109" fmla="*/ 642549 w 1034979"/>
                  <a:gd name="connsiteY109" fmla="*/ 1015548 h 1516602"/>
                  <a:gd name="connsiteX110" fmla="*/ 644454 w 1034979"/>
                  <a:gd name="connsiteY110" fmla="*/ 1009833 h 1516602"/>
                  <a:gd name="connsiteX111" fmla="*/ 661599 w 1034979"/>
                  <a:gd name="connsiteY111" fmla="*/ 1000308 h 1516602"/>
                  <a:gd name="connsiteX112" fmla="*/ 673029 w 1034979"/>
                  <a:gd name="connsiteY112" fmla="*/ 992688 h 1516602"/>
                  <a:gd name="connsiteX113" fmla="*/ 674934 w 1034979"/>
                  <a:gd name="connsiteY113" fmla="*/ 986973 h 1516602"/>
                  <a:gd name="connsiteX114" fmla="*/ 680649 w 1034979"/>
                  <a:gd name="connsiteY114" fmla="*/ 985068 h 1516602"/>
                  <a:gd name="connsiteX115" fmla="*/ 686364 w 1034979"/>
                  <a:gd name="connsiteY115" fmla="*/ 981258 h 1516602"/>
                  <a:gd name="connsiteX116" fmla="*/ 695889 w 1034979"/>
                  <a:gd name="connsiteY116" fmla="*/ 971733 h 1516602"/>
                  <a:gd name="connsiteX117" fmla="*/ 705414 w 1034979"/>
                  <a:gd name="connsiteY117" fmla="*/ 960303 h 1516602"/>
                  <a:gd name="connsiteX118" fmla="*/ 716844 w 1034979"/>
                  <a:gd name="connsiteY118" fmla="*/ 952683 h 1516602"/>
                  <a:gd name="connsiteX119" fmla="*/ 732084 w 1034979"/>
                  <a:gd name="connsiteY119" fmla="*/ 939348 h 1516602"/>
                  <a:gd name="connsiteX120" fmla="*/ 741609 w 1034979"/>
                  <a:gd name="connsiteY120" fmla="*/ 927918 h 1516602"/>
                  <a:gd name="connsiteX121" fmla="*/ 753039 w 1034979"/>
                  <a:gd name="connsiteY121" fmla="*/ 918393 h 1516602"/>
                  <a:gd name="connsiteX122" fmla="*/ 758754 w 1034979"/>
                  <a:gd name="connsiteY122" fmla="*/ 906963 h 1516602"/>
                  <a:gd name="connsiteX123" fmla="*/ 760659 w 1034979"/>
                  <a:gd name="connsiteY123" fmla="*/ 901248 h 1516602"/>
                  <a:gd name="connsiteX124" fmla="*/ 766374 w 1034979"/>
                  <a:gd name="connsiteY124" fmla="*/ 889818 h 1516602"/>
                  <a:gd name="connsiteX125" fmla="*/ 764469 w 1034979"/>
                  <a:gd name="connsiteY125" fmla="*/ 874578 h 1516602"/>
                  <a:gd name="connsiteX126" fmla="*/ 758754 w 1034979"/>
                  <a:gd name="connsiteY126" fmla="*/ 872673 h 1516602"/>
                  <a:gd name="connsiteX127" fmla="*/ 737799 w 1034979"/>
                  <a:gd name="connsiteY127" fmla="*/ 874578 h 1516602"/>
                  <a:gd name="connsiteX128" fmla="*/ 732084 w 1034979"/>
                  <a:gd name="connsiteY128" fmla="*/ 878388 h 1516602"/>
                  <a:gd name="connsiteX129" fmla="*/ 699699 w 1034979"/>
                  <a:gd name="connsiteY129" fmla="*/ 899343 h 1516602"/>
                  <a:gd name="connsiteX130" fmla="*/ 595181 w 1034979"/>
                  <a:gd name="connsiteY130" fmla="*/ 957831 h 1516602"/>
                  <a:gd name="connsiteX131" fmla="*/ 507294 w 1034979"/>
                  <a:gd name="connsiteY131" fmla="*/ 847908 h 1516602"/>
                  <a:gd name="connsiteX132" fmla="*/ 503484 w 1034979"/>
                  <a:gd name="connsiteY132" fmla="*/ 358323 h 1516602"/>
                  <a:gd name="connsiteX133" fmla="*/ 499674 w 1034979"/>
                  <a:gd name="connsiteY133" fmla="*/ 66858 h 1516602"/>
                  <a:gd name="connsiteX134" fmla="*/ 490149 w 1034979"/>
                  <a:gd name="connsiteY134" fmla="*/ 40188 h 1516602"/>
                  <a:gd name="connsiteX135" fmla="*/ 488244 w 1034979"/>
                  <a:gd name="connsiteY135" fmla="*/ 34473 h 1516602"/>
                  <a:gd name="connsiteX136" fmla="*/ 484434 w 1034979"/>
                  <a:gd name="connsiteY136" fmla="*/ 28758 h 1516602"/>
                  <a:gd name="connsiteX137" fmla="*/ 478719 w 1034979"/>
                  <a:gd name="connsiteY137" fmla="*/ 17328 h 1516602"/>
                  <a:gd name="connsiteX138" fmla="*/ 473004 w 1034979"/>
                  <a:gd name="connsiteY138" fmla="*/ 13518 h 1516602"/>
                  <a:gd name="connsiteX139" fmla="*/ 469194 w 1034979"/>
                  <a:gd name="connsiteY139" fmla="*/ 7803 h 1516602"/>
                  <a:gd name="connsiteX140" fmla="*/ 429189 w 1034979"/>
                  <a:gd name="connsiteY140" fmla="*/ 11613 h 1516602"/>
                  <a:gd name="connsiteX141" fmla="*/ 425379 w 1034979"/>
                  <a:gd name="connsiteY141" fmla="*/ 78288 h 1516602"/>
                  <a:gd name="connsiteX142" fmla="*/ 425379 w 1034979"/>
                  <a:gd name="connsiteY142" fmla="*/ 84003 h 1516602"/>
                  <a:gd name="connsiteX143" fmla="*/ 429189 w 1034979"/>
                  <a:gd name="connsiteY143" fmla="*/ 238308 h 1516602"/>
                  <a:gd name="connsiteX144" fmla="*/ 440619 w 1034979"/>
                  <a:gd name="connsiteY144" fmla="*/ 421188 h 1516602"/>
                  <a:gd name="connsiteX145" fmla="*/ 435265 w 1034979"/>
                  <a:gd name="connsiteY145" fmla="*/ 718368 h 1516602"/>
                  <a:gd name="connsiteX146" fmla="*/ 435059 w 1034979"/>
                  <a:gd name="connsiteY146" fmla="*/ 799046 h 1516602"/>
                  <a:gd name="connsiteX147" fmla="*/ 430322 w 1034979"/>
                  <a:gd name="connsiteY147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1012119 w 1034979"/>
                  <a:gd name="connsiteY98" fmla="*/ 1061268 h 1516602"/>
                  <a:gd name="connsiteX99" fmla="*/ 970209 w 1034979"/>
                  <a:gd name="connsiteY99" fmla="*/ 1044123 h 1516602"/>
                  <a:gd name="connsiteX100" fmla="*/ 962589 w 1034979"/>
                  <a:gd name="connsiteY100" fmla="*/ 1042218 h 1516602"/>
                  <a:gd name="connsiteX101" fmla="*/ 935919 w 1034979"/>
                  <a:gd name="connsiteY101" fmla="*/ 1034598 h 1516602"/>
                  <a:gd name="connsiteX102" fmla="*/ 825429 w 1034979"/>
                  <a:gd name="connsiteY102" fmla="*/ 1034598 h 1516602"/>
                  <a:gd name="connsiteX103" fmla="*/ 730179 w 1034979"/>
                  <a:gd name="connsiteY103" fmla="*/ 1038408 h 1516602"/>
                  <a:gd name="connsiteX104" fmla="*/ 669219 w 1034979"/>
                  <a:gd name="connsiteY104" fmla="*/ 1046028 h 1516602"/>
                  <a:gd name="connsiteX105" fmla="*/ 646359 w 1034979"/>
                  <a:gd name="connsiteY105" fmla="*/ 1049838 h 1516602"/>
                  <a:gd name="connsiteX106" fmla="*/ 642549 w 1034979"/>
                  <a:gd name="connsiteY106" fmla="*/ 1038408 h 1516602"/>
                  <a:gd name="connsiteX107" fmla="*/ 640644 w 1034979"/>
                  <a:gd name="connsiteY107" fmla="*/ 1032693 h 1516602"/>
                  <a:gd name="connsiteX108" fmla="*/ 642549 w 1034979"/>
                  <a:gd name="connsiteY108" fmla="*/ 1015548 h 1516602"/>
                  <a:gd name="connsiteX109" fmla="*/ 644454 w 1034979"/>
                  <a:gd name="connsiteY109" fmla="*/ 1009833 h 1516602"/>
                  <a:gd name="connsiteX110" fmla="*/ 661599 w 1034979"/>
                  <a:gd name="connsiteY110" fmla="*/ 1000308 h 1516602"/>
                  <a:gd name="connsiteX111" fmla="*/ 673029 w 1034979"/>
                  <a:gd name="connsiteY111" fmla="*/ 992688 h 1516602"/>
                  <a:gd name="connsiteX112" fmla="*/ 674934 w 1034979"/>
                  <a:gd name="connsiteY112" fmla="*/ 986973 h 1516602"/>
                  <a:gd name="connsiteX113" fmla="*/ 680649 w 1034979"/>
                  <a:gd name="connsiteY113" fmla="*/ 985068 h 1516602"/>
                  <a:gd name="connsiteX114" fmla="*/ 686364 w 1034979"/>
                  <a:gd name="connsiteY114" fmla="*/ 981258 h 1516602"/>
                  <a:gd name="connsiteX115" fmla="*/ 695889 w 1034979"/>
                  <a:gd name="connsiteY115" fmla="*/ 971733 h 1516602"/>
                  <a:gd name="connsiteX116" fmla="*/ 705414 w 1034979"/>
                  <a:gd name="connsiteY116" fmla="*/ 960303 h 1516602"/>
                  <a:gd name="connsiteX117" fmla="*/ 716844 w 1034979"/>
                  <a:gd name="connsiteY117" fmla="*/ 952683 h 1516602"/>
                  <a:gd name="connsiteX118" fmla="*/ 732084 w 1034979"/>
                  <a:gd name="connsiteY118" fmla="*/ 939348 h 1516602"/>
                  <a:gd name="connsiteX119" fmla="*/ 741609 w 1034979"/>
                  <a:gd name="connsiteY119" fmla="*/ 927918 h 1516602"/>
                  <a:gd name="connsiteX120" fmla="*/ 753039 w 1034979"/>
                  <a:gd name="connsiteY120" fmla="*/ 918393 h 1516602"/>
                  <a:gd name="connsiteX121" fmla="*/ 758754 w 1034979"/>
                  <a:gd name="connsiteY121" fmla="*/ 906963 h 1516602"/>
                  <a:gd name="connsiteX122" fmla="*/ 760659 w 1034979"/>
                  <a:gd name="connsiteY122" fmla="*/ 901248 h 1516602"/>
                  <a:gd name="connsiteX123" fmla="*/ 766374 w 1034979"/>
                  <a:gd name="connsiteY123" fmla="*/ 889818 h 1516602"/>
                  <a:gd name="connsiteX124" fmla="*/ 764469 w 1034979"/>
                  <a:gd name="connsiteY124" fmla="*/ 874578 h 1516602"/>
                  <a:gd name="connsiteX125" fmla="*/ 758754 w 1034979"/>
                  <a:gd name="connsiteY125" fmla="*/ 872673 h 1516602"/>
                  <a:gd name="connsiteX126" fmla="*/ 737799 w 1034979"/>
                  <a:gd name="connsiteY126" fmla="*/ 874578 h 1516602"/>
                  <a:gd name="connsiteX127" fmla="*/ 732084 w 1034979"/>
                  <a:gd name="connsiteY127" fmla="*/ 878388 h 1516602"/>
                  <a:gd name="connsiteX128" fmla="*/ 699699 w 1034979"/>
                  <a:gd name="connsiteY128" fmla="*/ 899343 h 1516602"/>
                  <a:gd name="connsiteX129" fmla="*/ 595181 w 1034979"/>
                  <a:gd name="connsiteY129" fmla="*/ 957831 h 1516602"/>
                  <a:gd name="connsiteX130" fmla="*/ 507294 w 1034979"/>
                  <a:gd name="connsiteY130" fmla="*/ 847908 h 1516602"/>
                  <a:gd name="connsiteX131" fmla="*/ 503484 w 1034979"/>
                  <a:gd name="connsiteY131" fmla="*/ 358323 h 1516602"/>
                  <a:gd name="connsiteX132" fmla="*/ 499674 w 1034979"/>
                  <a:gd name="connsiteY132" fmla="*/ 66858 h 1516602"/>
                  <a:gd name="connsiteX133" fmla="*/ 490149 w 1034979"/>
                  <a:gd name="connsiteY133" fmla="*/ 40188 h 1516602"/>
                  <a:gd name="connsiteX134" fmla="*/ 488244 w 1034979"/>
                  <a:gd name="connsiteY134" fmla="*/ 34473 h 1516602"/>
                  <a:gd name="connsiteX135" fmla="*/ 484434 w 1034979"/>
                  <a:gd name="connsiteY135" fmla="*/ 28758 h 1516602"/>
                  <a:gd name="connsiteX136" fmla="*/ 478719 w 1034979"/>
                  <a:gd name="connsiteY136" fmla="*/ 17328 h 1516602"/>
                  <a:gd name="connsiteX137" fmla="*/ 473004 w 1034979"/>
                  <a:gd name="connsiteY137" fmla="*/ 13518 h 1516602"/>
                  <a:gd name="connsiteX138" fmla="*/ 469194 w 1034979"/>
                  <a:gd name="connsiteY138" fmla="*/ 7803 h 1516602"/>
                  <a:gd name="connsiteX139" fmla="*/ 429189 w 1034979"/>
                  <a:gd name="connsiteY139" fmla="*/ 11613 h 1516602"/>
                  <a:gd name="connsiteX140" fmla="*/ 425379 w 1034979"/>
                  <a:gd name="connsiteY140" fmla="*/ 78288 h 1516602"/>
                  <a:gd name="connsiteX141" fmla="*/ 425379 w 1034979"/>
                  <a:gd name="connsiteY141" fmla="*/ 84003 h 1516602"/>
                  <a:gd name="connsiteX142" fmla="*/ 429189 w 1034979"/>
                  <a:gd name="connsiteY142" fmla="*/ 238308 h 1516602"/>
                  <a:gd name="connsiteX143" fmla="*/ 440619 w 1034979"/>
                  <a:gd name="connsiteY143" fmla="*/ 421188 h 1516602"/>
                  <a:gd name="connsiteX144" fmla="*/ 435265 w 1034979"/>
                  <a:gd name="connsiteY144" fmla="*/ 718368 h 1516602"/>
                  <a:gd name="connsiteX145" fmla="*/ 435059 w 1034979"/>
                  <a:gd name="connsiteY145" fmla="*/ 799046 h 1516602"/>
                  <a:gd name="connsiteX146" fmla="*/ 430322 w 1034979"/>
                  <a:gd name="connsiteY146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1033074 w 1034979"/>
                  <a:gd name="connsiteY96" fmla="*/ 1066983 h 1516602"/>
                  <a:gd name="connsiteX97" fmla="*/ 1027359 w 1034979"/>
                  <a:gd name="connsiteY97" fmla="*/ 1063173 h 1516602"/>
                  <a:gd name="connsiteX98" fmla="*/ 970209 w 1034979"/>
                  <a:gd name="connsiteY98" fmla="*/ 1044123 h 1516602"/>
                  <a:gd name="connsiteX99" fmla="*/ 962589 w 1034979"/>
                  <a:gd name="connsiteY99" fmla="*/ 1042218 h 1516602"/>
                  <a:gd name="connsiteX100" fmla="*/ 935919 w 1034979"/>
                  <a:gd name="connsiteY100" fmla="*/ 1034598 h 1516602"/>
                  <a:gd name="connsiteX101" fmla="*/ 825429 w 1034979"/>
                  <a:gd name="connsiteY101" fmla="*/ 1034598 h 1516602"/>
                  <a:gd name="connsiteX102" fmla="*/ 730179 w 1034979"/>
                  <a:gd name="connsiteY102" fmla="*/ 1038408 h 1516602"/>
                  <a:gd name="connsiteX103" fmla="*/ 669219 w 1034979"/>
                  <a:gd name="connsiteY103" fmla="*/ 1046028 h 1516602"/>
                  <a:gd name="connsiteX104" fmla="*/ 646359 w 1034979"/>
                  <a:gd name="connsiteY104" fmla="*/ 1049838 h 1516602"/>
                  <a:gd name="connsiteX105" fmla="*/ 642549 w 1034979"/>
                  <a:gd name="connsiteY105" fmla="*/ 1038408 h 1516602"/>
                  <a:gd name="connsiteX106" fmla="*/ 640644 w 1034979"/>
                  <a:gd name="connsiteY106" fmla="*/ 1032693 h 1516602"/>
                  <a:gd name="connsiteX107" fmla="*/ 642549 w 1034979"/>
                  <a:gd name="connsiteY107" fmla="*/ 1015548 h 1516602"/>
                  <a:gd name="connsiteX108" fmla="*/ 644454 w 1034979"/>
                  <a:gd name="connsiteY108" fmla="*/ 1009833 h 1516602"/>
                  <a:gd name="connsiteX109" fmla="*/ 661599 w 1034979"/>
                  <a:gd name="connsiteY109" fmla="*/ 1000308 h 1516602"/>
                  <a:gd name="connsiteX110" fmla="*/ 673029 w 1034979"/>
                  <a:gd name="connsiteY110" fmla="*/ 992688 h 1516602"/>
                  <a:gd name="connsiteX111" fmla="*/ 674934 w 1034979"/>
                  <a:gd name="connsiteY111" fmla="*/ 986973 h 1516602"/>
                  <a:gd name="connsiteX112" fmla="*/ 680649 w 1034979"/>
                  <a:gd name="connsiteY112" fmla="*/ 985068 h 1516602"/>
                  <a:gd name="connsiteX113" fmla="*/ 686364 w 1034979"/>
                  <a:gd name="connsiteY113" fmla="*/ 981258 h 1516602"/>
                  <a:gd name="connsiteX114" fmla="*/ 695889 w 1034979"/>
                  <a:gd name="connsiteY114" fmla="*/ 971733 h 1516602"/>
                  <a:gd name="connsiteX115" fmla="*/ 705414 w 1034979"/>
                  <a:gd name="connsiteY115" fmla="*/ 960303 h 1516602"/>
                  <a:gd name="connsiteX116" fmla="*/ 716844 w 1034979"/>
                  <a:gd name="connsiteY116" fmla="*/ 952683 h 1516602"/>
                  <a:gd name="connsiteX117" fmla="*/ 732084 w 1034979"/>
                  <a:gd name="connsiteY117" fmla="*/ 939348 h 1516602"/>
                  <a:gd name="connsiteX118" fmla="*/ 741609 w 1034979"/>
                  <a:gd name="connsiteY118" fmla="*/ 927918 h 1516602"/>
                  <a:gd name="connsiteX119" fmla="*/ 753039 w 1034979"/>
                  <a:gd name="connsiteY119" fmla="*/ 918393 h 1516602"/>
                  <a:gd name="connsiteX120" fmla="*/ 758754 w 1034979"/>
                  <a:gd name="connsiteY120" fmla="*/ 906963 h 1516602"/>
                  <a:gd name="connsiteX121" fmla="*/ 760659 w 1034979"/>
                  <a:gd name="connsiteY121" fmla="*/ 901248 h 1516602"/>
                  <a:gd name="connsiteX122" fmla="*/ 766374 w 1034979"/>
                  <a:gd name="connsiteY122" fmla="*/ 889818 h 1516602"/>
                  <a:gd name="connsiteX123" fmla="*/ 764469 w 1034979"/>
                  <a:gd name="connsiteY123" fmla="*/ 874578 h 1516602"/>
                  <a:gd name="connsiteX124" fmla="*/ 758754 w 1034979"/>
                  <a:gd name="connsiteY124" fmla="*/ 872673 h 1516602"/>
                  <a:gd name="connsiteX125" fmla="*/ 737799 w 1034979"/>
                  <a:gd name="connsiteY125" fmla="*/ 874578 h 1516602"/>
                  <a:gd name="connsiteX126" fmla="*/ 732084 w 1034979"/>
                  <a:gd name="connsiteY126" fmla="*/ 878388 h 1516602"/>
                  <a:gd name="connsiteX127" fmla="*/ 699699 w 1034979"/>
                  <a:gd name="connsiteY127" fmla="*/ 899343 h 1516602"/>
                  <a:gd name="connsiteX128" fmla="*/ 595181 w 1034979"/>
                  <a:gd name="connsiteY128" fmla="*/ 957831 h 1516602"/>
                  <a:gd name="connsiteX129" fmla="*/ 507294 w 1034979"/>
                  <a:gd name="connsiteY129" fmla="*/ 847908 h 1516602"/>
                  <a:gd name="connsiteX130" fmla="*/ 503484 w 1034979"/>
                  <a:gd name="connsiteY130" fmla="*/ 358323 h 1516602"/>
                  <a:gd name="connsiteX131" fmla="*/ 499674 w 1034979"/>
                  <a:gd name="connsiteY131" fmla="*/ 66858 h 1516602"/>
                  <a:gd name="connsiteX132" fmla="*/ 490149 w 1034979"/>
                  <a:gd name="connsiteY132" fmla="*/ 40188 h 1516602"/>
                  <a:gd name="connsiteX133" fmla="*/ 488244 w 1034979"/>
                  <a:gd name="connsiteY133" fmla="*/ 34473 h 1516602"/>
                  <a:gd name="connsiteX134" fmla="*/ 484434 w 1034979"/>
                  <a:gd name="connsiteY134" fmla="*/ 28758 h 1516602"/>
                  <a:gd name="connsiteX135" fmla="*/ 478719 w 1034979"/>
                  <a:gd name="connsiteY135" fmla="*/ 17328 h 1516602"/>
                  <a:gd name="connsiteX136" fmla="*/ 473004 w 1034979"/>
                  <a:gd name="connsiteY136" fmla="*/ 13518 h 1516602"/>
                  <a:gd name="connsiteX137" fmla="*/ 469194 w 1034979"/>
                  <a:gd name="connsiteY137" fmla="*/ 7803 h 1516602"/>
                  <a:gd name="connsiteX138" fmla="*/ 429189 w 1034979"/>
                  <a:gd name="connsiteY138" fmla="*/ 11613 h 1516602"/>
                  <a:gd name="connsiteX139" fmla="*/ 425379 w 1034979"/>
                  <a:gd name="connsiteY139" fmla="*/ 78288 h 1516602"/>
                  <a:gd name="connsiteX140" fmla="*/ 425379 w 1034979"/>
                  <a:gd name="connsiteY140" fmla="*/ 84003 h 1516602"/>
                  <a:gd name="connsiteX141" fmla="*/ 429189 w 1034979"/>
                  <a:gd name="connsiteY141" fmla="*/ 238308 h 1516602"/>
                  <a:gd name="connsiteX142" fmla="*/ 440619 w 1034979"/>
                  <a:gd name="connsiteY142" fmla="*/ 421188 h 1516602"/>
                  <a:gd name="connsiteX143" fmla="*/ 435265 w 1034979"/>
                  <a:gd name="connsiteY143" fmla="*/ 718368 h 1516602"/>
                  <a:gd name="connsiteX144" fmla="*/ 435059 w 1034979"/>
                  <a:gd name="connsiteY144" fmla="*/ 799046 h 1516602"/>
                  <a:gd name="connsiteX145" fmla="*/ 430322 w 1034979"/>
                  <a:gd name="connsiteY145" fmla="*/ 879006 h 1516602"/>
                  <a:gd name="connsiteX0" fmla="*/ 430322 w 1038255"/>
                  <a:gd name="connsiteY0" fmla="*/ 879006 h 1516602"/>
                  <a:gd name="connsiteX1" fmla="*/ 392427 w 1038255"/>
                  <a:gd name="connsiteY1" fmla="*/ 931934 h 1516602"/>
                  <a:gd name="connsiteX2" fmla="*/ 312984 w 1038255"/>
                  <a:gd name="connsiteY2" fmla="*/ 966018 h 1516602"/>
                  <a:gd name="connsiteX3" fmla="*/ 240645 w 1038255"/>
                  <a:gd name="connsiteY3" fmla="*/ 957266 h 1516602"/>
                  <a:gd name="connsiteX4" fmla="*/ 181539 w 1038255"/>
                  <a:gd name="connsiteY4" fmla="*/ 937443 h 1516602"/>
                  <a:gd name="connsiteX5" fmla="*/ 116769 w 1038255"/>
                  <a:gd name="connsiteY5" fmla="*/ 903153 h 1516602"/>
                  <a:gd name="connsiteX6" fmla="*/ 59619 w 1038255"/>
                  <a:gd name="connsiteY6" fmla="*/ 874578 h 1516602"/>
                  <a:gd name="connsiteX7" fmla="*/ 46284 w 1038255"/>
                  <a:gd name="connsiteY7" fmla="*/ 895533 h 1516602"/>
                  <a:gd name="connsiteX8" fmla="*/ 50094 w 1038255"/>
                  <a:gd name="connsiteY8" fmla="*/ 933633 h 1516602"/>
                  <a:gd name="connsiteX9" fmla="*/ 53904 w 1038255"/>
                  <a:gd name="connsiteY9" fmla="*/ 939348 h 1516602"/>
                  <a:gd name="connsiteX10" fmla="*/ 59619 w 1038255"/>
                  <a:gd name="connsiteY10" fmla="*/ 943158 h 1516602"/>
                  <a:gd name="connsiteX11" fmla="*/ 63429 w 1038255"/>
                  <a:gd name="connsiteY11" fmla="*/ 948873 h 1516602"/>
                  <a:gd name="connsiteX12" fmla="*/ 80574 w 1038255"/>
                  <a:gd name="connsiteY12" fmla="*/ 958398 h 1516602"/>
                  <a:gd name="connsiteX13" fmla="*/ 166299 w 1038255"/>
                  <a:gd name="connsiteY13" fmla="*/ 979353 h 1516602"/>
                  <a:gd name="connsiteX14" fmla="*/ 267264 w 1038255"/>
                  <a:gd name="connsiteY14" fmla="*/ 1021263 h 1516602"/>
                  <a:gd name="connsiteX15" fmla="*/ 278694 w 1038255"/>
                  <a:gd name="connsiteY15" fmla="*/ 1076508 h 1516602"/>
                  <a:gd name="connsiteX16" fmla="*/ 264381 w 1038255"/>
                  <a:gd name="connsiteY16" fmla="*/ 1119397 h 1516602"/>
                  <a:gd name="connsiteX17" fmla="*/ 186224 w 1038255"/>
                  <a:gd name="connsiteY17" fmla="*/ 1150391 h 1516602"/>
                  <a:gd name="connsiteX18" fmla="*/ 27234 w 1038255"/>
                  <a:gd name="connsiteY18" fmla="*/ 1154613 h 1516602"/>
                  <a:gd name="connsiteX19" fmla="*/ 15804 w 1038255"/>
                  <a:gd name="connsiteY19" fmla="*/ 1160328 h 1516602"/>
                  <a:gd name="connsiteX20" fmla="*/ 6279 w 1038255"/>
                  <a:gd name="connsiteY20" fmla="*/ 1169853 h 1516602"/>
                  <a:gd name="connsiteX21" fmla="*/ 4374 w 1038255"/>
                  <a:gd name="connsiteY21" fmla="*/ 1175568 h 1516602"/>
                  <a:gd name="connsiteX22" fmla="*/ 564 w 1038255"/>
                  <a:gd name="connsiteY22" fmla="*/ 1181283 h 1516602"/>
                  <a:gd name="connsiteX23" fmla="*/ 6279 w 1038255"/>
                  <a:gd name="connsiteY23" fmla="*/ 1213668 h 1516602"/>
                  <a:gd name="connsiteX24" fmla="*/ 11994 w 1038255"/>
                  <a:gd name="connsiteY24" fmla="*/ 1217478 h 1516602"/>
                  <a:gd name="connsiteX25" fmla="*/ 17709 w 1038255"/>
                  <a:gd name="connsiteY25" fmla="*/ 1219383 h 1516602"/>
                  <a:gd name="connsiteX26" fmla="*/ 145344 w 1038255"/>
                  <a:gd name="connsiteY26" fmla="*/ 1217478 h 1516602"/>
                  <a:gd name="connsiteX27" fmla="*/ 239202 w 1038255"/>
                  <a:gd name="connsiteY27" fmla="*/ 1214801 h 1516602"/>
                  <a:gd name="connsiteX28" fmla="*/ 318699 w 1038255"/>
                  <a:gd name="connsiteY28" fmla="*/ 1217478 h 1516602"/>
                  <a:gd name="connsiteX29" fmla="*/ 330129 w 1038255"/>
                  <a:gd name="connsiteY29" fmla="*/ 1223193 h 1516602"/>
                  <a:gd name="connsiteX30" fmla="*/ 333939 w 1038255"/>
                  <a:gd name="connsiteY30" fmla="*/ 1228908 h 1516602"/>
                  <a:gd name="connsiteX31" fmla="*/ 339654 w 1038255"/>
                  <a:gd name="connsiteY31" fmla="*/ 1230813 h 1516602"/>
                  <a:gd name="connsiteX32" fmla="*/ 351084 w 1038255"/>
                  <a:gd name="connsiteY32" fmla="*/ 1238433 h 1516602"/>
                  <a:gd name="connsiteX33" fmla="*/ 356799 w 1038255"/>
                  <a:gd name="connsiteY33" fmla="*/ 1242243 h 1516602"/>
                  <a:gd name="connsiteX34" fmla="*/ 360609 w 1038255"/>
                  <a:gd name="connsiteY34" fmla="*/ 1247958 h 1516602"/>
                  <a:gd name="connsiteX35" fmla="*/ 366324 w 1038255"/>
                  <a:gd name="connsiteY35" fmla="*/ 1259388 h 1516602"/>
                  <a:gd name="connsiteX36" fmla="*/ 362514 w 1038255"/>
                  <a:gd name="connsiteY36" fmla="*/ 1286058 h 1516602"/>
                  <a:gd name="connsiteX37" fmla="*/ 358704 w 1038255"/>
                  <a:gd name="connsiteY37" fmla="*/ 1291773 h 1516602"/>
                  <a:gd name="connsiteX38" fmla="*/ 356799 w 1038255"/>
                  <a:gd name="connsiteY38" fmla="*/ 1297488 h 1516602"/>
                  <a:gd name="connsiteX39" fmla="*/ 352989 w 1038255"/>
                  <a:gd name="connsiteY39" fmla="*/ 1303203 h 1516602"/>
                  <a:gd name="connsiteX40" fmla="*/ 351084 w 1038255"/>
                  <a:gd name="connsiteY40" fmla="*/ 1308918 h 1516602"/>
                  <a:gd name="connsiteX41" fmla="*/ 347274 w 1038255"/>
                  <a:gd name="connsiteY41" fmla="*/ 1314633 h 1516602"/>
                  <a:gd name="connsiteX42" fmla="*/ 330129 w 1038255"/>
                  <a:gd name="connsiteY42" fmla="*/ 1381308 h 1516602"/>
                  <a:gd name="connsiteX43" fmla="*/ 328224 w 1038255"/>
                  <a:gd name="connsiteY43" fmla="*/ 1432743 h 1516602"/>
                  <a:gd name="connsiteX44" fmla="*/ 330129 w 1038255"/>
                  <a:gd name="connsiteY44" fmla="*/ 1457508 h 1516602"/>
                  <a:gd name="connsiteX45" fmla="*/ 332034 w 1038255"/>
                  <a:gd name="connsiteY45" fmla="*/ 1463223 h 1516602"/>
                  <a:gd name="connsiteX46" fmla="*/ 335844 w 1038255"/>
                  <a:gd name="connsiteY46" fmla="*/ 1467033 h 1516602"/>
                  <a:gd name="connsiteX47" fmla="*/ 364419 w 1038255"/>
                  <a:gd name="connsiteY47" fmla="*/ 1512753 h 1516602"/>
                  <a:gd name="connsiteX48" fmla="*/ 387279 w 1038255"/>
                  <a:gd name="connsiteY48" fmla="*/ 1514658 h 1516602"/>
                  <a:gd name="connsiteX49" fmla="*/ 392994 w 1038255"/>
                  <a:gd name="connsiteY49" fmla="*/ 1508943 h 1516602"/>
                  <a:gd name="connsiteX50" fmla="*/ 394899 w 1038255"/>
                  <a:gd name="connsiteY50" fmla="*/ 1497513 h 1516602"/>
                  <a:gd name="connsiteX51" fmla="*/ 396804 w 1038255"/>
                  <a:gd name="connsiteY51" fmla="*/ 1491798 h 1516602"/>
                  <a:gd name="connsiteX52" fmla="*/ 398709 w 1038255"/>
                  <a:gd name="connsiteY52" fmla="*/ 1474653 h 1516602"/>
                  <a:gd name="connsiteX53" fmla="*/ 400614 w 1038255"/>
                  <a:gd name="connsiteY53" fmla="*/ 1461318 h 1516602"/>
                  <a:gd name="connsiteX54" fmla="*/ 404424 w 1038255"/>
                  <a:gd name="connsiteY54" fmla="*/ 1404168 h 1516602"/>
                  <a:gd name="connsiteX55" fmla="*/ 410139 w 1038255"/>
                  <a:gd name="connsiteY55" fmla="*/ 1392738 h 1516602"/>
                  <a:gd name="connsiteX56" fmla="*/ 413949 w 1038255"/>
                  <a:gd name="connsiteY56" fmla="*/ 1379403 h 1516602"/>
                  <a:gd name="connsiteX57" fmla="*/ 415854 w 1038255"/>
                  <a:gd name="connsiteY57" fmla="*/ 1373688 h 1516602"/>
                  <a:gd name="connsiteX58" fmla="*/ 417759 w 1038255"/>
                  <a:gd name="connsiteY58" fmla="*/ 1360353 h 1516602"/>
                  <a:gd name="connsiteX59" fmla="*/ 421569 w 1038255"/>
                  <a:gd name="connsiteY59" fmla="*/ 1348923 h 1516602"/>
                  <a:gd name="connsiteX60" fmla="*/ 427284 w 1038255"/>
                  <a:gd name="connsiteY60" fmla="*/ 1335588 h 1516602"/>
                  <a:gd name="connsiteX61" fmla="*/ 467289 w 1038255"/>
                  <a:gd name="connsiteY61" fmla="*/ 1265103 h 1516602"/>
                  <a:gd name="connsiteX62" fmla="*/ 528455 w 1038255"/>
                  <a:gd name="connsiteY62" fmla="*/ 1230091 h 1516602"/>
                  <a:gd name="connsiteX63" fmla="*/ 601154 w 1038255"/>
                  <a:gd name="connsiteY63" fmla="*/ 1221700 h 1516602"/>
                  <a:gd name="connsiteX64" fmla="*/ 720654 w 1038255"/>
                  <a:gd name="connsiteY64" fmla="*/ 1316538 h 1516602"/>
                  <a:gd name="connsiteX65" fmla="*/ 733989 w 1038255"/>
                  <a:gd name="connsiteY65" fmla="*/ 1326063 h 1516602"/>
                  <a:gd name="connsiteX66" fmla="*/ 743514 w 1038255"/>
                  <a:gd name="connsiteY66" fmla="*/ 1327968 h 1516602"/>
                  <a:gd name="connsiteX67" fmla="*/ 749229 w 1038255"/>
                  <a:gd name="connsiteY67" fmla="*/ 1329873 h 1516602"/>
                  <a:gd name="connsiteX68" fmla="*/ 762564 w 1038255"/>
                  <a:gd name="connsiteY68" fmla="*/ 1335588 h 1516602"/>
                  <a:gd name="connsiteX69" fmla="*/ 777804 w 1038255"/>
                  <a:gd name="connsiteY69" fmla="*/ 1333683 h 1516602"/>
                  <a:gd name="connsiteX70" fmla="*/ 789234 w 1038255"/>
                  <a:gd name="connsiteY70" fmla="*/ 1327968 h 1516602"/>
                  <a:gd name="connsiteX71" fmla="*/ 794949 w 1038255"/>
                  <a:gd name="connsiteY71" fmla="*/ 1326063 h 1516602"/>
                  <a:gd name="connsiteX72" fmla="*/ 802569 w 1038255"/>
                  <a:gd name="connsiteY72" fmla="*/ 1308918 h 1516602"/>
                  <a:gd name="connsiteX73" fmla="*/ 800664 w 1038255"/>
                  <a:gd name="connsiteY73" fmla="*/ 1284153 h 1516602"/>
                  <a:gd name="connsiteX74" fmla="*/ 798759 w 1038255"/>
                  <a:gd name="connsiteY74" fmla="*/ 1278438 h 1516602"/>
                  <a:gd name="connsiteX75" fmla="*/ 796854 w 1038255"/>
                  <a:gd name="connsiteY75" fmla="*/ 1270818 h 1516602"/>
                  <a:gd name="connsiteX76" fmla="*/ 783519 w 1038255"/>
                  <a:gd name="connsiteY76" fmla="*/ 1253673 h 1516602"/>
                  <a:gd name="connsiteX77" fmla="*/ 773994 w 1038255"/>
                  <a:gd name="connsiteY77" fmla="*/ 1247958 h 1516602"/>
                  <a:gd name="connsiteX78" fmla="*/ 648264 w 1038255"/>
                  <a:gd name="connsiteY78" fmla="*/ 1156518 h 1516602"/>
                  <a:gd name="connsiteX79" fmla="*/ 644454 w 1038255"/>
                  <a:gd name="connsiteY79" fmla="*/ 1139373 h 1516602"/>
                  <a:gd name="connsiteX80" fmla="*/ 646359 w 1038255"/>
                  <a:gd name="connsiteY80" fmla="*/ 1131753 h 1516602"/>
                  <a:gd name="connsiteX81" fmla="*/ 650169 w 1038255"/>
                  <a:gd name="connsiteY81" fmla="*/ 1114608 h 1516602"/>
                  <a:gd name="connsiteX82" fmla="*/ 653979 w 1038255"/>
                  <a:gd name="connsiteY82" fmla="*/ 1108893 h 1516602"/>
                  <a:gd name="connsiteX83" fmla="*/ 655884 w 1038255"/>
                  <a:gd name="connsiteY83" fmla="*/ 1103178 h 1516602"/>
                  <a:gd name="connsiteX84" fmla="*/ 661599 w 1038255"/>
                  <a:gd name="connsiteY84" fmla="*/ 1101273 h 1516602"/>
                  <a:gd name="connsiteX85" fmla="*/ 671124 w 1038255"/>
                  <a:gd name="connsiteY85" fmla="*/ 1089843 h 1516602"/>
                  <a:gd name="connsiteX86" fmla="*/ 724464 w 1038255"/>
                  <a:gd name="connsiteY86" fmla="*/ 1082223 h 1516602"/>
                  <a:gd name="connsiteX87" fmla="*/ 842574 w 1038255"/>
                  <a:gd name="connsiteY87" fmla="*/ 1084128 h 1516602"/>
                  <a:gd name="connsiteX88" fmla="*/ 871149 w 1038255"/>
                  <a:gd name="connsiteY88" fmla="*/ 1086033 h 1516602"/>
                  <a:gd name="connsiteX89" fmla="*/ 899724 w 1038255"/>
                  <a:gd name="connsiteY89" fmla="*/ 1091748 h 1516602"/>
                  <a:gd name="connsiteX90" fmla="*/ 922584 w 1038255"/>
                  <a:gd name="connsiteY90" fmla="*/ 1095558 h 1516602"/>
                  <a:gd name="connsiteX91" fmla="*/ 951159 w 1038255"/>
                  <a:gd name="connsiteY91" fmla="*/ 1101273 h 1516602"/>
                  <a:gd name="connsiteX92" fmla="*/ 956874 w 1038255"/>
                  <a:gd name="connsiteY92" fmla="*/ 1101273 h 1516602"/>
                  <a:gd name="connsiteX93" fmla="*/ 1002594 w 1038255"/>
                  <a:gd name="connsiteY93" fmla="*/ 1099368 h 1516602"/>
                  <a:gd name="connsiteX94" fmla="*/ 1031169 w 1038255"/>
                  <a:gd name="connsiteY94" fmla="*/ 1091748 h 1516602"/>
                  <a:gd name="connsiteX95" fmla="*/ 1034979 w 1038255"/>
                  <a:gd name="connsiteY95" fmla="*/ 1086033 h 1516602"/>
                  <a:gd name="connsiteX96" fmla="*/ 1033074 w 1038255"/>
                  <a:gd name="connsiteY96" fmla="*/ 1066983 h 1516602"/>
                  <a:gd name="connsiteX97" fmla="*/ 970209 w 1038255"/>
                  <a:gd name="connsiteY97" fmla="*/ 1044123 h 1516602"/>
                  <a:gd name="connsiteX98" fmla="*/ 962589 w 1038255"/>
                  <a:gd name="connsiteY98" fmla="*/ 1042218 h 1516602"/>
                  <a:gd name="connsiteX99" fmla="*/ 935919 w 1038255"/>
                  <a:gd name="connsiteY99" fmla="*/ 1034598 h 1516602"/>
                  <a:gd name="connsiteX100" fmla="*/ 825429 w 1038255"/>
                  <a:gd name="connsiteY100" fmla="*/ 1034598 h 1516602"/>
                  <a:gd name="connsiteX101" fmla="*/ 730179 w 1038255"/>
                  <a:gd name="connsiteY101" fmla="*/ 1038408 h 1516602"/>
                  <a:gd name="connsiteX102" fmla="*/ 669219 w 1038255"/>
                  <a:gd name="connsiteY102" fmla="*/ 1046028 h 1516602"/>
                  <a:gd name="connsiteX103" fmla="*/ 646359 w 1038255"/>
                  <a:gd name="connsiteY103" fmla="*/ 1049838 h 1516602"/>
                  <a:gd name="connsiteX104" fmla="*/ 642549 w 1038255"/>
                  <a:gd name="connsiteY104" fmla="*/ 1038408 h 1516602"/>
                  <a:gd name="connsiteX105" fmla="*/ 640644 w 1038255"/>
                  <a:gd name="connsiteY105" fmla="*/ 1032693 h 1516602"/>
                  <a:gd name="connsiteX106" fmla="*/ 642549 w 1038255"/>
                  <a:gd name="connsiteY106" fmla="*/ 1015548 h 1516602"/>
                  <a:gd name="connsiteX107" fmla="*/ 644454 w 1038255"/>
                  <a:gd name="connsiteY107" fmla="*/ 1009833 h 1516602"/>
                  <a:gd name="connsiteX108" fmla="*/ 661599 w 1038255"/>
                  <a:gd name="connsiteY108" fmla="*/ 1000308 h 1516602"/>
                  <a:gd name="connsiteX109" fmla="*/ 673029 w 1038255"/>
                  <a:gd name="connsiteY109" fmla="*/ 992688 h 1516602"/>
                  <a:gd name="connsiteX110" fmla="*/ 674934 w 1038255"/>
                  <a:gd name="connsiteY110" fmla="*/ 986973 h 1516602"/>
                  <a:gd name="connsiteX111" fmla="*/ 680649 w 1038255"/>
                  <a:gd name="connsiteY111" fmla="*/ 985068 h 1516602"/>
                  <a:gd name="connsiteX112" fmla="*/ 686364 w 1038255"/>
                  <a:gd name="connsiteY112" fmla="*/ 981258 h 1516602"/>
                  <a:gd name="connsiteX113" fmla="*/ 695889 w 1038255"/>
                  <a:gd name="connsiteY113" fmla="*/ 971733 h 1516602"/>
                  <a:gd name="connsiteX114" fmla="*/ 705414 w 1038255"/>
                  <a:gd name="connsiteY114" fmla="*/ 960303 h 1516602"/>
                  <a:gd name="connsiteX115" fmla="*/ 716844 w 1038255"/>
                  <a:gd name="connsiteY115" fmla="*/ 952683 h 1516602"/>
                  <a:gd name="connsiteX116" fmla="*/ 732084 w 1038255"/>
                  <a:gd name="connsiteY116" fmla="*/ 939348 h 1516602"/>
                  <a:gd name="connsiteX117" fmla="*/ 741609 w 1038255"/>
                  <a:gd name="connsiteY117" fmla="*/ 927918 h 1516602"/>
                  <a:gd name="connsiteX118" fmla="*/ 753039 w 1038255"/>
                  <a:gd name="connsiteY118" fmla="*/ 918393 h 1516602"/>
                  <a:gd name="connsiteX119" fmla="*/ 758754 w 1038255"/>
                  <a:gd name="connsiteY119" fmla="*/ 906963 h 1516602"/>
                  <a:gd name="connsiteX120" fmla="*/ 760659 w 1038255"/>
                  <a:gd name="connsiteY120" fmla="*/ 901248 h 1516602"/>
                  <a:gd name="connsiteX121" fmla="*/ 766374 w 1038255"/>
                  <a:gd name="connsiteY121" fmla="*/ 889818 h 1516602"/>
                  <a:gd name="connsiteX122" fmla="*/ 764469 w 1038255"/>
                  <a:gd name="connsiteY122" fmla="*/ 874578 h 1516602"/>
                  <a:gd name="connsiteX123" fmla="*/ 758754 w 1038255"/>
                  <a:gd name="connsiteY123" fmla="*/ 872673 h 1516602"/>
                  <a:gd name="connsiteX124" fmla="*/ 737799 w 1038255"/>
                  <a:gd name="connsiteY124" fmla="*/ 874578 h 1516602"/>
                  <a:gd name="connsiteX125" fmla="*/ 732084 w 1038255"/>
                  <a:gd name="connsiteY125" fmla="*/ 878388 h 1516602"/>
                  <a:gd name="connsiteX126" fmla="*/ 699699 w 1038255"/>
                  <a:gd name="connsiteY126" fmla="*/ 899343 h 1516602"/>
                  <a:gd name="connsiteX127" fmla="*/ 595181 w 1038255"/>
                  <a:gd name="connsiteY127" fmla="*/ 957831 h 1516602"/>
                  <a:gd name="connsiteX128" fmla="*/ 507294 w 1038255"/>
                  <a:gd name="connsiteY128" fmla="*/ 847908 h 1516602"/>
                  <a:gd name="connsiteX129" fmla="*/ 503484 w 1038255"/>
                  <a:gd name="connsiteY129" fmla="*/ 358323 h 1516602"/>
                  <a:gd name="connsiteX130" fmla="*/ 499674 w 1038255"/>
                  <a:gd name="connsiteY130" fmla="*/ 66858 h 1516602"/>
                  <a:gd name="connsiteX131" fmla="*/ 490149 w 1038255"/>
                  <a:gd name="connsiteY131" fmla="*/ 40188 h 1516602"/>
                  <a:gd name="connsiteX132" fmla="*/ 488244 w 1038255"/>
                  <a:gd name="connsiteY132" fmla="*/ 34473 h 1516602"/>
                  <a:gd name="connsiteX133" fmla="*/ 484434 w 1038255"/>
                  <a:gd name="connsiteY133" fmla="*/ 28758 h 1516602"/>
                  <a:gd name="connsiteX134" fmla="*/ 478719 w 1038255"/>
                  <a:gd name="connsiteY134" fmla="*/ 17328 h 1516602"/>
                  <a:gd name="connsiteX135" fmla="*/ 473004 w 1038255"/>
                  <a:gd name="connsiteY135" fmla="*/ 13518 h 1516602"/>
                  <a:gd name="connsiteX136" fmla="*/ 469194 w 1038255"/>
                  <a:gd name="connsiteY136" fmla="*/ 7803 h 1516602"/>
                  <a:gd name="connsiteX137" fmla="*/ 429189 w 1038255"/>
                  <a:gd name="connsiteY137" fmla="*/ 11613 h 1516602"/>
                  <a:gd name="connsiteX138" fmla="*/ 425379 w 1038255"/>
                  <a:gd name="connsiteY138" fmla="*/ 78288 h 1516602"/>
                  <a:gd name="connsiteX139" fmla="*/ 425379 w 1038255"/>
                  <a:gd name="connsiteY139" fmla="*/ 84003 h 1516602"/>
                  <a:gd name="connsiteX140" fmla="*/ 429189 w 1038255"/>
                  <a:gd name="connsiteY140" fmla="*/ 238308 h 1516602"/>
                  <a:gd name="connsiteX141" fmla="*/ 440619 w 1038255"/>
                  <a:gd name="connsiteY141" fmla="*/ 421188 h 1516602"/>
                  <a:gd name="connsiteX142" fmla="*/ 435265 w 1038255"/>
                  <a:gd name="connsiteY142" fmla="*/ 718368 h 1516602"/>
                  <a:gd name="connsiteX143" fmla="*/ 435059 w 1038255"/>
                  <a:gd name="connsiteY143" fmla="*/ 799046 h 1516602"/>
                  <a:gd name="connsiteX144" fmla="*/ 430322 w 1038255"/>
                  <a:gd name="connsiteY144" fmla="*/ 879006 h 1516602"/>
                  <a:gd name="connsiteX0" fmla="*/ 430322 w 1034979"/>
                  <a:gd name="connsiteY0" fmla="*/ 879006 h 1516602"/>
                  <a:gd name="connsiteX1" fmla="*/ 392427 w 1034979"/>
                  <a:gd name="connsiteY1" fmla="*/ 931934 h 1516602"/>
                  <a:gd name="connsiteX2" fmla="*/ 312984 w 1034979"/>
                  <a:gd name="connsiteY2" fmla="*/ 966018 h 1516602"/>
                  <a:gd name="connsiteX3" fmla="*/ 240645 w 1034979"/>
                  <a:gd name="connsiteY3" fmla="*/ 957266 h 1516602"/>
                  <a:gd name="connsiteX4" fmla="*/ 181539 w 1034979"/>
                  <a:gd name="connsiteY4" fmla="*/ 937443 h 1516602"/>
                  <a:gd name="connsiteX5" fmla="*/ 116769 w 1034979"/>
                  <a:gd name="connsiteY5" fmla="*/ 903153 h 1516602"/>
                  <a:gd name="connsiteX6" fmla="*/ 59619 w 1034979"/>
                  <a:gd name="connsiteY6" fmla="*/ 874578 h 1516602"/>
                  <a:gd name="connsiteX7" fmla="*/ 46284 w 1034979"/>
                  <a:gd name="connsiteY7" fmla="*/ 895533 h 1516602"/>
                  <a:gd name="connsiteX8" fmla="*/ 50094 w 1034979"/>
                  <a:gd name="connsiteY8" fmla="*/ 933633 h 1516602"/>
                  <a:gd name="connsiteX9" fmla="*/ 53904 w 1034979"/>
                  <a:gd name="connsiteY9" fmla="*/ 939348 h 1516602"/>
                  <a:gd name="connsiteX10" fmla="*/ 59619 w 1034979"/>
                  <a:gd name="connsiteY10" fmla="*/ 943158 h 1516602"/>
                  <a:gd name="connsiteX11" fmla="*/ 63429 w 1034979"/>
                  <a:gd name="connsiteY11" fmla="*/ 948873 h 1516602"/>
                  <a:gd name="connsiteX12" fmla="*/ 80574 w 1034979"/>
                  <a:gd name="connsiteY12" fmla="*/ 958398 h 1516602"/>
                  <a:gd name="connsiteX13" fmla="*/ 166299 w 1034979"/>
                  <a:gd name="connsiteY13" fmla="*/ 979353 h 1516602"/>
                  <a:gd name="connsiteX14" fmla="*/ 267264 w 1034979"/>
                  <a:gd name="connsiteY14" fmla="*/ 1021263 h 1516602"/>
                  <a:gd name="connsiteX15" fmla="*/ 278694 w 1034979"/>
                  <a:gd name="connsiteY15" fmla="*/ 1076508 h 1516602"/>
                  <a:gd name="connsiteX16" fmla="*/ 264381 w 1034979"/>
                  <a:gd name="connsiteY16" fmla="*/ 1119397 h 1516602"/>
                  <a:gd name="connsiteX17" fmla="*/ 186224 w 1034979"/>
                  <a:gd name="connsiteY17" fmla="*/ 1150391 h 1516602"/>
                  <a:gd name="connsiteX18" fmla="*/ 27234 w 1034979"/>
                  <a:gd name="connsiteY18" fmla="*/ 1154613 h 1516602"/>
                  <a:gd name="connsiteX19" fmla="*/ 15804 w 1034979"/>
                  <a:gd name="connsiteY19" fmla="*/ 1160328 h 1516602"/>
                  <a:gd name="connsiteX20" fmla="*/ 6279 w 1034979"/>
                  <a:gd name="connsiteY20" fmla="*/ 1169853 h 1516602"/>
                  <a:gd name="connsiteX21" fmla="*/ 4374 w 1034979"/>
                  <a:gd name="connsiteY21" fmla="*/ 1175568 h 1516602"/>
                  <a:gd name="connsiteX22" fmla="*/ 564 w 1034979"/>
                  <a:gd name="connsiteY22" fmla="*/ 1181283 h 1516602"/>
                  <a:gd name="connsiteX23" fmla="*/ 6279 w 1034979"/>
                  <a:gd name="connsiteY23" fmla="*/ 1213668 h 1516602"/>
                  <a:gd name="connsiteX24" fmla="*/ 11994 w 1034979"/>
                  <a:gd name="connsiteY24" fmla="*/ 1217478 h 1516602"/>
                  <a:gd name="connsiteX25" fmla="*/ 17709 w 1034979"/>
                  <a:gd name="connsiteY25" fmla="*/ 1219383 h 1516602"/>
                  <a:gd name="connsiteX26" fmla="*/ 145344 w 1034979"/>
                  <a:gd name="connsiteY26" fmla="*/ 1217478 h 1516602"/>
                  <a:gd name="connsiteX27" fmla="*/ 239202 w 1034979"/>
                  <a:gd name="connsiteY27" fmla="*/ 1214801 h 1516602"/>
                  <a:gd name="connsiteX28" fmla="*/ 318699 w 1034979"/>
                  <a:gd name="connsiteY28" fmla="*/ 1217478 h 1516602"/>
                  <a:gd name="connsiteX29" fmla="*/ 330129 w 1034979"/>
                  <a:gd name="connsiteY29" fmla="*/ 1223193 h 1516602"/>
                  <a:gd name="connsiteX30" fmla="*/ 333939 w 1034979"/>
                  <a:gd name="connsiteY30" fmla="*/ 1228908 h 1516602"/>
                  <a:gd name="connsiteX31" fmla="*/ 339654 w 1034979"/>
                  <a:gd name="connsiteY31" fmla="*/ 1230813 h 1516602"/>
                  <a:gd name="connsiteX32" fmla="*/ 351084 w 1034979"/>
                  <a:gd name="connsiteY32" fmla="*/ 1238433 h 1516602"/>
                  <a:gd name="connsiteX33" fmla="*/ 356799 w 1034979"/>
                  <a:gd name="connsiteY33" fmla="*/ 1242243 h 1516602"/>
                  <a:gd name="connsiteX34" fmla="*/ 360609 w 1034979"/>
                  <a:gd name="connsiteY34" fmla="*/ 1247958 h 1516602"/>
                  <a:gd name="connsiteX35" fmla="*/ 366324 w 1034979"/>
                  <a:gd name="connsiteY35" fmla="*/ 1259388 h 1516602"/>
                  <a:gd name="connsiteX36" fmla="*/ 362514 w 1034979"/>
                  <a:gd name="connsiteY36" fmla="*/ 1286058 h 1516602"/>
                  <a:gd name="connsiteX37" fmla="*/ 358704 w 1034979"/>
                  <a:gd name="connsiteY37" fmla="*/ 1291773 h 1516602"/>
                  <a:gd name="connsiteX38" fmla="*/ 356799 w 1034979"/>
                  <a:gd name="connsiteY38" fmla="*/ 1297488 h 1516602"/>
                  <a:gd name="connsiteX39" fmla="*/ 352989 w 1034979"/>
                  <a:gd name="connsiteY39" fmla="*/ 1303203 h 1516602"/>
                  <a:gd name="connsiteX40" fmla="*/ 351084 w 1034979"/>
                  <a:gd name="connsiteY40" fmla="*/ 1308918 h 1516602"/>
                  <a:gd name="connsiteX41" fmla="*/ 347274 w 1034979"/>
                  <a:gd name="connsiteY41" fmla="*/ 1314633 h 1516602"/>
                  <a:gd name="connsiteX42" fmla="*/ 330129 w 1034979"/>
                  <a:gd name="connsiteY42" fmla="*/ 1381308 h 1516602"/>
                  <a:gd name="connsiteX43" fmla="*/ 328224 w 1034979"/>
                  <a:gd name="connsiteY43" fmla="*/ 1432743 h 1516602"/>
                  <a:gd name="connsiteX44" fmla="*/ 330129 w 1034979"/>
                  <a:gd name="connsiteY44" fmla="*/ 1457508 h 1516602"/>
                  <a:gd name="connsiteX45" fmla="*/ 332034 w 1034979"/>
                  <a:gd name="connsiteY45" fmla="*/ 1463223 h 1516602"/>
                  <a:gd name="connsiteX46" fmla="*/ 335844 w 1034979"/>
                  <a:gd name="connsiteY46" fmla="*/ 1467033 h 1516602"/>
                  <a:gd name="connsiteX47" fmla="*/ 364419 w 1034979"/>
                  <a:gd name="connsiteY47" fmla="*/ 1512753 h 1516602"/>
                  <a:gd name="connsiteX48" fmla="*/ 387279 w 1034979"/>
                  <a:gd name="connsiteY48" fmla="*/ 1514658 h 1516602"/>
                  <a:gd name="connsiteX49" fmla="*/ 392994 w 1034979"/>
                  <a:gd name="connsiteY49" fmla="*/ 1508943 h 1516602"/>
                  <a:gd name="connsiteX50" fmla="*/ 394899 w 1034979"/>
                  <a:gd name="connsiteY50" fmla="*/ 1497513 h 1516602"/>
                  <a:gd name="connsiteX51" fmla="*/ 396804 w 1034979"/>
                  <a:gd name="connsiteY51" fmla="*/ 1491798 h 1516602"/>
                  <a:gd name="connsiteX52" fmla="*/ 398709 w 1034979"/>
                  <a:gd name="connsiteY52" fmla="*/ 1474653 h 1516602"/>
                  <a:gd name="connsiteX53" fmla="*/ 400614 w 1034979"/>
                  <a:gd name="connsiteY53" fmla="*/ 1461318 h 1516602"/>
                  <a:gd name="connsiteX54" fmla="*/ 404424 w 1034979"/>
                  <a:gd name="connsiteY54" fmla="*/ 1404168 h 1516602"/>
                  <a:gd name="connsiteX55" fmla="*/ 410139 w 1034979"/>
                  <a:gd name="connsiteY55" fmla="*/ 1392738 h 1516602"/>
                  <a:gd name="connsiteX56" fmla="*/ 413949 w 1034979"/>
                  <a:gd name="connsiteY56" fmla="*/ 1379403 h 1516602"/>
                  <a:gd name="connsiteX57" fmla="*/ 415854 w 1034979"/>
                  <a:gd name="connsiteY57" fmla="*/ 1373688 h 1516602"/>
                  <a:gd name="connsiteX58" fmla="*/ 417759 w 1034979"/>
                  <a:gd name="connsiteY58" fmla="*/ 1360353 h 1516602"/>
                  <a:gd name="connsiteX59" fmla="*/ 421569 w 1034979"/>
                  <a:gd name="connsiteY59" fmla="*/ 1348923 h 1516602"/>
                  <a:gd name="connsiteX60" fmla="*/ 427284 w 1034979"/>
                  <a:gd name="connsiteY60" fmla="*/ 1335588 h 1516602"/>
                  <a:gd name="connsiteX61" fmla="*/ 467289 w 1034979"/>
                  <a:gd name="connsiteY61" fmla="*/ 1265103 h 1516602"/>
                  <a:gd name="connsiteX62" fmla="*/ 528455 w 1034979"/>
                  <a:gd name="connsiteY62" fmla="*/ 1230091 h 1516602"/>
                  <a:gd name="connsiteX63" fmla="*/ 601154 w 1034979"/>
                  <a:gd name="connsiteY63" fmla="*/ 1221700 h 1516602"/>
                  <a:gd name="connsiteX64" fmla="*/ 720654 w 1034979"/>
                  <a:gd name="connsiteY64" fmla="*/ 1316538 h 1516602"/>
                  <a:gd name="connsiteX65" fmla="*/ 733989 w 1034979"/>
                  <a:gd name="connsiteY65" fmla="*/ 1326063 h 1516602"/>
                  <a:gd name="connsiteX66" fmla="*/ 743514 w 1034979"/>
                  <a:gd name="connsiteY66" fmla="*/ 1327968 h 1516602"/>
                  <a:gd name="connsiteX67" fmla="*/ 749229 w 1034979"/>
                  <a:gd name="connsiteY67" fmla="*/ 1329873 h 1516602"/>
                  <a:gd name="connsiteX68" fmla="*/ 762564 w 1034979"/>
                  <a:gd name="connsiteY68" fmla="*/ 1335588 h 1516602"/>
                  <a:gd name="connsiteX69" fmla="*/ 777804 w 1034979"/>
                  <a:gd name="connsiteY69" fmla="*/ 1333683 h 1516602"/>
                  <a:gd name="connsiteX70" fmla="*/ 789234 w 1034979"/>
                  <a:gd name="connsiteY70" fmla="*/ 1327968 h 1516602"/>
                  <a:gd name="connsiteX71" fmla="*/ 794949 w 1034979"/>
                  <a:gd name="connsiteY71" fmla="*/ 1326063 h 1516602"/>
                  <a:gd name="connsiteX72" fmla="*/ 802569 w 1034979"/>
                  <a:gd name="connsiteY72" fmla="*/ 1308918 h 1516602"/>
                  <a:gd name="connsiteX73" fmla="*/ 800664 w 1034979"/>
                  <a:gd name="connsiteY73" fmla="*/ 1284153 h 1516602"/>
                  <a:gd name="connsiteX74" fmla="*/ 798759 w 1034979"/>
                  <a:gd name="connsiteY74" fmla="*/ 1278438 h 1516602"/>
                  <a:gd name="connsiteX75" fmla="*/ 796854 w 1034979"/>
                  <a:gd name="connsiteY75" fmla="*/ 1270818 h 1516602"/>
                  <a:gd name="connsiteX76" fmla="*/ 783519 w 1034979"/>
                  <a:gd name="connsiteY76" fmla="*/ 1253673 h 1516602"/>
                  <a:gd name="connsiteX77" fmla="*/ 773994 w 1034979"/>
                  <a:gd name="connsiteY77" fmla="*/ 1247958 h 1516602"/>
                  <a:gd name="connsiteX78" fmla="*/ 648264 w 1034979"/>
                  <a:gd name="connsiteY78" fmla="*/ 1156518 h 1516602"/>
                  <a:gd name="connsiteX79" fmla="*/ 644454 w 1034979"/>
                  <a:gd name="connsiteY79" fmla="*/ 1139373 h 1516602"/>
                  <a:gd name="connsiteX80" fmla="*/ 646359 w 1034979"/>
                  <a:gd name="connsiteY80" fmla="*/ 1131753 h 1516602"/>
                  <a:gd name="connsiteX81" fmla="*/ 650169 w 1034979"/>
                  <a:gd name="connsiteY81" fmla="*/ 1114608 h 1516602"/>
                  <a:gd name="connsiteX82" fmla="*/ 653979 w 1034979"/>
                  <a:gd name="connsiteY82" fmla="*/ 1108893 h 1516602"/>
                  <a:gd name="connsiteX83" fmla="*/ 655884 w 1034979"/>
                  <a:gd name="connsiteY83" fmla="*/ 1103178 h 1516602"/>
                  <a:gd name="connsiteX84" fmla="*/ 661599 w 1034979"/>
                  <a:gd name="connsiteY84" fmla="*/ 1101273 h 1516602"/>
                  <a:gd name="connsiteX85" fmla="*/ 671124 w 1034979"/>
                  <a:gd name="connsiteY85" fmla="*/ 1089843 h 1516602"/>
                  <a:gd name="connsiteX86" fmla="*/ 724464 w 1034979"/>
                  <a:gd name="connsiteY86" fmla="*/ 1082223 h 1516602"/>
                  <a:gd name="connsiteX87" fmla="*/ 842574 w 1034979"/>
                  <a:gd name="connsiteY87" fmla="*/ 1084128 h 1516602"/>
                  <a:gd name="connsiteX88" fmla="*/ 871149 w 1034979"/>
                  <a:gd name="connsiteY88" fmla="*/ 1086033 h 1516602"/>
                  <a:gd name="connsiteX89" fmla="*/ 899724 w 1034979"/>
                  <a:gd name="connsiteY89" fmla="*/ 1091748 h 1516602"/>
                  <a:gd name="connsiteX90" fmla="*/ 922584 w 1034979"/>
                  <a:gd name="connsiteY90" fmla="*/ 1095558 h 1516602"/>
                  <a:gd name="connsiteX91" fmla="*/ 951159 w 1034979"/>
                  <a:gd name="connsiteY91" fmla="*/ 1101273 h 1516602"/>
                  <a:gd name="connsiteX92" fmla="*/ 956874 w 1034979"/>
                  <a:gd name="connsiteY92" fmla="*/ 1101273 h 1516602"/>
                  <a:gd name="connsiteX93" fmla="*/ 1002594 w 1034979"/>
                  <a:gd name="connsiteY93" fmla="*/ 1099368 h 1516602"/>
                  <a:gd name="connsiteX94" fmla="*/ 1031169 w 1034979"/>
                  <a:gd name="connsiteY94" fmla="*/ 1091748 h 1516602"/>
                  <a:gd name="connsiteX95" fmla="*/ 1034979 w 1034979"/>
                  <a:gd name="connsiteY95" fmla="*/ 1086033 h 1516602"/>
                  <a:gd name="connsiteX96" fmla="*/ 970209 w 1034979"/>
                  <a:gd name="connsiteY96" fmla="*/ 1044123 h 1516602"/>
                  <a:gd name="connsiteX97" fmla="*/ 962589 w 1034979"/>
                  <a:gd name="connsiteY97" fmla="*/ 1042218 h 1516602"/>
                  <a:gd name="connsiteX98" fmla="*/ 935919 w 1034979"/>
                  <a:gd name="connsiteY98" fmla="*/ 1034598 h 1516602"/>
                  <a:gd name="connsiteX99" fmla="*/ 825429 w 1034979"/>
                  <a:gd name="connsiteY99" fmla="*/ 1034598 h 1516602"/>
                  <a:gd name="connsiteX100" fmla="*/ 730179 w 1034979"/>
                  <a:gd name="connsiteY100" fmla="*/ 1038408 h 1516602"/>
                  <a:gd name="connsiteX101" fmla="*/ 669219 w 1034979"/>
                  <a:gd name="connsiteY101" fmla="*/ 1046028 h 1516602"/>
                  <a:gd name="connsiteX102" fmla="*/ 646359 w 1034979"/>
                  <a:gd name="connsiteY102" fmla="*/ 1049838 h 1516602"/>
                  <a:gd name="connsiteX103" fmla="*/ 642549 w 1034979"/>
                  <a:gd name="connsiteY103" fmla="*/ 1038408 h 1516602"/>
                  <a:gd name="connsiteX104" fmla="*/ 640644 w 1034979"/>
                  <a:gd name="connsiteY104" fmla="*/ 1032693 h 1516602"/>
                  <a:gd name="connsiteX105" fmla="*/ 642549 w 1034979"/>
                  <a:gd name="connsiteY105" fmla="*/ 1015548 h 1516602"/>
                  <a:gd name="connsiteX106" fmla="*/ 644454 w 1034979"/>
                  <a:gd name="connsiteY106" fmla="*/ 1009833 h 1516602"/>
                  <a:gd name="connsiteX107" fmla="*/ 661599 w 1034979"/>
                  <a:gd name="connsiteY107" fmla="*/ 1000308 h 1516602"/>
                  <a:gd name="connsiteX108" fmla="*/ 673029 w 1034979"/>
                  <a:gd name="connsiteY108" fmla="*/ 992688 h 1516602"/>
                  <a:gd name="connsiteX109" fmla="*/ 674934 w 1034979"/>
                  <a:gd name="connsiteY109" fmla="*/ 986973 h 1516602"/>
                  <a:gd name="connsiteX110" fmla="*/ 680649 w 1034979"/>
                  <a:gd name="connsiteY110" fmla="*/ 985068 h 1516602"/>
                  <a:gd name="connsiteX111" fmla="*/ 686364 w 1034979"/>
                  <a:gd name="connsiteY111" fmla="*/ 981258 h 1516602"/>
                  <a:gd name="connsiteX112" fmla="*/ 695889 w 1034979"/>
                  <a:gd name="connsiteY112" fmla="*/ 971733 h 1516602"/>
                  <a:gd name="connsiteX113" fmla="*/ 705414 w 1034979"/>
                  <a:gd name="connsiteY113" fmla="*/ 960303 h 1516602"/>
                  <a:gd name="connsiteX114" fmla="*/ 716844 w 1034979"/>
                  <a:gd name="connsiteY114" fmla="*/ 952683 h 1516602"/>
                  <a:gd name="connsiteX115" fmla="*/ 732084 w 1034979"/>
                  <a:gd name="connsiteY115" fmla="*/ 939348 h 1516602"/>
                  <a:gd name="connsiteX116" fmla="*/ 741609 w 1034979"/>
                  <a:gd name="connsiteY116" fmla="*/ 927918 h 1516602"/>
                  <a:gd name="connsiteX117" fmla="*/ 753039 w 1034979"/>
                  <a:gd name="connsiteY117" fmla="*/ 918393 h 1516602"/>
                  <a:gd name="connsiteX118" fmla="*/ 758754 w 1034979"/>
                  <a:gd name="connsiteY118" fmla="*/ 906963 h 1516602"/>
                  <a:gd name="connsiteX119" fmla="*/ 760659 w 1034979"/>
                  <a:gd name="connsiteY119" fmla="*/ 901248 h 1516602"/>
                  <a:gd name="connsiteX120" fmla="*/ 766374 w 1034979"/>
                  <a:gd name="connsiteY120" fmla="*/ 889818 h 1516602"/>
                  <a:gd name="connsiteX121" fmla="*/ 764469 w 1034979"/>
                  <a:gd name="connsiteY121" fmla="*/ 874578 h 1516602"/>
                  <a:gd name="connsiteX122" fmla="*/ 758754 w 1034979"/>
                  <a:gd name="connsiteY122" fmla="*/ 872673 h 1516602"/>
                  <a:gd name="connsiteX123" fmla="*/ 737799 w 1034979"/>
                  <a:gd name="connsiteY123" fmla="*/ 874578 h 1516602"/>
                  <a:gd name="connsiteX124" fmla="*/ 732084 w 1034979"/>
                  <a:gd name="connsiteY124" fmla="*/ 878388 h 1516602"/>
                  <a:gd name="connsiteX125" fmla="*/ 699699 w 1034979"/>
                  <a:gd name="connsiteY125" fmla="*/ 899343 h 1516602"/>
                  <a:gd name="connsiteX126" fmla="*/ 595181 w 1034979"/>
                  <a:gd name="connsiteY126" fmla="*/ 957831 h 1516602"/>
                  <a:gd name="connsiteX127" fmla="*/ 507294 w 1034979"/>
                  <a:gd name="connsiteY127" fmla="*/ 847908 h 1516602"/>
                  <a:gd name="connsiteX128" fmla="*/ 503484 w 1034979"/>
                  <a:gd name="connsiteY128" fmla="*/ 358323 h 1516602"/>
                  <a:gd name="connsiteX129" fmla="*/ 499674 w 1034979"/>
                  <a:gd name="connsiteY129" fmla="*/ 66858 h 1516602"/>
                  <a:gd name="connsiteX130" fmla="*/ 490149 w 1034979"/>
                  <a:gd name="connsiteY130" fmla="*/ 40188 h 1516602"/>
                  <a:gd name="connsiteX131" fmla="*/ 488244 w 1034979"/>
                  <a:gd name="connsiteY131" fmla="*/ 34473 h 1516602"/>
                  <a:gd name="connsiteX132" fmla="*/ 484434 w 1034979"/>
                  <a:gd name="connsiteY132" fmla="*/ 28758 h 1516602"/>
                  <a:gd name="connsiteX133" fmla="*/ 478719 w 1034979"/>
                  <a:gd name="connsiteY133" fmla="*/ 17328 h 1516602"/>
                  <a:gd name="connsiteX134" fmla="*/ 473004 w 1034979"/>
                  <a:gd name="connsiteY134" fmla="*/ 13518 h 1516602"/>
                  <a:gd name="connsiteX135" fmla="*/ 469194 w 1034979"/>
                  <a:gd name="connsiteY135" fmla="*/ 7803 h 1516602"/>
                  <a:gd name="connsiteX136" fmla="*/ 429189 w 1034979"/>
                  <a:gd name="connsiteY136" fmla="*/ 11613 h 1516602"/>
                  <a:gd name="connsiteX137" fmla="*/ 425379 w 1034979"/>
                  <a:gd name="connsiteY137" fmla="*/ 78288 h 1516602"/>
                  <a:gd name="connsiteX138" fmla="*/ 425379 w 1034979"/>
                  <a:gd name="connsiteY138" fmla="*/ 84003 h 1516602"/>
                  <a:gd name="connsiteX139" fmla="*/ 429189 w 1034979"/>
                  <a:gd name="connsiteY139" fmla="*/ 238308 h 1516602"/>
                  <a:gd name="connsiteX140" fmla="*/ 440619 w 1034979"/>
                  <a:gd name="connsiteY140" fmla="*/ 421188 h 1516602"/>
                  <a:gd name="connsiteX141" fmla="*/ 435265 w 1034979"/>
                  <a:gd name="connsiteY141" fmla="*/ 718368 h 1516602"/>
                  <a:gd name="connsiteX142" fmla="*/ 435059 w 1034979"/>
                  <a:gd name="connsiteY142" fmla="*/ 799046 h 1516602"/>
                  <a:gd name="connsiteX143" fmla="*/ 430322 w 1034979"/>
                  <a:gd name="connsiteY143" fmla="*/ 879006 h 1516602"/>
                  <a:gd name="connsiteX0" fmla="*/ 430322 w 1031824"/>
                  <a:gd name="connsiteY0" fmla="*/ 879006 h 1516602"/>
                  <a:gd name="connsiteX1" fmla="*/ 392427 w 1031824"/>
                  <a:gd name="connsiteY1" fmla="*/ 931934 h 1516602"/>
                  <a:gd name="connsiteX2" fmla="*/ 312984 w 1031824"/>
                  <a:gd name="connsiteY2" fmla="*/ 966018 h 1516602"/>
                  <a:gd name="connsiteX3" fmla="*/ 240645 w 1031824"/>
                  <a:gd name="connsiteY3" fmla="*/ 957266 h 1516602"/>
                  <a:gd name="connsiteX4" fmla="*/ 181539 w 1031824"/>
                  <a:gd name="connsiteY4" fmla="*/ 937443 h 1516602"/>
                  <a:gd name="connsiteX5" fmla="*/ 116769 w 1031824"/>
                  <a:gd name="connsiteY5" fmla="*/ 903153 h 1516602"/>
                  <a:gd name="connsiteX6" fmla="*/ 59619 w 1031824"/>
                  <a:gd name="connsiteY6" fmla="*/ 874578 h 1516602"/>
                  <a:gd name="connsiteX7" fmla="*/ 46284 w 1031824"/>
                  <a:gd name="connsiteY7" fmla="*/ 895533 h 1516602"/>
                  <a:gd name="connsiteX8" fmla="*/ 50094 w 1031824"/>
                  <a:gd name="connsiteY8" fmla="*/ 933633 h 1516602"/>
                  <a:gd name="connsiteX9" fmla="*/ 53904 w 1031824"/>
                  <a:gd name="connsiteY9" fmla="*/ 939348 h 1516602"/>
                  <a:gd name="connsiteX10" fmla="*/ 59619 w 1031824"/>
                  <a:gd name="connsiteY10" fmla="*/ 943158 h 1516602"/>
                  <a:gd name="connsiteX11" fmla="*/ 63429 w 1031824"/>
                  <a:gd name="connsiteY11" fmla="*/ 948873 h 1516602"/>
                  <a:gd name="connsiteX12" fmla="*/ 80574 w 1031824"/>
                  <a:gd name="connsiteY12" fmla="*/ 958398 h 1516602"/>
                  <a:gd name="connsiteX13" fmla="*/ 166299 w 1031824"/>
                  <a:gd name="connsiteY13" fmla="*/ 979353 h 1516602"/>
                  <a:gd name="connsiteX14" fmla="*/ 267264 w 1031824"/>
                  <a:gd name="connsiteY14" fmla="*/ 1021263 h 1516602"/>
                  <a:gd name="connsiteX15" fmla="*/ 278694 w 1031824"/>
                  <a:gd name="connsiteY15" fmla="*/ 1076508 h 1516602"/>
                  <a:gd name="connsiteX16" fmla="*/ 264381 w 1031824"/>
                  <a:gd name="connsiteY16" fmla="*/ 1119397 h 1516602"/>
                  <a:gd name="connsiteX17" fmla="*/ 186224 w 1031824"/>
                  <a:gd name="connsiteY17" fmla="*/ 1150391 h 1516602"/>
                  <a:gd name="connsiteX18" fmla="*/ 27234 w 1031824"/>
                  <a:gd name="connsiteY18" fmla="*/ 1154613 h 1516602"/>
                  <a:gd name="connsiteX19" fmla="*/ 15804 w 1031824"/>
                  <a:gd name="connsiteY19" fmla="*/ 1160328 h 1516602"/>
                  <a:gd name="connsiteX20" fmla="*/ 6279 w 1031824"/>
                  <a:gd name="connsiteY20" fmla="*/ 1169853 h 1516602"/>
                  <a:gd name="connsiteX21" fmla="*/ 4374 w 1031824"/>
                  <a:gd name="connsiteY21" fmla="*/ 1175568 h 1516602"/>
                  <a:gd name="connsiteX22" fmla="*/ 564 w 1031824"/>
                  <a:gd name="connsiteY22" fmla="*/ 1181283 h 1516602"/>
                  <a:gd name="connsiteX23" fmla="*/ 6279 w 1031824"/>
                  <a:gd name="connsiteY23" fmla="*/ 1213668 h 1516602"/>
                  <a:gd name="connsiteX24" fmla="*/ 11994 w 1031824"/>
                  <a:gd name="connsiteY24" fmla="*/ 1217478 h 1516602"/>
                  <a:gd name="connsiteX25" fmla="*/ 17709 w 1031824"/>
                  <a:gd name="connsiteY25" fmla="*/ 1219383 h 1516602"/>
                  <a:gd name="connsiteX26" fmla="*/ 145344 w 1031824"/>
                  <a:gd name="connsiteY26" fmla="*/ 1217478 h 1516602"/>
                  <a:gd name="connsiteX27" fmla="*/ 239202 w 1031824"/>
                  <a:gd name="connsiteY27" fmla="*/ 1214801 h 1516602"/>
                  <a:gd name="connsiteX28" fmla="*/ 318699 w 1031824"/>
                  <a:gd name="connsiteY28" fmla="*/ 1217478 h 1516602"/>
                  <a:gd name="connsiteX29" fmla="*/ 330129 w 1031824"/>
                  <a:gd name="connsiteY29" fmla="*/ 1223193 h 1516602"/>
                  <a:gd name="connsiteX30" fmla="*/ 333939 w 1031824"/>
                  <a:gd name="connsiteY30" fmla="*/ 1228908 h 1516602"/>
                  <a:gd name="connsiteX31" fmla="*/ 339654 w 1031824"/>
                  <a:gd name="connsiteY31" fmla="*/ 1230813 h 1516602"/>
                  <a:gd name="connsiteX32" fmla="*/ 351084 w 1031824"/>
                  <a:gd name="connsiteY32" fmla="*/ 1238433 h 1516602"/>
                  <a:gd name="connsiteX33" fmla="*/ 356799 w 1031824"/>
                  <a:gd name="connsiteY33" fmla="*/ 1242243 h 1516602"/>
                  <a:gd name="connsiteX34" fmla="*/ 360609 w 1031824"/>
                  <a:gd name="connsiteY34" fmla="*/ 1247958 h 1516602"/>
                  <a:gd name="connsiteX35" fmla="*/ 366324 w 1031824"/>
                  <a:gd name="connsiteY35" fmla="*/ 1259388 h 1516602"/>
                  <a:gd name="connsiteX36" fmla="*/ 362514 w 1031824"/>
                  <a:gd name="connsiteY36" fmla="*/ 1286058 h 1516602"/>
                  <a:gd name="connsiteX37" fmla="*/ 358704 w 1031824"/>
                  <a:gd name="connsiteY37" fmla="*/ 1291773 h 1516602"/>
                  <a:gd name="connsiteX38" fmla="*/ 356799 w 1031824"/>
                  <a:gd name="connsiteY38" fmla="*/ 1297488 h 1516602"/>
                  <a:gd name="connsiteX39" fmla="*/ 352989 w 1031824"/>
                  <a:gd name="connsiteY39" fmla="*/ 1303203 h 1516602"/>
                  <a:gd name="connsiteX40" fmla="*/ 351084 w 1031824"/>
                  <a:gd name="connsiteY40" fmla="*/ 1308918 h 1516602"/>
                  <a:gd name="connsiteX41" fmla="*/ 347274 w 1031824"/>
                  <a:gd name="connsiteY41" fmla="*/ 1314633 h 1516602"/>
                  <a:gd name="connsiteX42" fmla="*/ 330129 w 1031824"/>
                  <a:gd name="connsiteY42" fmla="*/ 1381308 h 1516602"/>
                  <a:gd name="connsiteX43" fmla="*/ 328224 w 1031824"/>
                  <a:gd name="connsiteY43" fmla="*/ 1432743 h 1516602"/>
                  <a:gd name="connsiteX44" fmla="*/ 330129 w 1031824"/>
                  <a:gd name="connsiteY44" fmla="*/ 1457508 h 1516602"/>
                  <a:gd name="connsiteX45" fmla="*/ 332034 w 1031824"/>
                  <a:gd name="connsiteY45" fmla="*/ 1463223 h 1516602"/>
                  <a:gd name="connsiteX46" fmla="*/ 335844 w 1031824"/>
                  <a:gd name="connsiteY46" fmla="*/ 1467033 h 1516602"/>
                  <a:gd name="connsiteX47" fmla="*/ 364419 w 1031824"/>
                  <a:gd name="connsiteY47" fmla="*/ 1512753 h 1516602"/>
                  <a:gd name="connsiteX48" fmla="*/ 387279 w 1031824"/>
                  <a:gd name="connsiteY48" fmla="*/ 1514658 h 1516602"/>
                  <a:gd name="connsiteX49" fmla="*/ 392994 w 1031824"/>
                  <a:gd name="connsiteY49" fmla="*/ 1508943 h 1516602"/>
                  <a:gd name="connsiteX50" fmla="*/ 394899 w 1031824"/>
                  <a:gd name="connsiteY50" fmla="*/ 1497513 h 1516602"/>
                  <a:gd name="connsiteX51" fmla="*/ 396804 w 1031824"/>
                  <a:gd name="connsiteY51" fmla="*/ 1491798 h 1516602"/>
                  <a:gd name="connsiteX52" fmla="*/ 398709 w 1031824"/>
                  <a:gd name="connsiteY52" fmla="*/ 1474653 h 1516602"/>
                  <a:gd name="connsiteX53" fmla="*/ 400614 w 1031824"/>
                  <a:gd name="connsiteY53" fmla="*/ 1461318 h 1516602"/>
                  <a:gd name="connsiteX54" fmla="*/ 404424 w 1031824"/>
                  <a:gd name="connsiteY54" fmla="*/ 1404168 h 1516602"/>
                  <a:gd name="connsiteX55" fmla="*/ 410139 w 1031824"/>
                  <a:gd name="connsiteY55" fmla="*/ 1392738 h 1516602"/>
                  <a:gd name="connsiteX56" fmla="*/ 413949 w 1031824"/>
                  <a:gd name="connsiteY56" fmla="*/ 1379403 h 1516602"/>
                  <a:gd name="connsiteX57" fmla="*/ 415854 w 1031824"/>
                  <a:gd name="connsiteY57" fmla="*/ 1373688 h 1516602"/>
                  <a:gd name="connsiteX58" fmla="*/ 417759 w 1031824"/>
                  <a:gd name="connsiteY58" fmla="*/ 1360353 h 1516602"/>
                  <a:gd name="connsiteX59" fmla="*/ 421569 w 1031824"/>
                  <a:gd name="connsiteY59" fmla="*/ 1348923 h 1516602"/>
                  <a:gd name="connsiteX60" fmla="*/ 427284 w 1031824"/>
                  <a:gd name="connsiteY60" fmla="*/ 1335588 h 1516602"/>
                  <a:gd name="connsiteX61" fmla="*/ 467289 w 1031824"/>
                  <a:gd name="connsiteY61" fmla="*/ 1265103 h 1516602"/>
                  <a:gd name="connsiteX62" fmla="*/ 528455 w 1031824"/>
                  <a:gd name="connsiteY62" fmla="*/ 1230091 h 1516602"/>
                  <a:gd name="connsiteX63" fmla="*/ 601154 w 1031824"/>
                  <a:gd name="connsiteY63" fmla="*/ 1221700 h 1516602"/>
                  <a:gd name="connsiteX64" fmla="*/ 720654 w 1031824"/>
                  <a:gd name="connsiteY64" fmla="*/ 1316538 h 1516602"/>
                  <a:gd name="connsiteX65" fmla="*/ 733989 w 1031824"/>
                  <a:gd name="connsiteY65" fmla="*/ 1326063 h 1516602"/>
                  <a:gd name="connsiteX66" fmla="*/ 743514 w 1031824"/>
                  <a:gd name="connsiteY66" fmla="*/ 1327968 h 1516602"/>
                  <a:gd name="connsiteX67" fmla="*/ 749229 w 1031824"/>
                  <a:gd name="connsiteY67" fmla="*/ 1329873 h 1516602"/>
                  <a:gd name="connsiteX68" fmla="*/ 762564 w 1031824"/>
                  <a:gd name="connsiteY68" fmla="*/ 1335588 h 1516602"/>
                  <a:gd name="connsiteX69" fmla="*/ 777804 w 1031824"/>
                  <a:gd name="connsiteY69" fmla="*/ 1333683 h 1516602"/>
                  <a:gd name="connsiteX70" fmla="*/ 789234 w 1031824"/>
                  <a:gd name="connsiteY70" fmla="*/ 1327968 h 1516602"/>
                  <a:gd name="connsiteX71" fmla="*/ 794949 w 1031824"/>
                  <a:gd name="connsiteY71" fmla="*/ 1326063 h 1516602"/>
                  <a:gd name="connsiteX72" fmla="*/ 802569 w 1031824"/>
                  <a:gd name="connsiteY72" fmla="*/ 1308918 h 1516602"/>
                  <a:gd name="connsiteX73" fmla="*/ 800664 w 1031824"/>
                  <a:gd name="connsiteY73" fmla="*/ 1284153 h 1516602"/>
                  <a:gd name="connsiteX74" fmla="*/ 798759 w 1031824"/>
                  <a:gd name="connsiteY74" fmla="*/ 1278438 h 1516602"/>
                  <a:gd name="connsiteX75" fmla="*/ 796854 w 1031824"/>
                  <a:gd name="connsiteY75" fmla="*/ 1270818 h 1516602"/>
                  <a:gd name="connsiteX76" fmla="*/ 783519 w 1031824"/>
                  <a:gd name="connsiteY76" fmla="*/ 1253673 h 1516602"/>
                  <a:gd name="connsiteX77" fmla="*/ 773994 w 1031824"/>
                  <a:gd name="connsiteY77" fmla="*/ 1247958 h 1516602"/>
                  <a:gd name="connsiteX78" fmla="*/ 648264 w 1031824"/>
                  <a:gd name="connsiteY78" fmla="*/ 1156518 h 1516602"/>
                  <a:gd name="connsiteX79" fmla="*/ 644454 w 1031824"/>
                  <a:gd name="connsiteY79" fmla="*/ 1139373 h 1516602"/>
                  <a:gd name="connsiteX80" fmla="*/ 646359 w 1031824"/>
                  <a:gd name="connsiteY80" fmla="*/ 1131753 h 1516602"/>
                  <a:gd name="connsiteX81" fmla="*/ 650169 w 1031824"/>
                  <a:gd name="connsiteY81" fmla="*/ 1114608 h 1516602"/>
                  <a:gd name="connsiteX82" fmla="*/ 653979 w 1031824"/>
                  <a:gd name="connsiteY82" fmla="*/ 1108893 h 1516602"/>
                  <a:gd name="connsiteX83" fmla="*/ 655884 w 1031824"/>
                  <a:gd name="connsiteY83" fmla="*/ 1103178 h 1516602"/>
                  <a:gd name="connsiteX84" fmla="*/ 661599 w 1031824"/>
                  <a:gd name="connsiteY84" fmla="*/ 1101273 h 1516602"/>
                  <a:gd name="connsiteX85" fmla="*/ 671124 w 1031824"/>
                  <a:gd name="connsiteY85" fmla="*/ 1089843 h 1516602"/>
                  <a:gd name="connsiteX86" fmla="*/ 724464 w 1031824"/>
                  <a:gd name="connsiteY86" fmla="*/ 1082223 h 1516602"/>
                  <a:gd name="connsiteX87" fmla="*/ 842574 w 1031824"/>
                  <a:gd name="connsiteY87" fmla="*/ 1084128 h 1516602"/>
                  <a:gd name="connsiteX88" fmla="*/ 871149 w 1031824"/>
                  <a:gd name="connsiteY88" fmla="*/ 1086033 h 1516602"/>
                  <a:gd name="connsiteX89" fmla="*/ 899724 w 1031824"/>
                  <a:gd name="connsiteY89" fmla="*/ 1091748 h 1516602"/>
                  <a:gd name="connsiteX90" fmla="*/ 922584 w 1031824"/>
                  <a:gd name="connsiteY90" fmla="*/ 1095558 h 1516602"/>
                  <a:gd name="connsiteX91" fmla="*/ 951159 w 1031824"/>
                  <a:gd name="connsiteY91" fmla="*/ 1101273 h 1516602"/>
                  <a:gd name="connsiteX92" fmla="*/ 956874 w 1031824"/>
                  <a:gd name="connsiteY92" fmla="*/ 1101273 h 1516602"/>
                  <a:gd name="connsiteX93" fmla="*/ 1002594 w 1031824"/>
                  <a:gd name="connsiteY93" fmla="*/ 1099368 h 1516602"/>
                  <a:gd name="connsiteX94" fmla="*/ 1031169 w 1031824"/>
                  <a:gd name="connsiteY94" fmla="*/ 1091748 h 1516602"/>
                  <a:gd name="connsiteX95" fmla="*/ 970209 w 1031824"/>
                  <a:gd name="connsiteY95" fmla="*/ 1044123 h 1516602"/>
                  <a:gd name="connsiteX96" fmla="*/ 962589 w 1031824"/>
                  <a:gd name="connsiteY96" fmla="*/ 1042218 h 1516602"/>
                  <a:gd name="connsiteX97" fmla="*/ 935919 w 1031824"/>
                  <a:gd name="connsiteY97" fmla="*/ 1034598 h 1516602"/>
                  <a:gd name="connsiteX98" fmla="*/ 825429 w 1031824"/>
                  <a:gd name="connsiteY98" fmla="*/ 1034598 h 1516602"/>
                  <a:gd name="connsiteX99" fmla="*/ 730179 w 1031824"/>
                  <a:gd name="connsiteY99" fmla="*/ 1038408 h 1516602"/>
                  <a:gd name="connsiteX100" fmla="*/ 669219 w 1031824"/>
                  <a:gd name="connsiteY100" fmla="*/ 1046028 h 1516602"/>
                  <a:gd name="connsiteX101" fmla="*/ 646359 w 1031824"/>
                  <a:gd name="connsiteY101" fmla="*/ 1049838 h 1516602"/>
                  <a:gd name="connsiteX102" fmla="*/ 642549 w 1031824"/>
                  <a:gd name="connsiteY102" fmla="*/ 1038408 h 1516602"/>
                  <a:gd name="connsiteX103" fmla="*/ 640644 w 1031824"/>
                  <a:gd name="connsiteY103" fmla="*/ 1032693 h 1516602"/>
                  <a:gd name="connsiteX104" fmla="*/ 642549 w 1031824"/>
                  <a:gd name="connsiteY104" fmla="*/ 1015548 h 1516602"/>
                  <a:gd name="connsiteX105" fmla="*/ 644454 w 1031824"/>
                  <a:gd name="connsiteY105" fmla="*/ 1009833 h 1516602"/>
                  <a:gd name="connsiteX106" fmla="*/ 661599 w 1031824"/>
                  <a:gd name="connsiteY106" fmla="*/ 1000308 h 1516602"/>
                  <a:gd name="connsiteX107" fmla="*/ 673029 w 1031824"/>
                  <a:gd name="connsiteY107" fmla="*/ 992688 h 1516602"/>
                  <a:gd name="connsiteX108" fmla="*/ 674934 w 1031824"/>
                  <a:gd name="connsiteY108" fmla="*/ 986973 h 1516602"/>
                  <a:gd name="connsiteX109" fmla="*/ 680649 w 1031824"/>
                  <a:gd name="connsiteY109" fmla="*/ 985068 h 1516602"/>
                  <a:gd name="connsiteX110" fmla="*/ 686364 w 1031824"/>
                  <a:gd name="connsiteY110" fmla="*/ 981258 h 1516602"/>
                  <a:gd name="connsiteX111" fmla="*/ 695889 w 1031824"/>
                  <a:gd name="connsiteY111" fmla="*/ 971733 h 1516602"/>
                  <a:gd name="connsiteX112" fmla="*/ 705414 w 1031824"/>
                  <a:gd name="connsiteY112" fmla="*/ 960303 h 1516602"/>
                  <a:gd name="connsiteX113" fmla="*/ 716844 w 1031824"/>
                  <a:gd name="connsiteY113" fmla="*/ 952683 h 1516602"/>
                  <a:gd name="connsiteX114" fmla="*/ 732084 w 1031824"/>
                  <a:gd name="connsiteY114" fmla="*/ 939348 h 1516602"/>
                  <a:gd name="connsiteX115" fmla="*/ 741609 w 1031824"/>
                  <a:gd name="connsiteY115" fmla="*/ 927918 h 1516602"/>
                  <a:gd name="connsiteX116" fmla="*/ 753039 w 1031824"/>
                  <a:gd name="connsiteY116" fmla="*/ 918393 h 1516602"/>
                  <a:gd name="connsiteX117" fmla="*/ 758754 w 1031824"/>
                  <a:gd name="connsiteY117" fmla="*/ 906963 h 1516602"/>
                  <a:gd name="connsiteX118" fmla="*/ 760659 w 1031824"/>
                  <a:gd name="connsiteY118" fmla="*/ 901248 h 1516602"/>
                  <a:gd name="connsiteX119" fmla="*/ 766374 w 1031824"/>
                  <a:gd name="connsiteY119" fmla="*/ 889818 h 1516602"/>
                  <a:gd name="connsiteX120" fmla="*/ 764469 w 1031824"/>
                  <a:gd name="connsiteY120" fmla="*/ 874578 h 1516602"/>
                  <a:gd name="connsiteX121" fmla="*/ 758754 w 1031824"/>
                  <a:gd name="connsiteY121" fmla="*/ 872673 h 1516602"/>
                  <a:gd name="connsiteX122" fmla="*/ 737799 w 1031824"/>
                  <a:gd name="connsiteY122" fmla="*/ 874578 h 1516602"/>
                  <a:gd name="connsiteX123" fmla="*/ 732084 w 1031824"/>
                  <a:gd name="connsiteY123" fmla="*/ 878388 h 1516602"/>
                  <a:gd name="connsiteX124" fmla="*/ 699699 w 1031824"/>
                  <a:gd name="connsiteY124" fmla="*/ 899343 h 1516602"/>
                  <a:gd name="connsiteX125" fmla="*/ 595181 w 1031824"/>
                  <a:gd name="connsiteY125" fmla="*/ 957831 h 1516602"/>
                  <a:gd name="connsiteX126" fmla="*/ 507294 w 1031824"/>
                  <a:gd name="connsiteY126" fmla="*/ 847908 h 1516602"/>
                  <a:gd name="connsiteX127" fmla="*/ 503484 w 1031824"/>
                  <a:gd name="connsiteY127" fmla="*/ 358323 h 1516602"/>
                  <a:gd name="connsiteX128" fmla="*/ 499674 w 1031824"/>
                  <a:gd name="connsiteY128" fmla="*/ 66858 h 1516602"/>
                  <a:gd name="connsiteX129" fmla="*/ 490149 w 1031824"/>
                  <a:gd name="connsiteY129" fmla="*/ 40188 h 1516602"/>
                  <a:gd name="connsiteX130" fmla="*/ 488244 w 1031824"/>
                  <a:gd name="connsiteY130" fmla="*/ 34473 h 1516602"/>
                  <a:gd name="connsiteX131" fmla="*/ 484434 w 1031824"/>
                  <a:gd name="connsiteY131" fmla="*/ 28758 h 1516602"/>
                  <a:gd name="connsiteX132" fmla="*/ 478719 w 1031824"/>
                  <a:gd name="connsiteY132" fmla="*/ 17328 h 1516602"/>
                  <a:gd name="connsiteX133" fmla="*/ 473004 w 1031824"/>
                  <a:gd name="connsiteY133" fmla="*/ 13518 h 1516602"/>
                  <a:gd name="connsiteX134" fmla="*/ 469194 w 1031824"/>
                  <a:gd name="connsiteY134" fmla="*/ 7803 h 1516602"/>
                  <a:gd name="connsiteX135" fmla="*/ 429189 w 1031824"/>
                  <a:gd name="connsiteY135" fmla="*/ 11613 h 1516602"/>
                  <a:gd name="connsiteX136" fmla="*/ 425379 w 1031824"/>
                  <a:gd name="connsiteY136" fmla="*/ 78288 h 1516602"/>
                  <a:gd name="connsiteX137" fmla="*/ 425379 w 1031824"/>
                  <a:gd name="connsiteY137" fmla="*/ 84003 h 1516602"/>
                  <a:gd name="connsiteX138" fmla="*/ 429189 w 1031824"/>
                  <a:gd name="connsiteY138" fmla="*/ 238308 h 1516602"/>
                  <a:gd name="connsiteX139" fmla="*/ 440619 w 1031824"/>
                  <a:gd name="connsiteY139" fmla="*/ 421188 h 1516602"/>
                  <a:gd name="connsiteX140" fmla="*/ 435265 w 1031824"/>
                  <a:gd name="connsiteY140" fmla="*/ 718368 h 1516602"/>
                  <a:gd name="connsiteX141" fmla="*/ 435059 w 1031824"/>
                  <a:gd name="connsiteY141" fmla="*/ 799046 h 1516602"/>
                  <a:gd name="connsiteX142" fmla="*/ 430322 w 1031824"/>
                  <a:gd name="connsiteY142" fmla="*/ 879006 h 1516602"/>
                  <a:gd name="connsiteX0" fmla="*/ 430322 w 1031824"/>
                  <a:gd name="connsiteY0" fmla="*/ 879006 h 1516602"/>
                  <a:gd name="connsiteX1" fmla="*/ 392427 w 1031824"/>
                  <a:gd name="connsiteY1" fmla="*/ 931934 h 1516602"/>
                  <a:gd name="connsiteX2" fmla="*/ 312984 w 1031824"/>
                  <a:gd name="connsiteY2" fmla="*/ 966018 h 1516602"/>
                  <a:gd name="connsiteX3" fmla="*/ 240645 w 1031824"/>
                  <a:gd name="connsiteY3" fmla="*/ 957266 h 1516602"/>
                  <a:gd name="connsiteX4" fmla="*/ 181539 w 1031824"/>
                  <a:gd name="connsiteY4" fmla="*/ 937443 h 1516602"/>
                  <a:gd name="connsiteX5" fmla="*/ 116769 w 1031824"/>
                  <a:gd name="connsiteY5" fmla="*/ 903153 h 1516602"/>
                  <a:gd name="connsiteX6" fmla="*/ 59619 w 1031824"/>
                  <a:gd name="connsiteY6" fmla="*/ 874578 h 1516602"/>
                  <a:gd name="connsiteX7" fmla="*/ 46284 w 1031824"/>
                  <a:gd name="connsiteY7" fmla="*/ 895533 h 1516602"/>
                  <a:gd name="connsiteX8" fmla="*/ 50094 w 1031824"/>
                  <a:gd name="connsiteY8" fmla="*/ 933633 h 1516602"/>
                  <a:gd name="connsiteX9" fmla="*/ 53904 w 1031824"/>
                  <a:gd name="connsiteY9" fmla="*/ 939348 h 1516602"/>
                  <a:gd name="connsiteX10" fmla="*/ 59619 w 1031824"/>
                  <a:gd name="connsiteY10" fmla="*/ 943158 h 1516602"/>
                  <a:gd name="connsiteX11" fmla="*/ 63429 w 1031824"/>
                  <a:gd name="connsiteY11" fmla="*/ 948873 h 1516602"/>
                  <a:gd name="connsiteX12" fmla="*/ 80574 w 1031824"/>
                  <a:gd name="connsiteY12" fmla="*/ 958398 h 1516602"/>
                  <a:gd name="connsiteX13" fmla="*/ 166299 w 1031824"/>
                  <a:gd name="connsiteY13" fmla="*/ 979353 h 1516602"/>
                  <a:gd name="connsiteX14" fmla="*/ 267264 w 1031824"/>
                  <a:gd name="connsiteY14" fmla="*/ 1021263 h 1516602"/>
                  <a:gd name="connsiteX15" fmla="*/ 278694 w 1031824"/>
                  <a:gd name="connsiteY15" fmla="*/ 1076508 h 1516602"/>
                  <a:gd name="connsiteX16" fmla="*/ 264381 w 1031824"/>
                  <a:gd name="connsiteY16" fmla="*/ 1119397 h 1516602"/>
                  <a:gd name="connsiteX17" fmla="*/ 186224 w 1031824"/>
                  <a:gd name="connsiteY17" fmla="*/ 1150391 h 1516602"/>
                  <a:gd name="connsiteX18" fmla="*/ 27234 w 1031824"/>
                  <a:gd name="connsiteY18" fmla="*/ 1154613 h 1516602"/>
                  <a:gd name="connsiteX19" fmla="*/ 15804 w 1031824"/>
                  <a:gd name="connsiteY19" fmla="*/ 1160328 h 1516602"/>
                  <a:gd name="connsiteX20" fmla="*/ 6279 w 1031824"/>
                  <a:gd name="connsiteY20" fmla="*/ 1169853 h 1516602"/>
                  <a:gd name="connsiteX21" fmla="*/ 4374 w 1031824"/>
                  <a:gd name="connsiteY21" fmla="*/ 1175568 h 1516602"/>
                  <a:gd name="connsiteX22" fmla="*/ 564 w 1031824"/>
                  <a:gd name="connsiteY22" fmla="*/ 1181283 h 1516602"/>
                  <a:gd name="connsiteX23" fmla="*/ 6279 w 1031824"/>
                  <a:gd name="connsiteY23" fmla="*/ 1213668 h 1516602"/>
                  <a:gd name="connsiteX24" fmla="*/ 11994 w 1031824"/>
                  <a:gd name="connsiteY24" fmla="*/ 1217478 h 1516602"/>
                  <a:gd name="connsiteX25" fmla="*/ 17709 w 1031824"/>
                  <a:gd name="connsiteY25" fmla="*/ 1219383 h 1516602"/>
                  <a:gd name="connsiteX26" fmla="*/ 145344 w 1031824"/>
                  <a:gd name="connsiteY26" fmla="*/ 1217478 h 1516602"/>
                  <a:gd name="connsiteX27" fmla="*/ 239202 w 1031824"/>
                  <a:gd name="connsiteY27" fmla="*/ 1214801 h 1516602"/>
                  <a:gd name="connsiteX28" fmla="*/ 318699 w 1031824"/>
                  <a:gd name="connsiteY28" fmla="*/ 1217478 h 1516602"/>
                  <a:gd name="connsiteX29" fmla="*/ 330129 w 1031824"/>
                  <a:gd name="connsiteY29" fmla="*/ 1223193 h 1516602"/>
                  <a:gd name="connsiteX30" fmla="*/ 333939 w 1031824"/>
                  <a:gd name="connsiteY30" fmla="*/ 1228908 h 1516602"/>
                  <a:gd name="connsiteX31" fmla="*/ 339654 w 1031824"/>
                  <a:gd name="connsiteY31" fmla="*/ 1230813 h 1516602"/>
                  <a:gd name="connsiteX32" fmla="*/ 351084 w 1031824"/>
                  <a:gd name="connsiteY32" fmla="*/ 1238433 h 1516602"/>
                  <a:gd name="connsiteX33" fmla="*/ 356799 w 1031824"/>
                  <a:gd name="connsiteY33" fmla="*/ 1242243 h 1516602"/>
                  <a:gd name="connsiteX34" fmla="*/ 360609 w 1031824"/>
                  <a:gd name="connsiteY34" fmla="*/ 1247958 h 1516602"/>
                  <a:gd name="connsiteX35" fmla="*/ 366324 w 1031824"/>
                  <a:gd name="connsiteY35" fmla="*/ 1259388 h 1516602"/>
                  <a:gd name="connsiteX36" fmla="*/ 362514 w 1031824"/>
                  <a:gd name="connsiteY36" fmla="*/ 1286058 h 1516602"/>
                  <a:gd name="connsiteX37" fmla="*/ 358704 w 1031824"/>
                  <a:gd name="connsiteY37" fmla="*/ 1291773 h 1516602"/>
                  <a:gd name="connsiteX38" fmla="*/ 356799 w 1031824"/>
                  <a:gd name="connsiteY38" fmla="*/ 1297488 h 1516602"/>
                  <a:gd name="connsiteX39" fmla="*/ 352989 w 1031824"/>
                  <a:gd name="connsiteY39" fmla="*/ 1303203 h 1516602"/>
                  <a:gd name="connsiteX40" fmla="*/ 351084 w 1031824"/>
                  <a:gd name="connsiteY40" fmla="*/ 1308918 h 1516602"/>
                  <a:gd name="connsiteX41" fmla="*/ 347274 w 1031824"/>
                  <a:gd name="connsiteY41" fmla="*/ 1314633 h 1516602"/>
                  <a:gd name="connsiteX42" fmla="*/ 330129 w 1031824"/>
                  <a:gd name="connsiteY42" fmla="*/ 1381308 h 1516602"/>
                  <a:gd name="connsiteX43" fmla="*/ 328224 w 1031824"/>
                  <a:gd name="connsiteY43" fmla="*/ 1432743 h 1516602"/>
                  <a:gd name="connsiteX44" fmla="*/ 330129 w 1031824"/>
                  <a:gd name="connsiteY44" fmla="*/ 1457508 h 1516602"/>
                  <a:gd name="connsiteX45" fmla="*/ 332034 w 1031824"/>
                  <a:gd name="connsiteY45" fmla="*/ 1463223 h 1516602"/>
                  <a:gd name="connsiteX46" fmla="*/ 335844 w 1031824"/>
                  <a:gd name="connsiteY46" fmla="*/ 1467033 h 1516602"/>
                  <a:gd name="connsiteX47" fmla="*/ 364419 w 1031824"/>
                  <a:gd name="connsiteY47" fmla="*/ 1512753 h 1516602"/>
                  <a:gd name="connsiteX48" fmla="*/ 387279 w 1031824"/>
                  <a:gd name="connsiteY48" fmla="*/ 1514658 h 1516602"/>
                  <a:gd name="connsiteX49" fmla="*/ 392994 w 1031824"/>
                  <a:gd name="connsiteY49" fmla="*/ 1508943 h 1516602"/>
                  <a:gd name="connsiteX50" fmla="*/ 394899 w 1031824"/>
                  <a:gd name="connsiteY50" fmla="*/ 1497513 h 1516602"/>
                  <a:gd name="connsiteX51" fmla="*/ 396804 w 1031824"/>
                  <a:gd name="connsiteY51" fmla="*/ 1491798 h 1516602"/>
                  <a:gd name="connsiteX52" fmla="*/ 398709 w 1031824"/>
                  <a:gd name="connsiteY52" fmla="*/ 1474653 h 1516602"/>
                  <a:gd name="connsiteX53" fmla="*/ 400614 w 1031824"/>
                  <a:gd name="connsiteY53" fmla="*/ 1461318 h 1516602"/>
                  <a:gd name="connsiteX54" fmla="*/ 404424 w 1031824"/>
                  <a:gd name="connsiteY54" fmla="*/ 1404168 h 1516602"/>
                  <a:gd name="connsiteX55" fmla="*/ 410139 w 1031824"/>
                  <a:gd name="connsiteY55" fmla="*/ 1392738 h 1516602"/>
                  <a:gd name="connsiteX56" fmla="*/ 413949 w 1031824"/>
                  <a:gd name="connsiteY56" fmla="*/ 1379403 h 1516602"/>
                  <a:gd name="connsiteX57" fmla="*/ 415854 w 1031824"/>
                  <a:gd name="connsiteY57" fmla="*/ 1373688 h 1516602"/>
                  <a:gd name="connsiteX58" fmla="*/ 417759 w 1031824"/>
                  <a:gd name="connsiteY58" fmla="*/ 1360353 h 1516602"/>
                  <a:gd name="connsiteX59" fmla="*/ 421569 w 1031824"/>
                  <a:gd name="connsiteY59" fmla="*/ 1348923 h 1516602"/>
                  <a:gd name="connsiteX60" fmla="*/ 427284 w 1031824"/>
                  <a:gd name="connsiteY60" fmla="*/ 1335588 h 1516602"/>
                  <a:gd name="connsiteX61" fmla="*/ 467289 w 1031824"/>
                  <a:gd name="connsiteY61" fmla="*/ 1265103 h 1516602"/>
                  <a:gd name="connsiteX62" fmla="*/ 528455 w 1031824"/>
                  <a:gd name="connsiteY62" fmla="*/ 1230091 h 1516602"/>
                  <a:gd name="connsiteX63" fmla="*/ 601154 w 1031824"/>
                  <a:gd name="connsiteY63" fmla="*/ 1221700 h 1516602"/>
                  <a:gd name="connsiteX64" fmla="*/ 720654 w 1031824"/>
                  <a:gd name="connsiteY64" fmla="*/ 1316538 h 1516602"/>
                  <a:gd name="connsiteX65" fmla="*/ 733989 w 1031824"/>
                  <a:gd name="connsiteY65" fmla="*/ 1326063 h 1516602"/>
                  <a:gd name="connsiteX66" fmla="*/ 743514 w 1031824"/>
                  <a:gd name="connsiteY66" fmla="*/ 1327968 h 1516602"/>
                  <a:gd name="connsiteX67" fmla="*/ 749229 w 1031824"/>
                  <a:gd name="connsiteY67" fmla="*/ 1329873 h 1516602"/>
                  <a:gd name="connsiteX68" fmla="*/ 762564 w 1031824"/>
                  <a:gd name="connsiteY68" fmla="*/ 1335588 h 1516602"/>
                  <a:gd name="connsiteX69" fmla="*/ 777804 w 1031824"/>
                  <a:gd name="connsiteY69" fmla="*/ 1333683 h 1516602"/>
                  <a:gd name="connsiteX70" fmla="*/ 789234 w 1031824"/>
                  <a:gd name="connsiteY70" fmla="*/ 1327968 h 1516602"/>
                  <a:gd name="connsiteX71" fmla="*/ 794949 w 1031824"/>
                  <a:gd name="connsiteY71" fmla="*/ 1326063 h 1516602"/>
                  <a:gd name="connsiteX72" fmla="*/ 802569 w 1031824"/>
                  <a:gd name="connsiteY72" fmla="*/ 1308918 h 1516602"/>
                  <a:gd name="connsiteX73" fmla="*/ 800664 w 1031824"/>
                  <a:gd name="connsiteY73" fmla="*/ 1284153 h 1516602"/>
                  <a:gd name="connsiteX74" fmla="*/ 798759 w 1031824"/>
                  <a:gd name="connsiteY74" fmla="*/ 1278438 h 1516602"/>
                  <a:gd name="connsiteX75" fmla="*/ 796854 w 1031824"/>
                  <a:gd name="connsiteY75" fmla="*/ 1270818 h 1516602"/>
                  <a:gd name="connsiteX76" fmla="*/ 783519 w 1031824"/>
                  <a:gd name="connsiteY76" fmla="*/ 1253673 h 1516602"/>
                  <a:gd name="connsiteX77" fmla="*/ 773994 w 1031824"/>
                  <a:gd name="connsiteY77" fmla="*/ 1247958 h 1516602"/>
                  <a:gd name="connsiteX78" fmla="*/ 648264 w 1031824"/>
                  <a:gd name="connsiteY78" fmla="*/ 1156518 h 1516602"/>
                  <a:gd name="connsiteX79" fmla="*/ 644454 w 1031824"/>
                  <a:gd name="connsiteY79" fmla="*/ 1139373 h 1516602"/>
                  <a:gd name="connsiteX80" fmla="*/ 646359 w 1031824"/>
                  <a:gd name="connsiteY80" fmla="*/ 1131753 h 1516602"/>
                  <a:gd name="connsiteX81" fmla="*/ 650169 w 1031824"/>
                  <a:gd name="connsiteY81" fmla="*/ 1114608 h 1516602"/>
                  <a:gd name="connsiteX82" fmla="*/ 653979 w 1031824"/>
                  <a:gd name="connsiteY82" fmla="*/ 1108893 h 1516602"/>
                  <a:gd name="connsiteX83" fmla="*/ 655884 w 1031824"/>
                  <a:gd name="connsiteY83" fmla="*/ 1103178 h 1516602"/>
                  <a:gd name="connsiteX84" fmla="*/ 661599 w 1031824"/>
                  <a:gd name="connsiteY84" fmla="*/ 1101273 h 1516602"/>
                  <a:gd name="connsiteX85" fmla="*/ 671124 w 1031824"/>
                  <a:gd name="connsiteY85" fmla="*/ 1089843 h 1516602"/>
                  <a:gd name="connsiteX86" fmla="*/ 724464 w 1031824"/>
                  <a:gd name="connsiteY86" fmla="*/ 1082223 h 1516602"/>
                  <a:gd name="connsiteX87" fmla="*/ 842574 w 1031824"/>
                  <a:gd name="connsiteY87" fmla="*/ 1084128 h 1516602"/>
                  <a:gd name="connsiteX88" fmla="*/ 871149 w 1031824"/>
                  <a:gd name="connsiteY88" fmla="*/ 1086033 h 1516602"/>
                  <a:gd name="connsiteX89" fmla="*/ 899724 w 1031824"/>
                  <a:gd name="connsiteY89" fmla="*/ 1091748 h 1516602"/>
                  <a:gd name="connsiteX90" fmla="*/ 922584 w 1031824"/>
                  <a:gd name="connsiteY90" fmla="*/ 1095558 h 1516602"/>
                  <a:gd name="connsiteX91" fmla="*/ 951159 w 1031824"/>
                  <a:gd name="connsiteY91" fmla="*/ 1101273 h 1516602"/>
                  <a:gd name="connsiteX92" fmla="*/ 956874 w 1031824"/>
                  <a:gd name="connsiteY92" fmla="*/ 1101273 h 1516602"/>
                  <a:gd name="connsiteX93" fmla="*/ 1002594 w 1031824"/>
                  <a:gd name="connsiteY93" fmla="*/ 1099368 h 1516602"/>
                  <a:gd name="connsiteX94" fmla="*/ 1031169 w 1031824"/>
                  <a:gd name="connsiteY94" fmla="*/ 1091748 h 1516602"/>
                  <a:gd name="connsiteX95" fmla="*/ 1003378 w 1031824"/>
                  <a:gd name="connsiteY95" fmla="*/ 1065958 h 1516602"/>
                  <a:gd name="connsiteX96" fmla="*/ 970209 w 1031824"/>
                  <a:gd name="connsiteY96" fmla="*/ 1044123 h 1516602"/>
                  <a:gd name="connsiteX97" fmla="*/ 962589 w 1031824"/>
                  <a:gd name="connsiteY97" fmla="*/ 1042218 h 1516602"/>
                  <a:gd name="connsiteX98" fmla="*/ 935919 w 1031824"/>
                  <a:gd name="connsiteY98" fmla="*/ 1034598 h 1516602"/>
                  <a:gd name="connsiteX99" fmla="*/ 825429 w 1031824"/>
                  <a:gd name="connsiteY99" fmla="*/ 1034598 h 1516602"/>
                  <a:gd name="connsiteX100" fmla="*/ 730179 w 1031824"/>
                  <a:gd name="connsiteY100" fmla="*/ 1038408 h 1516602"/>
                  <a:gd name="connsiteX101" fmla="*/ 669219 w 1031824"/>
                  <a:gd name="connsiteY101" fmla="*/ 1046028 h 1516602"/>
                  <a:gd name="connsiteX102" fmla="*/ 646359 w 1031824"/>
                  <a:gd name="connsiteY102" fmla="*/ 1049838 h 1516602"/>
                  <a:gd name="connsiteX103" fmla="*/ 642549 w 1031824"/>
                  <a:gd name="connsiteY103" fmla="*/ 1038408 h 1516602"/>
                  <a:gd name="connsiteX104" fmla="*/ 640644 w 1031824"/>
                  <a:gd name="connsiteY104" fmla="*/ 1032693 h 1516602"/>
                  <a:gd name="connsiteX105" fmla="*/ 642549 w 1031824"/>
                  <a:gd name="connsiteY105" fmla="*/ 1015548 h 1516602"/>
                  <a:gd name="connsiteX106" fmla="*/ 644454 w 1031824"/>
                  <a:gd name="connsiteY106" fmla="*/ 1009833 h 1516602"/>
                  <a:gd name="connsiteX107" fmla="*/ 661599 w 1031824"/>
                  <a:gd name="connsiteY107" fmla="*/ 1000308 h 1516602"/>
                  <a:gd name="connsiteX108" fmla="*/ 673029 w 1031824"/>
                  <a:gd name="connsiteY108" fmla="*/ 992688 h 1516602"/>
                  <a:gd name="connsiteX109" fmla="*/ 674934 w 1031824"/>
                  <a:gd name="connsiteY109" fmla="*/ 986973 h 1516602"/>
                  <a:gd name="connsiteX110" fmla="*/ 680649 w 1031824"/>
                  <a:gd name="connsiteY110" fmla="*/ 985068 h 1516602"/>
                  <a:gd name="connsiteX111" fmla="*/ 686364 w 1031824"/>
                  <a:gd name="connsiteY111" fmla="*/ 981258 h 1516602"/>
                  <a:gd name="connsiteX112" fmla="*/ 695889 w 1031824"/>
                  <a:gd name="connsiteY112" fmla="*/ 971733 h 1516602"/>
                  <a:gd name="connsiteX113" fmla="*/ 705414 w 1031824"/>
                  <a:gd name="connsiteY113" fmla="*/ 960303 h 1516602"/>
                  <a:gd name="connsiteX114" fmla="*/ 716844 w 1031824"/>
                  <a:gd name="connsiteY114" fmla="*/ 952683 h 1516602"/>
                  <a:gd name="connsiteX115" fmla="*/ 732084 w 1031824"/>
                  <a:gd name="connsiteY115" fmla="*/ 939348 h 1516602"/>
                  <a:gd name="connsiteX116" fmla="*/ 741609 w 1031824"/>
                  <a:gd name="connsiteY116" fmla="*/ 927918 h 1516602"/>
                  <a:gd name="connsiteX117" fmla="*/ 753039 w 1031824"/>
                  <a:gd name="connsiteY117" fmla="*/ 918393 h 1516602"/>
                  <a:gd name="connsiteX118" fmla="*/ 758754 w 1031824"/>
                  <a:gd name="connsiteY118" fmla="*/ 906963 h 1516602"/>
                  <a:gd name="connsiteX119" fmla="*/ 760659 w 1031824"/>
                  <a:gd name="connsiteY119" fmla="*/ 901248 h 1516602"/>
                  <a:gd name="connsiteX120" fmla="*/ 766374 w 1031824"/>
                  <a:gd name="connsiteY120" fmla="*/ 889818 h 1516602"/>
                  <a:gd name="connsiteX121" fmla="*/ 764469 w 1031824"/>
                  <a:gd name="connsiteY121" fmla="*/ 874578 h 1516602"/>
                  <a:gd name="connsiteX122" fmla="*/ 758754 w 1031824"/>
                  <a:gd name="connsiteY122" fmla="*/ 872673 h 1516602"/>
                  <a:gd name="connsiteX123" fmla="*/ 737799 w 1031824"/>
                  <a:gd name="connsiteY123" fmla="*/ 874578 h 1516602"/>
                  <a:gd name="connsiteX124" fmla="*/ 732084 w 1031824"/>
                  <a:gd name="connsiteY124" fmla="*/ 878388 h 1516602"/>
                  <a:gd name="connsiteX125" fmla="*/ 699699 w 1031824"/>
                  <a:gd name="connsiteY125" fmla="*/ 899343 h 1516602"/>
                  <a:gd name="connsiteX126" fmla="*/ 595181 w 1031824"/>
                  <a:gd name="connsiteY126" fmla="*/ 957831 h 1516602"/>
                  <a:gd name="connsiteX127" fmla="*/ 507294 w 1031824"/>
                  <a:gd name="connsiteY127" fmla="*/ 847908 h 1516602"/>
                  <a:gd name="connsiteX128" fmla="*/ 503484 w 1031824"/>
                  <a:gd name="connsiteY128" fmla="*/ 358323 h 1516602"/>
                  <a:gd name="connsiteX129" fmla="*/ 499674 w 1031824"/>
                  <a:gd name="connsiteY129" fmla="*/ 66858 h 1516602"/>
                  <a:gd name="connsiteX130" fmla="*/ 490149 w 1031824"/>
                  <a:gd name="connsiteY130" fmla="*/ 40188 h 1516602"/>
                  <a:gd name="connsiteX131" fmla="*/ 488244 w 1031824"/>
                  <a:gd name="connsiteY131" fmla="*/ 34473 h 1516602"/>
                  <a:gd name="connsiteX132" fmla="*/ 484434 w 1031824"/>
                  <a:gd name="connsiteY132" fmla="*/ 28758 h 1516602"/>
                  <a:gd name="connsiteX133" fmla="*/ 478719 w 1031824"/>
                  <a:gd name="connsiteY133" fmla="*/ 17328 h 1516602"/>
                  <a:gd name="connsiteX134" fmla="*/ 473004 w 1031824"/>
                  <a:gd name="connsiteY134" fmla="*/ 13518 h 1516602"/>
                  <a:gd name="connsiteX135" fmla="*/ 469194 w 1031824"/>
                  <a:gd name="connsiteY135" fmla="*/ 7803 h 1516602"/>
                  <a:gd name="connsiteX136" fmla="*/ 429189 w 1031824"/>
                  <a:gd name="connsiteY136" fmla="*/ 11613 h 1516602"/>
                  <a:gd name="connsiteX137" fmla="*/ 425379 w 1031824"/>
                  <a:gd name="connsiteY137" fmla="*/ 78288 h 1516602"/>
                  <a:gd name="connsiteX138" fmla="*/ 425379 w 1031824"/>
                  <a:gd name="connsiteY138" fmla="*/ 84003 h 1516602"/>
                  <a:gd name="connsiteX139" fmla="*/ 429189 w 1031824"/>
                  <a:gd name="connsiteY139" fmla="*/ 238308 h 1516602"/>
                  <a:gd name="connsiteX140" fmla="*/ 440619 w 1031824"/>
                  <a:gd name="connsiteY140" fmla="*/ 421188 h 1516602"/>
                  <a:gd name="connsiteX141" fmla="*/ 435265 w 1031824"/>
                  <a:gd name="connsiteY141" fmla="*/ 718368 h 1516602"/>
                  <a:gd name="connsiteX142" fmla="*/ 435059 w 1031824"/>
                  <a:gd name="connsiteY142" fmla="*/ 799046 h 1516602"/>
                  <a:gd name="connsiteX143" fmla="*/ 430322 w 1031824"/>
                  <a:gd name="connsiteY143" fmla="*/ 879006 h 1516602"/>
                  <a:gd name="connsiteX0" fmla="*/ 430322 w 1031824"/>
                  <a:gd name="connsiteY0" fmla="*/ 879006 h 1516602"/>
                  <a:gd name="connsiteX1" fmla="*/ 392427 w 1031824"/>
                  <a:gd name="connsiteY1" fmla="*/ 931934 h 1516602"/>
                  <a:gd name="connsiteX2" fmla="*/ 312984 w 1031824"/>
                  <a:gd name="connsiteY2" fmla="*/ 966018 h 1516602"/>
                  <a:gd name="connsiteX3" fmla="*/ 240645 w 1031824"/>
                  <a:gd name="connsiteY3" fmla="*/ 957266 h 1516602"/>
                  <a:gd name="connsiteX4" fmla="*/ 181539 w 1031824"/>
                  <a:gd name="connsiteY4" fmla="*/ 937443 h 1516602"/>
                  <a:gd name="connsiteX5" fmla="*/ 116769 w 1031824"/>
                  <a:gd name="connsiteY5" fmla="*/ 903153 h 1516602"/>
                  <a:gd name="connsiteX6" fmla="*/ 59619 w 1031824"/>
                  <a:gd name="connsiteY6" fmla="*/ 874578 h 1516602"/>
                  <a:gd name="connsiteX7" fmla="*/ 46284 w 1031824"/>
                  <a:gd name="connsiteY7" fmla="*/ 895533 h 1516602"/>
                  <a:gd name="connsiteX8" fmla="*/ 50094 w 1031824"/>
                  <a:gd name="connsiteY8" fmla="*/ 933633 h 1516602"/>
                  <a:gd name="connsiteX9" fmla="*/ 53904 w 1031824"/>
                  <a:gd name="connsiteY9" fmla="*/ 939348 h 1516602"/>
                  <a:gd name="connsiteX10" fmla="*/ 59619 w 1031824"/>
                  <a:gd name="connsiteY10" fmla="*/ 943158 h 1516602"/>
                  <a:gd name="connsiteX11" fmla="*/ 63429 w 1031824"/>
                  <a:gd name="connsiteY11" fmla="*/ 948873 h 1516602"/>
                  <a:gd name="connsiteX12" fmla="*/ 80574 w 1031824"/>
                  <a:gd name="connsiteY12" fmla="*/ 958398 h 1516602"/>
                  <a:gd name="connsiteX13" fmla="*/ 166299 w 1031824"/>
                  <a:gd name="connsiteY13" fmla="*/ 979353 h 1516602"/>
                  <a:gd name="connsiteX14" fmla="*/ 267264 w 1031824"/>
                  <a:gd name="connsiteY14" fmla="*/ 1021263 h 1516602"/>
                  <a:gd name="connsiteX15" fmla="*/ 278694 w 1031824"/>
                  <a:gd name="connsiteY15" fmla="*/ 1076508 h 1516602"/>
                  <a:gd name="connsiteX16" fmla="*/ 264381 w 1031824"/>
                  <a:gd name="connsiteY16" fmla="*/ 1119397 h 1516602"/>
                  <a:gd name="connsiteX17" fmla="*/ 186224 w 1031824"/>
                  <a:gd name="connsiteY17" fmla="*/ 1150391 h 1516602"/>
                  <a:gd name="connsiteX18" fmla="*/ 27234 w 1031824"/>
                  <a:gd name="connsiteY18" fmla="*/ 1154613 h 1516602"/>
                  <a:gd name="connsiteX19" fmla="*/ 15804 w 1031824"/>
                  <a:gd name="connsiteY19" fmla="*/ 1160328 h 1516602"/>
                  <a:gd name="connsiteX20" fmla="*/ 6279 w 1031824"/>
                  <a:gd name="connsiteY20" fmla="*/ 1169853 h 1516602"/>
                  <a:gd name="connsiteX21" fmla="*/ 4374 w 1031824"/>
                  <a:gd name="connsiteY21" fmla="*/ 1175568 h 1516602"/>
                  <a:gd name="connsiteX22" fmla="*/ 564 w 1031824"/>
                  <a:gd name="connsiteY22" fmla="*/ 1181283 h 1516602"/>
                  <a:gd name="connsiteX23" fmla="*/ 6279 w 1031824"/>
                  <a:gd name="connsiteY23" fmla="*/ 1213668 h 1516602"/>
                  <a:gd name="connsiteX24" fmla="*/ 11994 w 1031824"/>
                  <a:gd name="connsiteY24" fmla="*/ 1217478 h 1516602"/>
                  <a:gd name="connsiteX25" fmla="*/ 17709 w 1031824"/>
                  <a:gd name="connsiteY25" fmla="*/ 1219383 h 1516602"/>
                  <a:gd name="connsiteX26" fmla="*/ 145344 w 1031824"/>
                  <a:gd name="connsiteY26" fmla="*/ 1217478 h 1516602"/>
                  <a:gd name="connsiteX27" fmla="*/ 239202 w 1031824"/>
                  <a:gd name="connsiteY27" fmla="*/ 1214801 h 1516602"/>
                  <a:gd name="connsiteX28" fmla="*/ 318699 w 1031824"/>
                  <a:gd name="connsiteY28" fmla="*/ 1217478 h 1516602"/>
                  <a:gd name="connsiteX29" fmla="*/ 330129 w 1031824"/>
                  <a:gd name="connsiteY29" fmla="*/ 1223193 h 1516602"/>
                  <a:gd name="connsiteX30" fmla="*/ 333939 w 1031824"/>
                  <a:gd name="connsiteY30" fmla="*/ 1228908 h 1516602"/>
                  <a:gd name="connsiteX31" fmla="*/ 339654 w 1031824"/>
                  <a:gd name="connsiteY31" fmla="*/ 1230813 h 1516602"/>
                  <a:gd name="connsiteX32" fmla="*/ 351084 w 1031824"/>
                  <a:gd name="connsiteY32" fmla="*/ 1238433 h 1516602"/>
                  <a:gd name="connsiteX33" fmla="*/ 356799 w 1031824"/>
                  <a:gd name="connsiteY33" fmla="*/ 1242243 h 1516602"/>
                  <a:gd name="connsiteX34" fmla="*/ 360609 w 1031824"/>
                  <a:gd name="connsiteY34" fmla="*/ 1247958 h 1516602"/>
                  <a:gd name="connsiteX35" fmla="*/ 366324 w 1031824"/>
                  <a:gd name="connsiteY35" fmla="*/ 1259388 h 1516602"/>
                  <a:gd name="connsiteX36" fmla="*/ 362514 w 1031824"/>
                  <a:gd name="connsiteY36" fmla="*/ 1286058 h 1516602"/>
                  <a:gd name="connsiteX37" fmla="*/ 358704 w 1031824"/>
                  <a:gd name="connsiteY37" fmla="*/ 1291773 h 1516602"/>
                  <a:gd name="connsiteX38" fmla="*/ 356799 w 1031824"/>
                  <a:gd name="connsiteY38" fmla="*/ 1297488 h 1516602"/>
                  <a:gd name="connsiteX39" fmla="*/ 352989 w 1031824"/>
                  <a:gd name="connsiteY39" fmla="*/ 1303203 h 1516602"/>
                  <a:gd name="connsiteX40" fmla="*/ 351084 w 1031824"/>
                  <a:gd name="connsiteY40" fmla="*/ 1308918 h 1516602"/>
                  <a:gd name="connsiteX41" fmla="*/ 347274 w 1031824"/>
                  <a:gd name="connsiteY41" fmla="*/ 1314633 h 1516602"/>
                  <a:gd name="connsiteX42" fmla="*/ 330129 w 1031824"/>
                  <a:gd name="connsiteY42" fmla="*/ 1381308 h 1516602"/>
                  <a:gd name="connsiteX43" fmla="*/ 328224 w 1031824"/>
                  <a:gd name="connsiteY43" fmla="*/ 1432743 h 1516602"/>
                  <a:gd name="connsiteX44" fmla="*/ 330129 w 1031824"/>
                  <a:gd name="connsiteY44" fmla="*/ 1457508 h 1516602"/>
                  <a:gd name="connsiteX45" fmla="*/ 332034 w 1031824"/>
                  <a:gd name="connsiteY45" fmla="*/ 1463223 h 1516602"/>
                  <a:gd name="connsiteX46" fmla="*/ 335844 w 1031824"/>
                  <a:gd name="connsiteY46" fmla="*/ 1467033 h 1516602"/>
                  <a:gd name="connsiteX47" fmla="*/ 364419 w 1031824"/>
                  <a:gd name="connsiteY47" fmla="*/ 1512753 h 1516602"/>
                  <a:gd name="connsiteX48" fmla="*/ 387279 w 1031824"/>
                  <a:gd name="connsiteY48" fmla="*/ 1514658 h 1516602"/>
                  <a:gd name="connsiteX49" fmla="*/ 392994 w 1031824"/>
                  <a:gd name="connsiteY49" fmla="*/ 1508943 h 1516602"/>
                  <a:gd name="connsiteX50" fmla="*/ 394899 w 1031824"/>
                  <a:gd name="connsiteY50" fmla="*/ 1497513 h 1516602"/>
                  <a:gd name="connsiteX51" fmla="*/ 396804 w 1031824"/>
                  <a:gd name="connsiteY51" fmla="*/ 1491798 h 1516602"/>
                  <a:gd name="connsiteX52" fmla="*/ 398709 w 1031824"/>
                  <a:gd name="connsiteY52" fmla="*/ 1474653 h 1516602"/>
                  <a:gd name="connsiteX53" fmla="*/ 400614 w 1031824"/>
                  <a:gd name="connsiteY53" fmla="*/ 1461318 h 1516602"/>
                  <a:gd name="connsiteX54" fmla="*/ 404424 w 1031824"/>
                  <a:gd name="connsiteY54" fmla="*/ 1404168 h 1516602"/>
                  <a:gd name="connsiteX55" fmla="*/ 410139 w 1031824"/>
                  <a:gd name="connsiteY55" fmla="*/ 1392738 h 1516602"/>
                  <a:gd name="connsiteX56" fmla="*/ 413949 w 1031824"/>
                  <a:gd name="connsiteY56" fmla="*/ 1379403 h 1516602"/>
                  <a:gd name="connsiteX57" fmla="*/ 415854 w 1031824"/>
                  <a:gd name="connsiteY57" fmla="*/ 1373688 h 1516602"/>
                  <a:gd name="connsiteX58" fmla="*/ 417759 w 1031824"/>
                  <a:gd name="connsiteY58" fmla="*/ 1360353 h 1516602"/>
                  <a:gd name="connsiteX59" fmla="*/ 421569 w 1031824"/>
                  <a:gd name="connsiteY59" fmla="*/ 1348923 h 1516602"/>
                  <a:gd name="connsiteX60" fmla="*/ 427284 w 1031824"/>
                  <a:gd name="connsiteY60" fmla="*/ 1335588 h 1516602"/>
                  <a:gd name="connsiteX61" fmla="*/ 467289 w 1031824"/>
                  <a:gd name="connsiteY61" fmla="*/ 1265103 h 1516602"/>
                  <a:gd name="connsiteX62" fmla="*/ 528455 w 1031824"/>
                  <a:gd name="connsiteY62" fmla="*/ 1230091 h 1516602"/>
                  <a:gd name="connsiteX63" fmla="*/ 601154 w 1031824"/>
                  <a:gd name="connsiteY63" fmla="*/ 1221700 h 1516602"/>
                  <a:gd name="connsiteX64" fmla="*/ 720654 w 1031824"/>
                  <a:gd name="connsiteY64" fmla="*/ 1316538 h 1516602"/>
                  <a:gd name="connsiteX65" fmla="*/ 733989 w 1031824"/>
                  <a:gd name="connsiteY65" fmla="*/ 1326063 h 1516602"/>
                  <a:gd name="connsiteX66" fmla="*/ 743514 w 1031824"/>
                  <a:gd name="connsiteY66" fmla="*/ 1327968 h 1516602"/>
                  <a:gd name="connsiteX67" fmla="*/ 749229 w 1031824"/>
                  <a:gd name="connsiteY67" fmla="*/ 1329873 h 1516602"/>
                  <a:gd name="connsiteX68" fmla="*/ 762564 w 1031824"/>
                  <a:gd name="connsiteY68" fmla="*/ 1335588 h 1516602"/>
                  <a:gd name="connsiteX69" fmla="*/ 777804 w 1031824"/>
                  <a:gd name="connsiteY69" fmla="*/ 1333683 h 1516602"/>
                  <a:gd name="connsiteX70" fmla="*/ 789234 w 1031824"/>
                  <a:gd name="connsiteY70" fmla="*/ 1327968 h 1516602"/>
                  <a:gd name="connsiteX71" fmla="*/ 794949 w 1031824"/>
                  <a:gd name="connsiteY71" fmla="*/ 1326063 h 1516602"/>
                  <a:gd name="connsiteX72" fmla="*/ 802569 w 1031824"/>
                  <a:gd name="connsiteY72" fmla="*/ 1308918 h 1516602"/>
                  <a:gd name="connsiteX73" fmla="*/ 800664 w 1031824"/>
                  <a:gd name="connsiteY73" fmla="*/ 1284153 h 1516602"/>
                  <a:gd name="connsiteX74" fmla="*/ 798759 w 1031824"/>
                  <a:gd name="connsiteY74" fmla="*/ 1278438 h 1516602"/>
                  <a:gd name="connsiteX75" fmla="*/ 796854 w 1031824"/>
                  <a:gd name="connsiteY75" fmla="*/ 1270818 h 1516602"/>
                  <a:gd name="connsiteX76" fmla="*/ 783519 w 1031824"/>
                  <a:gd name="connsiteY76" fmla="*/ 1253673 h 1516602"/>
                  <a:gd name="connsiteX77" fmla="*/ 773994 w 1031824"/>
                  <a:gd name="connsiteY77" fmla="*/ 1247958 h 1516602"/>
                  <a:gd name="connsiteX78" fmla="*/ 648264 w 1031824"/>
                  <a:gd name="connsiteY78" fmla="*/ 1156518 h 1516602"/>
                  <a:gd name="connsiteX79" fmla="*/ 644454 w 1031824"/>
                  <a:gd name="connsiteY79" fmla="*/ 1139373 h 1516602"/>
                  <a:gd name="connsiteX80" fmla="*/ 646359 w 1031824"/>
                  <a:gd name="connsiteY80" fmla="*/ 1131753 h 1516602"/>
                  <a:gd name="connsiteX81" fmla="*/ 650169 w 1031824"/>
                  <a:gd name="connsiteY81" fmla="*/ 1114608 h 1516602"/>
                  <a:gd name="connsiteX82" fmla="*/ 653979 w 1031824"/>
                  <a:gd name="connsiteY82" fmla="*/ 1108893 h 1516602"/>
                  <a:gd name="connsiteX83" fmla="*/ 655884 w 1031824"/>
                  <a:gd name="connsiteY83" fmla="*/ 1103178 h 1516602"/>
                  <a:gd name="connsiteX84" fmla="*/ 661599 w 1031824"/>
                  <a:gd name="connsiteY84" fmla="*/ 1101273 h 1516602"/>
                  <a:gd name="connsiteX85" fmla="*/ 671124 w 1031824"/>
                  <a:gd name="connsiteY85" fmla="*/ 1089843 h 1516602"/>
                  <a:gd name="connsiteX86" fmla="*/ 724464 w 1031824"/>
                  <a:gd name="connsiteY86" fmla="*/ 1082223 h 1516602"/>
                  <a:gd name="connsiteX87" fmla="*/ 842574 w 1031824"/>
                  <a:gd name="connsiteY87" fmla="*/ 1084128 h 1516602"/>
                  <a:gd name="connsiteX88" fmla="*/ 871149 w 1031824"/>
                  <a:gd name="connsiteY88" fmla="*/ 1086033 h 1516602"/>
                  <a:gd name="connsiteX89" fmla="*/ 899724 w 1031824"/>
                  <a:gd name="connsiteY89" fmla="*/ 1091748 h 1516602"/>
                  <a:gd name="connsiteX90" fmla="*/ 922584 w 1031824"/>
                  <a:gd name="connsiteY90" fmla="*/ 1095558 h 1516602"/>
                  <a:gd name="connsiteX91" fmla="*/ 951159 w 1031824"/>
                  <a:gd name="connsiteY91" fmla="*/ 1101273 h 1516602"/>
                  <a:gd name="connsiteX92" fmla="*/ 956874 w 1031824"/>
                  <a:gd name="connsiteY92" fmla="*/ 1101273 h 1516602"/>
                  <a:gd name="connsiteX93" fmla="*/ 1002594 w 1031824"/>
                  <a:gd name="connsiteY93" fmla="*/ 1099368 h 1516602"/>
                  <a:gd name="connsiteX94" fmla="*/ 1031169 w 1031824"/>
                  <a:gd name="connsiteY94" fmla="*/ 1091748 h 1516602"/>
                  <a:gd name="connsiteX95" fmla="*/ 1003378 w 1031824"/>
                  <a:gd name="connsiteY95" fmla="*/ 1065958 h 1516602"/>
                  <a:gd name="connsiteX96" fmla="*/ 970209 w 1031824"/>
                  <a:gd name="connsiteY96" fmla="*/ 1044123 h 1516602"/>
                  <a:gd name="connsiteX97" fmla="*/ 962589 w 1031824"/>
                  <a:gd name="connsiteY97" fmla="*/ 1042218 h 1516602"/>
                  <a:gd name="connsiteX98" fmla="*/ 935919 w 1031824"/>
                  <a:gd name="connsiteY98" fmla="*/ 1034598 h 1516602"/>
                  <a:gd name="connsiteX99" fmla="*/ 825429 w 1031824"/>
                  <a:gd name="connsiteY99" fmla="*/ 1034598 h 1516602"/>
                  <a:gd name="connsiteX100" fmla="*/ 730179 w 1031824"/>
                  <a:gd name="connsiteY100" fmla="*/ 1038408 h 1516602"/>
                  <a:gd name="connsiteX101" fmla="*/ 669219 w 1031824"/>
                  <a:gd name="connsiteY101" fmla="*/ 1046028 h 1516602"/>
                  <a:gd name="connsiteX102" fmla="*/ 646359 w 1031824"/>
                  <a:gd name="connsiteY102" fmla="*/ 1049838 h 1516602"/>
                  <a:gd name="connsiteX103" fmla="*/ 642549 w 1031824"/>
                  <a:gd name="connsiteY103" fmla="*/ 1038408 h 1516602"/>
                  <a:gd name="connsiteX104" fmla="*/ 640644 w 1031824"/>
                  <a:gd name="connsiteY104" fmla="*/ 1032693 h 1516602"/>
                  <a:gd name="connsiteX105" fmla="*/ 642549 w 1031824"/>
                  <a:gd name="connsiteY105" fmla="*/ 1015548 h 1516602"/>
                  <a:gd name="connsiteX106" fmla="*/ 644454 w 1031824"/>
                  <a:gd name="connsiteY106" fmla="*/ 1009833 h 1516602"/>
                  <a:gd name="connsiteX107" fmla="*/ 661599 w 1031824"/>
                  <a:gd name="connsiteY107" fmla="*/ 1000308 h 1516602"/>
                  <a:gd name="connsiteX108" fmla="*/ 673029 w 1031824"/>
                  <a:gd name="connsiteY108" fmla="*/ 992688 h 1516602"/>
                  <a:gd name="connsiteX109" fmla="*/ 674934 w 1031824"/>
                  <a:gd name="connsiteY109" fmla="*/ 986973 h 1516602"/>
                  <a:gd name="connsiteX110" fmla="*/ 680649 w 1031824"/>
                  <a:gd name="connsiteY110" fmla="*/ 985068 h 1516602"/>
                  <a:gd name="connsiteX111" fmla="*/ 686364 w 1031824"/>
                  <a:gd name="connsiteY111" fmla="*/ 981258 h 1516602"/>
                  <a:gd name="connsiteX112" fmla="*/ 695889 w 1031824"/>
                  <a:gd name="connsiteY112" fmla="*/ 971733 h 1516602"/>
                  <a:gd name="connsiteX113" fmla="*/ 705414 w 1031824"/>
                  <a:gd name="connsiteY113" fmla="*/ 960303 h 1516602"/>
                  <a:gd name="connsiteX114" fmla="*/ 716844 w 1031824"/>
                  <a:gd name="connsiteY114" fmla="*/ 952683 h 1516602"/>
                  <a:gd name="connsiteX115" fmla="*/ 732084 w 1031824"/>
                  <a:gd name="connsiteY115" fmla="*/ 939348 h 1516602"/>
                  <a:gd name="connsiteX116" fmla="*/ 741609 w 1031824"/>
                  <a:gd name="connsiteY116" fmla="*/ 927918 h 1516602"/>
                  <a:gd name="connsiteX117" fmla="*/ 753039 w 1031824"/>
                  <a:gd name="connsiteY117" fmla="*/ 918393 h 1516602"/>
                  <a:gd name="connsiteX118" fmla="*/ 758754 w 1031824"/>
                  <a:gd name="connsiteY118" fmla="*/ 906963 h 1516602"/>
                  <a:gd name="connsiteX119" fmla="*/ 760659 w 1031824"/>
                  <a:gd name="connsiteY119" fmla="*/ 901248 h 1516602"/>
                  <a:gd name="connsiteX120" fmla="*/ 766374 w 1031824"/>
                  <a:gd name="connsiteY120" fmla="*/ 889818 h 1516602"/>
                  <a:gd name="connsiteX121" fmla="*/ 764469 w 1031824"/>
                  <a:gd name="connsiteY121" fmla="*/ 874578 h 1516602"/>
                  <a:gd name="connsiteX122" fmla="*/ 758754 w 1031824"/>
                  <a:gd name="connsiteY122" fmla="*/ 872673 h 1516602"/>
                  <a:gd name="connsiteX123" fmla="*/ 737799 w 1031824"/>
                  <a:gd name="connsiteY123" fmla="*/ 874578 h 1516602"/>
                  <a:gd name="connsiteX124" fmla="*/ 732084 w 1031824"/>
                  <a:gd name="connsiteY124" fmla="*/ 878388 h 1516602"/>
                  <a:gd name="connsiteX125" fmla="*/ 699699 w 1031824"/>
                  <a:gd name="connsiteY125" fmla="*/ 899343 h 1516602"/>
                  <a:gd name="connsiteX126" fmla="*/ 595181 w 1031824"/>
                  <a:gd name="connsiteY126" fmla="*/ 957831 h 1516602"/>
                  <a:gd name="connsiteX127" fmla="*/ 507294 w 1031824"/>
                  <a:gd name="connsiteY127" fmla="*/ 847908 h 1516602"/>
                  <a:gd name="connsiteX128" fmla="*/ 503484 w 1031824"/>
                  <a:gd name="connsiteY128" fmla="*/ 358323 h 1516602"/>
                  <a:gd name="connsiteX129" fmla="*/ 499674 w 1031824"/>
                  <a:gd name="connsiteY129" fmla="*/ 66858 h 1516602"/>
                  <a:gd name="connsiteX130" fmla="*/ 490149 w 1031824"/>
                  <a:gd name="connsiteY130" fmla="*/ 40188 h 1516602"/>
                  <a:gd name="connsiteX131" fmla="*/ 488244 w 1031824"/>
                  <a:gd name="connsiteY131" fmla="*/ 34473 h 1516602"/>
                  <a:gd name="connsiteX132" fmla="*/ 484434 w 1031824"/>
                  <a:gd name="connsiteY132" fmla="*/ 28758 h 1516602"/>
                  <a:gd name="connsiteX133" fmla="*/ 478719 w 1031824"/>
                  <a:gd name="connsiteY133" fmla="*/ 17328 h 1516602"/>
                  <a:gd name="connsiteX134" fmla="*/ 473004 w 1031824"/>
                  <a:gd name="connsiteY134" fmla="*/ 13518 h 1516602"/>
                  <a:gd name="connsiteX135" fmla="*/ 469194 w 1031824"/>
                  <a:gd name="connsiteY135" fmla="*/ 7803 h 1516602"/>
                  <a:gd name="connsiteX136" fmla="*/ 429189 w 1031824"/>
                  <a:gd name="connsiteY136" fmla="*/ 11613 h 1516602"/>
                  <a:gd name="connsiteX137" fmla="*/ 425379 w 1031824"/>
                  <a:gd name="connsiteY137" fmla="*/ 78288 h 1516602"/>
                  <a:gd name="connsiteX138" fmla="*/ 425379 w 1031824"/>
                  <a:gd name="connsiteY138" fmla="*/ 84003 h 1516602"/>
                  <a:gd name="connsiteX139" fmla="*/ 429189 w 1031824"/>
                  <a:gd name="connsiteY139" fmla="*/ 238308 h 1516602"/>
                  <a:gd name="connsiteX140" fmla="*/ 440619 w 1031824"/>
                  <a:gd name="connsiteY140" fmla="*/ 421188 h 1516602"/>
                  <a:gd name="connsiteX141" fmla="*/ 435265 w 1031824"/>
                  <a:gd name="connsiteY141" fmla="*/ 718368 h 1516602"/>
                  <a:gd name="connsiteX142" fmla="*/ 435059 w 1031824"/>
                  <a:gd name="connsiteY142" fmla="*/ 799046 h 1516602"/>
                  <a:gd name="connsiteX143" fmla="*/ 430322 w 1031824"/>
                  <a:gd name="connsiteY143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44454 w 1031169"/>
                  <a:gd name="connsiteY106" fmla="*/ 1009833 h 1516602"/>
                  <a:gd name="connsiteX107" fmla="*/ 661599 w 1031169"/>
                  <a:gd name="connsiteY107" fmla="*/ 1000308 h 1516602"/>
                  <a:gd name="connsiteX108" fmla="*/ 673029 w 1031169"/>
                  <a:gd name="connsiteY108" fmla="*/ 992688 h 1516602"/>
                  <a:gd name="connsiteX109" fmla="*/ 674934 w 1031169"/>
                  <a:gd name="connsiteY109" fmla="*/ 986973 h 1516602"/>
                  <a:gd name="connsiteX110" fmla="*/ 680649 w 1031169"/>
                  <a:gd name="connsiteY110" fmla="*/ 985068 h 1516602"/>
                  <a:gd name="connsiteX111" fmla="*/ 686364 w 1031169"/>
                  <a:gd name="connsiteY111" fmla="*/ 981258 h 1516602"/>
                  <a:gd name="connsiteX112" fmla="*/ 695889 w 1031169"/>
                  <a:gd name="connsiteY112" fmla="*/ 971733 h 1516602"/>
                  <a:gd name="connsiteX113" fmla="*/ 705414 w 1031169"/>
                  <a:gd name="connsiteY113" fmla="*/ 960303 h 1516602"/>
                  <a:gd name="connsiteX114" fmla="*/ 716844 w 1031169"/>
                  <a:gd name="connsiteY114" fmla="*/ 952683 h 1516602"/>
                  <a:gd name="connsiteX115" fmla="*/ 732084 w 1031169"/>
                  <a:gd name="connsiteY115" fmla="*/ 939348 h 1516602"/>
                  <a:gd name="connsiteX116" fmla="*/ 741609 w 1031169"/>
                  <a:gd name="connsiteY116" fmla="*/ 927918 h 1516602"/>
                  <a:gd name="connsiteX117" fmla="*/ 753039 w 1031169"/>
                  <a:gd name="connsiteY117" fmla="*/ 918393 h 1516602"/>
                  <a:gd name="connsiteX118" fmla="*/ 758754 w 1031169"/>
                  <a:gd name="connsiteY118" fmla="*/ 906963 h 1516602"/>
                  <a:gd name="connsiteX119" fmla="*/ 760659 w 1031169"/>
                  <a:gd name="connsiteY119" fmla="*/ 901248 h 1516602"/>
                  <a:gd name="connsiteX120" fmla="*/ 766374 w 1031169"/>
                  <a:gd name="connsiteY120" fmla="*/ 889818 h 1516602"/>
                  <a:gd name="connsiteX121" fmla="*/ 764469 w 1031169"/>
                  <a:gd name="connsiteY121" fmla="*/ 874578 h 1516602"/>
                  <a:gd name="connsiteX122" fmla="*/ 758754 w 1031169"/>
                  <a:gd name="connsiteY122" fmla="*/ 872673 h 1516602"/>
                  <a:gd name="connsiteX123" fmla="*/ 737799 w 1031169"/>
                  <a:gd name="connsiteY123" fmla="*/ 874578 h 1516602"/>
                  <a:gd name="connsiteX124" fmla="*/ 732084 w 1031169"/>
                  <a:gd name="connsiteY124" fmla="*/ 878388 h 1516602"/>
                  <a:gd name="connsiteX125" fmla="*/ 699699 w 1031169"/>
                  <a:gd name="connsiteY125" fmla="*/ 899343 h 1516602"/>
                  <a:gd name="connsiteX126" fmla="*/ 595181 w 1031169"/>
                  <a:gd name="connsiteY126" fmla="*/ 957831 h 1516602"/>
                  <a:gd name="connsiteX127" fmla="*/ 507294 w 1031169"/>
                  <a:gd name="connsiteY127" fmla="*/ 847908 h 1516602"/>
                  <a:gd name="connsiteX128" fmla="*/ 503484 w 1031169"/>
                  <a:gd name="connsiteY128" fmla="*/ 358323 h 1516602"/>
                  <a:gd name="connsiteX129" fmla="*/ 499674 w 1031169"/>
                  <a:gd name="connsiteY129" fmla="*/ 66858 h 1516602"/>
                  <a:gd name="connsiteX130" fmla="*/ 490149 w 1031169"/>
                  <a:gd name="connsiteY130" fmla="*/ 40188 h 1516602"/>
                  <a:gd name="connsiteX131" fmla="*/ 488244 w 1031169"/>
                  <a:gd name="connsiteY131" fmla="*/ 34473 h 1516602"/>
                  <a:gd name="connsiteX132" fmla="*/ 484434 w 1031169"/>
                  <a:gd name="connsiteY132" fmla="*/ 28758 h 1516602"/>
                  <a:gd name="connsiteX133" fmla="*/ 478719 w 1031169"/>
                  <a:gd name="connsiteY133" fmla="*/ 17328 h 1516602"/>
                  <a:gd name="connsiteX134" fmla="*/ 473004 w 1031169"/>
                  <a:gd name="connsiteY134" fmla="*/ 13518 h 1516602"/>
                  <a:gd name="connsiteX135" fmla="*/ 469194 w 1031169"/>
                  <a:gd name="connsiteY135" fmla="*/ 7803 h 1516602"/>
                  <a:gd name="connsiteX136" fmla="*/ 429189 w 1031169"/>
                  <a:gd name="connsiteY136" fmla="*/ 11613 h 1516602"/>
                  <a:gd name="connsiteX137" fmla="*/ 425379 w 1031169"/>
                  <a:gd name="connsiteY137" fmla="*/ 78288 h 1516602"/>
                  <a:gd name="connsiteX138" fmla="*/ 425379 w 1031169"/>
                  <a:gd name="connsiteY138" fmla="*/ 84003 h 1516602"/>
                  <a:gd name="connsiteX139" fmla="*/ 429189 w 1031169"/>
                  <a:gd name="connsiteY139" fmla="*/ 238308 h 1516602"/>
                  <a:gd name="connsiteX140" fmla="*/ 440619 w 1031169"/>
                  <a:gd name="connsiteY140" fmla="*/ 421188 h 1516602"/>
                  <a:gd name="connsiteX141" fmla="*/ 435265 w 1031169"/>
                  <a:gd name="connsiteY141" fmla="*/ 718368 h 1516602"/>
                  <a:gd name="connsiteX142" fmla="*/ 435059 w 1031169"/>
                  <a:gd name="connsiteY142" fmla="*/ 799046 h 1516602"/>
                  <a:gd name="connsiteX143" fmla="*/ 430322 w 1031169"/>
                  <a:gd name="connsiteY143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44454 w 1031169"/>
                  <a:gd name="connsiteY106" fmla="*/ 1009833 h 1516602"/>
                  <a:gd name="connsiteX107" fmla="*/ 661599 w 1031169"/>
                  <a:gd name="connsiteY107" fmla="*/ 1000308 h 1516602"/>
                  <a:gd name="connsiteX108" fmla="*/ 673029 w 1031169"/>
                  <a:gd name="connsiteY108" fmla="*/ 992688 h 1516602"/>
                  <a:gd name="connsiteX109" fmla="*/ 674934 w 1031169"/>
                  <a:gd name="connsiteY109" fmla="*/ 986973 h 1516602"/>
                  <a:gd name="connsiteX110" fmla="*/ 680649 w 1031169"/>
                  <a:gd name="connsiteY110" fmla="*/ 985068 h 1516602"/>
                  <a:gd name="connsiteX111" fmla="*/ 686364 w 1031169"/>
                  <a:gd name="connsiteY111" fmla="*/ 981258 h 1516602"/>
                  <a:gd name="connsiteX112" fmla="*/ 695889 w 1031169"/>
                  <a:gd name="connsiteY112" fmla="*/ 971733 h 1516602"/>
                  <a:gd name="connsiteX113" fmla="*/ 705414 w 1031169"/>
                  <a:gd name="connsiteY113" fmla="*/ 960303 h 1516602"/>
                  <a:gd name="connsiteX114" fmla="*/ 716844 w 1031169"/>
                  <a:gd name="connsiteY114" fmla="*/ 952683 h 1516602"/>
                  <a:gd name="connsiteX115" fmla="*/ 732084 w 1031169"/>
                  <a:gd name="connsiteY115" fmla="*/ 939348 h 1516602"/>
                  <a:gd name="connsiteX116" fmla="*/ 741609 w 1031169"/>
                  <a:gd name="connsiteY116" fmla="*/ 927918 h 1516602"/>
                  <a:gd name="connsiteX117" fmla="*/ 753039 w 1031169"/>
                  <a:gd name="connsiteY117" fmla="*/ 918393 h 1516602"/>
                  <a:gd name="connsiteX118" fmla="*/ 758754 w 1031169"/>
                  <a:gd name="connsiteY118" fmla="*/ 906963 h 1516602"/>
                  <a:gd name="connsiteX119" fmla="*/ 760659 w 1031169"/>
                  <a:gd name="connsiteY119" fmla="*/ 901248 h 1516602"/>
                  <a:gd name="connsiteX120" fmla="*/ 766374 w 1031169"/>
                  <a:gd name="connsiteY120" fmla="*/ 889818 h 1516602"/>
                  <a:gd name="connsiteX121" fmla="*/ 764469 w 1031169"/>
                  <a:gd name="connsiteY121" fmla="*/ 874578 h 1516602"/>
                  <a:gd name="connsiteX122" fmla="*/ 758754 w 1031169"/>
                  <a:gd name="connsiteY122" fmla="*/ 872673 h 1516602"/>
                  <a:gd name="connsiteX123" fmla="*/ 737799 w 1031169"/>
                  <a:gd name="connsiteY123" fmla="*/ 874578 h 1516602"/>
                  <a:gd name="connsiteX124" fmla="*/ 732084 w 1031169"/>
                  <a:gd name="connsiteY124" fmla="*/ 878388 h 1516602"/>
                  <a:gd name="connsiteX125" fmla="*/ 699699 w 1031169"/>
                  <a:gd name="connsiteY125" fmla="*/ 899343 h 1516602"/>
                  <a:gd name="connsiteX126" fmla="*/ 595181 w 1031169"/>
                  <a:gd name="connsiteY126" fmla="*/ 957831 h 1516602"/>
                  <a:gd name="connsiteX127" fmla="*/ 507294 w 1031169"/>
                  <a:gd name="connsiteY127" fmla="*/ 847908 h 1516602"/>
                  <a:gd name="connsiteX128" fmla="*/ 503484 w 1031169"/>
                  <a:gd name="connsiteY128" fmla="*/ 358323 h 1516602"/>
                  <a:gd name="connsiteX129" fmla="*/ 499674 w 1031169"/>
                  <a:gd name="connsiteY129" fmla="*/ 66858 h 1516602"/>
                  <a:gd name="connsiteX130" fmla="*/ 490149 w 1031169"/>
                  <a:gd name="connsiteY130" fmla="*/ 40188 h 1516602"/>
                  <a:gd name="connsiteX131" fmla="*/ 488244 w 1031169"/>
                  <a:gd name="connsiteY131" fmla="*/ 34473 h 1516602"/>
                  <a:gd name="connsiteX132" fmla="*/ 484434 w 1031169"/>
                  <a:gd name="connsiteY132" fmla="*/ 28758 h 1516602"/>
                  <a:gd name="connsiteX133" fmla="*/ 478719 w 1031169"/>
                  <a:gd name="connsiteY133" fmla="*/ 17328 h 1516602"/>
                  <a:gd name="connsiteX134" fmla="*/ 473004 w 1031169"/>
                  <a:gd name="connsiteY134" fmla="*/ 13518 h 1516602"/>
                  <a:gd name="connsiteX135" fmla="*/ 469194 w 1031169"/>
                  <a:gd name="connsiteY135" fmla="*/ 7803 h 1516602"/>
                  <a:gd name="connsiteX136" fmla="*/ 429189 w 1031169"/>
                  <a:gd name="connsiteY136" fmla="*/ 11613 h 1516602"/>
                  <a:gd name="connsiteX137" fmla="*/ 425379 w 1031169"/>
                  <a:gd name="connsiteY137" fmla="*/ 78288 h 1516602"/>
                  <a:gd name="connsiteX138" fmla="*/ 425379 w 1031169"/>
                  <a:gd name="connsiteY138" fmla="*/ 84003 h 1516602"/>
                  <a:gd name="connsiteX139" fmla="*/ 429189 w 1031169"/>
                  <a:gd name="connsiteY139" fmla="*/ 238308 h 1516602"/>
                  <a:gd name="connsiteX140" fmla="*/ 440619 w 1031169"/>
                  <a:gd name="connsiteY140" fmla="*/ 421188 h 1516602"/>
                  <a:gd name="connsiteX141" fmla="*/ 435265 w 1031169"/>
                  <a:gd name="connsiteY141" fmla="*/ 718368 h 1516602"/>
                  <a:gd name="connsiteX142" fmla="*/ 435059 w 1031169"/>
                  <a:gd name="connsiteY142" fmla="*/ 799046 h 1516602"/>
                  <a:gd name="connsiteX143" fmla="*/ 430322 w 1031169"/>
                  <a:gd name="connsiteY143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44454 w 1031169"/>
                  <a:gd name="connsiteY106" fmla="*/ 1009833 h 1516602"/>
                  <a:gd name="connsiteX107" fmla="*/ 673029 w 1031169"/>
                  <a:gd name="connsiteY107" fmla="*/ 992688 h 1516602"/>
                  <a:gd name="connsiteX108" fmla="*/ 674934 w 1031169"/>
                  <a:gd name="connsiteY108" fmla="*/ 986973 h 1516602"/>
                  <a:gd name="connsiteX109" fmla="*/ 680649 w 1031169"/>
                  <a:gd name="connsiteY109" fmla="*/ 985068 h 1516602"/>
                  <a:gd name="connsiteX110" fmla="*/ 686364 w 1031169"/>
                  <a:gd name="connsiteY110" fmla="*/ 981258 h 1516602"/>
                  <a:gd name="connsiteX111" fmla="*/ 695889 w 1031169"/>
                  <a:gd name="connsiteY111" fmla="*/ 971733 h 1516602"/>
                  <a:gd name="connsiteX112" fmla="*/ 705414 w 1031169"/>
                  <a:gd name="connsiteY112" fmla="*/ 960303 h 1516602"/>
                  <a:gd name="connsiteX113" fmla="*/ 716844 w 1031169"/>
                  <a:gd name="connsiteY113" fmla="*/ 952683 h 1516602"/>
                  <a:gd name="connsiteX114" fmla="*/ 732084 w 1031169"/>
                  <a:gd name="connsiteY114" fmla="*/ 939348 h 1516602"/>
                  <a:gd name="connsiteX115" fmla="*/ 741609 w 1031169"/>
                  <a:gd name="connsiteY115" fmla="*/ 927918 h 1516602"/>
                  <a:gd name="connsiteX116" fmla="*/ 753039 w 1031169"/>
                  <a:gd name="connsiteY116" fmla="*/ 918393 h 1516602"/>
                  <a:gd name="connsiteX117" fmla="*/ 758754 w 1031169"/>
                  <a:gd name="connsiteY117" fmla="*/ 906963 h 1516602"/>
                  <a:gd name="connsiteX118" fmla="*/ 760659 w 1031169"/>
                  <a:gd name="connsiteY118" fmla="*/ 901248 h 1516602"/>
                  <a:gd name="connsiteX119" fmla="*/ 766374 w 1031169"/>
                  <a:gd name="connsiteY119" fmla="*/ 889818 h 1516602"/>
                  <a:gd name="connsiteX120" fmla="*/ 764469 w 1031169"/>
                  <a:gd name="connsiteY120" fmla="*/ 874578 h 1516602"/>
                  <a:gd name="connsiteX121" fmla="*/ 758754 w 1031169"/>
                  <a:gd name="connsiteY121" fmla="*/ 872673 h 1516602"/>
                  <a:gd name="connsiteX122" fmla="*/ 737799 w 1031169"/>
                  <a:gd name="connsiteY122" fmla="*/ 874578 h 1516602"/>
                  <a:gd name="connsiteX123" fmla="*/ 732084 w 1031169"/>
                  <a:gd name="connsiteY123" fmla="*/ 878388 h 1516602"/>
                  <a:gd name="connsiteX124" fmla="*/ 699699 w 1031169"/>
                  <a:gd name="connsiteY124" fmla="*/ 899343 h 1516602"/>
                  <a:gd name="connsiteX125" fmla="*/ 595181 w 1031169"/>
                  <a:gd name="connsiteY125" fmla="*/ 957831 h 1516602"/>
                  <a:gd name="connsiteX126" fmla="*/ 507294 w 1031169"/>
                  <a:gd name="connsiteY126" fmla="*/ 847908 h 1516602"/>
                  <a:gd name="connsiteX127" fmla="*/ 503484 w 1031169"/>
                  <a:gd name="connsiteY127" fmla="*/ 358323 h 1516602"/>
                  <a:gd name="connsiteX128" fmla="*/ 499674 w 1031169"/>
                  <a:gd name="connsiteY128" fmla="*/ 66858 h 1516602"/>
                  <a:gd name="connsiteX129" fmla="*/ 490149 w 1031169"/>
                  <a:gd name="connsiteY129" fmla="*/ 40188 h 1516602"/>
                  <a:gd name="connsiteX130" fmla="*/ 488244 w 1031169"/>
                  <a:gd name="connsiteY130" fmla="*/ 34473 h 1516602"/>
                  <a:gd name="connsiteX131" fmla="*/ 484434 w 1031169"/>
                  <a:gd name="connsiteY131" fmla="*/ 28758 h 1516602"/>
                  <a:gd name="connsiteX132" fmla="*/ 478719 w 1031169"/>
                  <a:gd name="connsiteY132" fmla="*/ 17328 h 1516602"/>
                  <a:gd name="connsiteX133" fmla="*/ 473004 w 1031169"/>
                  <a:gd name="connsiteY133" fmla="*/ 13518 h 1516602"/>
                  <a:gd name="connsiteX134" fmla="*/ 469194 w 1031169"/>
                  <a:gd name="connsiteY134" fmla="*/ 7803 h 1516602"/>
                  <a:gd name="connsiteX135" fmla="*/ 429189 w 1031169"/>
                  <a:gd name="connsiteY135" fmla="*/ 11613 h 1516602"/>
                  <a:gd name="connsiteX136" fmla="*/ 425379 w 1031169"/>
                  <a:gd name="connsiteY136" fmla="*/ 78288 h 1516602"/>
                  <a:gd name="connsiteX137" fmla="*/ 425379 w 1031169"/>
                  <a:gd name="connsiteY137" fmla="*/ 84003 h 1516602"/>
                  <a:gd name="connsiteX138" fmla="*/ 429189 w 1031169"/>
                  <a:gd name="connsiteY138" fmla="*/ 238308 h 1516602"/>
                  <a:gd name="connsiteX139" fmla="*/ 440619 w 1031169"/>
                  <a:gd name="connsiteY139" fmla="*/ 421188 h 1516602"/>
                  <a:gd name="connsiteX140" fmla="*/ 435265 w 1031169"/>
                  <a:gd name="connsiteY140" fmla="*/ 718368 h 1516602"/>
                  <a:gd name="connsiteX141" fmla="*/ 435059 w 1031169"/>
                  <a:gd name="connsiteY141" fmla="*/ 799046 h 1516602"/>
                  <a:gd name="connsiteX142" fmla="*/ 430322 w 1031169"/>
                  <a:gd name="connsiteY142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42549 w 1031169"/>
                  <a:gd name="connsiteY105" fmla="*/ 1015548 h 1516602"/>
                  <a:gd name="connsiteX106" fmla="*/ 673029 w 1031169"/>
                  <a:gd name="connsiteY106" fmla="*/ 992688 h 1516602"/>
                  <a:gd name="connsiteX107" fmla="*/ 674934 w 1031169"/>
                  <a:gd name="connsiteY107" fmla="*/ 986973 h 1516602"/>
                  <a:gd name="connsiteX108" fmla="*/ 680649 w 1031169"/>
                  <a:gd name="connsiteY108" fmla="*/ 985068 h 1516602"/>
                  <a:gd name="connsiteX109" fmla="*/ 686364 w 1031169"/>
                  <a:gd name="connsiteY109" fmla="*/ 981258 h 1516602"/>
                  <a:gd name="connsiteX110" fmla="*/ 695889 w 1031169"/>
                  <a:gd name="connsiteY110" fmla="*/ 971733 h 1516602"/>
                  <a:gd name="connsiteX111" fmla="*/ 705414 w 1031169"/>
                  <a:gd name="connsiteY111" fmla="*/ 960303 h 1516602"/>
                  <a:gd name="connsiteX112" fmla="*/ 716844 w 1031169"/>
                  <a:gd name="connsiteY112" fmla="*/ 952683 h 1516602"/>
                  <a:gd name="connsiteX113" fmla="*/ 732084 w 1031169"/>
                  <a:gd name="connsiteY113" fmla="*/ 939348 h 1516602"/>
                  <a:gd name="connsiteX114" fmla="*/ 741609 w 1031169"/>
                  <a:gd name="connsiteY114" fmla="*/ 927918 h 1516602"/>
                  <a:gd name="connsiteX115" fmla="*/ 753039 w 1031169"/>
                  <a:gd name="connsiteY115" fmla="*/ 918393 h 1516602"/>
                  <a:gd name="connsiteX116" fmla="*/ 758754 w 1031169"/>
                  <a:gd name="connsiteY116" fmla="*/ 906963 h 1516602"/>
                  <a:gd name="connsiteX117" fmla="*/ 760659 w 1031169"/>
                  <a:gd name="connsiteY117" fmla="*/ 901248 h 1516602"/>
                  <a:gd name="connsiteX118" fmla="*/ 766374 w 1031169"/>
                  <a:gd name="connsiteY118" fmla="*/ 889818 h 1516602"/>
                  <a:gd name="connsiteX119" fmla="*/ 764469 w 1031169"/>
                  <a:gd name="connsiteY119" fmla="*/ 874578 h 1516602"/>
                  <a:gd name="connsiteX120" fmla="*/ 758754 w 1031169"/>
                  <a:gd name="connsiteY120" fmla="*/ 872673 h 1516602"/>
                  <a:gd name="connsiteX121" fmla="*/ 737799 w 1031169"/>
                  <a:gd name="connsiteY121" fmla="*/ 874578 h 1516602"/>
                  <a:gd name="connsiteX122" fmla="*/ 732084 w 1031169"/>
                  <a:gd name="connsiteY122" fmla="*/ 878388 h 1516602"/>
                  <a:gd name="connsiteX123" fmla="*/ 699699 w 1031169"/>
                  <a:gd name="connsiteY123" fmla="*/ 899343 h 1516602"/>
                  <a:gd name="connsiteX124" fmla="*/ 595181 w 1031169"/>
                  <a:gd name="connsiteY124" fmla="*/ 957831 h 1516602"/>
                  <a:gd name="connsiteX125" fmla="*/ 507294 w 1031169"/>
                  <a:gd name="connsiteY125" fmla="*/ 847908 h 1516602"/>
                  <a:gd name="connsiteX126" fmla="*/ 503484 w 1031169"/>
                  <a:gd name="connsiteY126" fmla="*/ 358323 h 1516602"/>
                  <a:gd name="connsiteX127" fmla="*/ 499674 w 1031169"/>
                  <a:gd name="connsiteY127" fmla="*/ 66858 h 1516602"/>
                  <a:gd name="connsiteX128" fmla="*/ 490149 w 1031169"/>
                  <a:gd name="connsiteY128" fmla="*/ 40188 h 1516602"/>
                  <a:gd name="connsiteX129" fmla="*/ 488244 w 1031169"/>
                  <a:gd name="connsiteY129" fmla="*/ 34473 h 1516602"/>
                  <a:gd name="connsiteX130" fmla="*/ 484434 w 1031169"/>
                  <a:gd name="connsiteY130" fmla="*/ 28758 h 1516602"/>
                  <a:gd name="connsiteX131" fmla="*/ 478719 w 1031169"/>
                  <a:gd name="connsiteY131" fmla="*/ 17328 h 1516602"/>
                  <a:gd name="connsiteX132" fmla="*/ 473004 w 1031169"/>
                  <a:gd name="connsiteY132" fmla="*/ 13518 h 1516602"/>
                  <a:gd name="connsiteX133" fmla="*/ 469194 w 1031169"/>
                  <a:gd name="connsiteY133" fmla="*/ 7803 h 1516602"/>
                  <a:gd name="connsiteX134" fmla="*/ 429189 w 1031169"/>
                  <a:gd name="connsiteY134" fmla="*/ 11613 h 1516602"/>
                  <a:gd name="connsiteX135" fmla="*/ 425379 w 1031169"/>
                  <a:gd name="connsiteY135" fmla="*/ 78288 h 1516602"/>
                  <a:gd name="connsiteX136" fmla="*/ 425379 w 1031169"/>
                  <a:gd name="connsiteY136" fmla="*/ 84003 h 1516602"/>
                  <a:gd name="connsiteX137" fmla="*/ 429189 w 1031169"/>
                  <a:gd name="connsiteY137" fmla="*/ 238308 h 1516602"/>
                  <a:gd name="connsiteX138" fmla="*/ 440619 w 1031169"/>
                  <a:gd name="connsiteY138" fmla="*/ 421188 h 1516602"/>
                  <a:gd name="connsiteX139" fmla="*/ 435265 w 1031169"/>
                  <a:gd name="connsiteY139" fmla="*/ 718368 h 1516602"/>
                  <a:gd name="connsiteX140" fmla="*/ 435059 w 1031169"/>
                  <a:gd name="connsiteY140" fmla="*/ 799046 h 1516602"/>
                  <a:gd name="connsiteX141" fmla="*/ 430322 w 1031169"/>
                  <a:gd name="connsiteY141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40644 w 1031169"/>
                  <a:gd name="connsiteY104" fmla="*/ 1032693 h 1516602"/>
                  <a:gd name="connsiteX105" fmla="*/ 673029 w 1031169"/>
                  <a:gd name="connsiteY105" fmla="*/ 992688 h 1516602"/>
                  <a:gd name="connsiteX106" fmla="*/ 674934 w 1031169"/>
                  <a:gd name="connsiteY106" fmla="*/ 986973 h 1516602"/>
                  <a:gd name="connsiteX107" fmla="*/ 680649 w 1031169"/>
                  <a:gd name="connsiteY107" fmla="*/ 985068 h 1516602"/>
                  <a:gd name="connsiteX108" fmla="*/ 686364 w 1031169"/>
                  <a:gd name="connsiteY108" fmla="*/ 981258 h 1516602"/>
                  <a:gd name="connsiteX109" fmla="*/ 695889 w 1031169"/>
                  <a:gd name="connsiteY109" fmla="*/ 971733 h 1516602"/>
                  <a:gd name="connsiteX110" fmla="*/ 705414 w 1031169"/>
                  <a:gd name="connsiteY110" fmla="*/ 960303 h 1516602"/>
                  <a:gd name="connsiteX111" fmla="*/ 716844 w 1031169"/>
                  <a:gd name="connsiteY111" fmla="*/ 952683 h 1516602"/>
                  <a:gd name="connsiteX112" fmla="*/ 732084 w 1031169"/>
                  <a:gd name="connsiteY112" fmla="*/ 939348 h 1516602"/>
                  <a:gd name="connsiteX113" fmla="*/ 741609 w 1031169"/>
                  <a:gd name="connsiteY113" fmla="*/ 927918 h 1516602"/>
                  <a:gd name="connsiteX114" fmla="*/ 753039 w 1031169"/>
                  <a:gd name="connsiteY114" fmla="*/ 918393 h 1516602"/>
                  <a:gd name="connsiteX115" fmla="*/ 758754 w 1031169"/>
                  <a:gd name="connsiteY115" fmla="*/ 906963 h 1516602"/>
                  <a:gd name="connsiteX116" fmla="*/ 760659 w 1031169"/>
                  <a:gd name="connsiteY116" fmla="*/ 901248 h 1516602"/>
                  <a:gd name="connsiteX117" fmla="*/ 766374 w 1031169"/>
                  <a:gd name="connsiteY117" fmla="*/ 889818 h 1516602"/>
                  <a:gd name="connsiteX118" fmla="*/ 764469 w 1031169"/>
                  <a:gd name="connsiteY118" fmla="*/ 874578 h 1516602"/>
                  <a:gd name="connsiteX119" fmla="*/ 758754 w 1031169"/>
                  <a:gd name="connsiteY119" fmla="*/ 872673 h 1516602"/>
                  <a:gd name="connsiteX120" fmla="*/ 737799 w 1031169"/>
                  <a:gd name="connsiteY120" fmla="*/ 874578 h 1516602"/>
                  <a:gd name="connsiteX121" fmla="*/ 732084 w 1031169"/>
                  <a:gd name="connsiteY121" fmla="*/ 878388 h 1516602"/>
                  <a:gd name="connsiteX122" fmla="*/ 699699 w 1031169"/>
                  <a:gd name="connsiteY122" fmla="*/ 899343 h 1516602"/>
                  <a:gd name="connsiteX123" fmla="*/ 595181 w 1031169"/>
                  <a:gd name="connsiteY123" fmla="*/ 957831 h 1516602"/>
                  <a:gd name="connsiteX124" fmla="*/ 507294 w 1031169"/>
                  <a:gd name="connsiteY124" fmla="*/ 847908 h 1516602"/>
                  <a:gd name="connsiteX125" fmla="*/ 503484 w 1031169"/>
                  <a:gd name="connsiteY125" fmla="*/ 358323 h 1516602"/>
                  <a:gd name="connsiteX126" fmla="*/ 499674 w 1031169"/>
                  <a:gd name="connsiteY126" fmla="*/ 66858 h 1516602"/>
                  <a:gd name="connsiteX127" fmla="*/ 490149 w 1031169"/>
                  <a:gd name="connsiteY127" fmla="*/ 40188 h 1516602"/>
                  <a:gd name="connsiteX128" fmla="*/ 488244 w 1031169"/>
                  <a:gd name="connsiteY128" fmla="*/ 34473 h 1516602"/>
                  <a:gd name="connsiteX129" fmla="*/ 484434 w 1031169"/>
                  <a:gd name="connsiteY129" fmla="*/ 28758 h 1516602"/>
                  <a:gd name="connsiteX130" fmla="*/ 478719 w 1031169"/>
                  <a:gd name="connsiteY130" fmla="*/ 17328 h 1516602"/>
                  <a:gd name="connsiteX131" fmla="*/ 473004 w 1031169"/>
                  <a:gd name="connsiteY131" fmla="*/ 13518 h 1516602"/>
                  <a:gd name="connsiteX132" fmla="*/ 469194 w 1031169"/>
                  <a:gd name="connsiteY132" fmla="*/ 7803 h 1516602"/>
                  <a:gd name="connsiteX133" fmla="*/ 429189 w 1031169"/>
                  <a:gd name="connsiteY133" fmla="*/ 11613 h 1516602"/>
                  <a:gd name="connsiteX134" fmla="*/ 425379 w 1031169"/>
                  <a:gd name="connsiteY134" fmla="*/ 78288 h 1516602"/>
                  <a:gd name="connsiteX135" fmla="*/ 425379 w 1031169"/>
                  <a:gd name="connsiteY135" fmla="*/ 84003 h 1516602"/>
                  <a:gd name="connsiteX136" fmla="*/ 429189 w 1031169"/>
                  <a:gd name="connsiteY136" fmla="*/ 238308 h 1516602"/>
                  <a:gd name="connsiteX137" fmla="*/ 440619 w 1031169"/>
                  <a:gd name="connsiteY137" fmla="*/ 421188 h 1516602"/>
                  <a:gd name="connsiteX138" fmla="*/ 435265 w 1031169"/>
                  <a:gd name="connsiteY138" fmla="*/ 718368 h 1516602"/>
                  <a:gd name="connsiteX139" fmla="*/ 435059 w 1031169"/>
                  <a:gd name="connsiteY139" fmla="*/ 799046 h 1516602"/>
                  <a:gd name="connsiteX140" fmla="*/ 430322 w 1031169"/>
                  <a:gd name="connsiteY140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2549 w 1031169"/>
                  <a:gd name="connsiteY103" fmla="*/ 1038408 h 1516602"/>
                  <a:gd name="connsiteX104" fmla="*/ 673029 w 1031169"/>
                  <a:gd name="connsiteY104" fmla="*/ 992688 h 1516602"/>
                  <a:gd name="connsiteX105" fmla="*/ 674934 w 1031169"/>
                  <a:gd name="connsiteY105" fmla="*/ 986973 h 1516602"/>
                  <a:gd name="connsiteX106" fmla="*/ 680649 w 1031169"/>
                  <a:gd name="connsiteY106" fmla="*/ 985068 h 1516602"/>
                  <a:gd name="connsiteX107" fmla="*/ 686364 w 1031169"/>
                  <a:gd name="connsiteY107" fmla="*/ 981258 h 1516602"/>
                  <a:gd name="connsiteX108" fmla="*/ 695889 w 1031169"/>
                  <a:gd name="connsiteY108" fmla="*/ 971733 h 1516602"/>
                  <a:gd name="connsiteX109" fmla="*/ 705414 w 1031169"/>
                  <a:gd name="connsiteY109" fmla="*/ 960303 h 1516602"/>
                  <a:gd name="connsiteX110" fmla="*/ 716844 w 1031169"/>
                  <a:gd name="connsiteY110" fmla="*/ 952683 h 1516602"/>
                  <a:gd name="connsiteX111" fmla="*/ 732084 w 1031169"/>
                  <a:gd name="connsiteY111" fmla="*/ 939348 h 1516602"/>
                  <a:gd name="connsiteX112" fmla="*/ 741609 w 1031169"/>
                  <a:gd name="connsiteY112" fmla="*/ 927918 h 1516602"/>
                  <a:gd name="connsiteX113" fmla="*/ 753039 w 1031169"/>
                  <a:gd name="connsiteY113" fmla="*/ 918393 h 1516602"/>
                  <a:gd name="connsiteX114" fmla="*/ 758754 w 1031169"/>
                  <a:gd name="connsiteY114" fmla="*/ 906963 h 1516602"/>
                  <a:gd name="connsiteX115" fmla="*/ 760659 w 1031169"/>
                  <a:gd name="connsiteY115" fmla="*/ 901248 h 1516602"/>
                  <a:gd name="connsiteX116" fmla="*/ 766374 w 1031169"/>
                  <a:gd name="connsiteY116" fmla="*/ 889818 h 1516602"/>
                  <a:gd name="connsiteX117" fmla="*/ 764469 w 1031169"/>
                  <a:gd name="connsiteY117" fmla="*/ 874578 h 1516602"/>
                  <a:gd name="connsiteX118" fmla="*/ 758754 w 1031169"/>
                  <a:gd name="connsiteY118" fmla="*/ 872673 h 1516602"/>
                  <a:gd name="connsiteX119" fmla="*/ 737799 w 1031169"/>
                  <a:gd name="connsiteY119" fmla="*/ 874578 h 1516602"/>
                  <a:gd name="connsiteX120" fmla="*/ 732084 w 1031169"/>
                  <a:gd name="connsiteY120" fmla="*/ 878388 h 1516602"/>
                  <a:gd name="connsiteX121" fmla="*/ 699699 w 1031169"/>
                  <a:gd name="connsiteY121" fmla="*/ 899343 h 1516602"/>
                  <a:gd name="connsiteX122" fmla="*/ 595181 w 1031169"/>
                  <a:gd name="connsiteY122" fmla="*/ 957831 h 1516602"/>
                  <a:gd name="connsiteX123" fmla="*/ 507294 w 1031169"/>
                  <a:gd name="connsiteY123" fmla="*/ 847908 h 1516602"/>
                  <a:gd name="connsiteX124" fmla="*/ 503484 w 1031169"/>
                  <a:gd name="connsiteY124" fmla="*/ 358323 h 1516602"/>
                  <a:gd name="connsiteX125" fmla="*/ 499674 w 1031169"/>
                  <a:gd name="connsiteY125" fmla="*/ 66858 h 1516602"/>
                  <a:gd name="connsiteX126" fmla="*/ 490149 w 1031169"/>
                  <a:gd name="connsiteY126" fmla="*/ 40188 h 1516602"/>
                  <a:gd name="connsiteX127" fmla="*/ 488244 w 1031169"/>
                  <a:gd name="connsiteY127" fmla="*/ 34473 h 1516602"/>
                  <a:gd name="connsiteX128" fmla="*/ 484434 w 1031169"/>
                  <a:gd name="connsiteY128" fmla="*/ 28758 h 1516602"/>
                  <a:gd name="connsiteX129" fmla="*/ 478719 w 1031169"/>
                  <a:gd name="connsiteY129" fmla="*/ 17328 h 1516602"/>
                  <a:gd name="connsiteX130" fmla="*/ 473004 w 1031169"/>
                  <a:gd name="connsiteY130" fmla="*/ 13518 h 1516602"/>
                  <a:gd name="connsiteX131" fmla="*/ 469194 w 1031169"/>
                  <a:gd name="connsiteY131" fmla="*/ 7803 h 1516602"/>
                  <a:gd name="connsiteX132" fmla="*/ 429189 w 1031169"/>
                  <a:gd name="connsiteY132" fmla="*/ 11613 h 1516602"/>
                  <a:gd name="connsiteX133" fmla="*/ 425379 w 1031169"/>
                  <a:gd name="connsiteY133" fmla="*/ 78288 h 1516602"/>
                  <a:gd name="connsiteX134" fmla="*/ 425379 w 1031169"/>
                  <a:gd name="connsiteY134" fmla="*/ 84003 h 1516602"/>
                  <a:gd name="connsiteX135" fmla="*/ 429189 w 1031169"/>
                  <a:gd name="connsiteY135" fmla="*/ 238308 h 1516602"/>
                  <a:gd name="connsiteX136" fmla="*/ 440619 w 1031169"/>
                  <a:gd name="connsiteY136" fmla="*/ 421188 h 1516602"/>
                  <a:gd name="connsiteX137" fmla="*/ 435265 w 1031169"/>
                  <a:gd name="connsiteY137" fmla="*/ 718368 h 1516602"/>
                  <a:gd name="connsiteX138" fmla="*/ 435059 w 1031169"/>
                  <a:gd name="connsiteY138" fmla="*/ 799046 h 1516602"/>
                  <a:gd name="connsiteX139" fmla="*/ 430322 w 1031169"/>
                  <a:gd name="connsiteY139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59 w 1031169"/>
                  <a:gd name="connsiteY102" fmla="*/ 1049838 h 1516602"/>
                  <a:gd name="connsiteX103" fmla="*/ 640078 w 1031169"/>
                  <a:gd name="connsiteY103" fmla="*/ 1026051 h 1516602"/>
                  <a:gd name="connsiteX104" fmla="*/ 673029 w 1031169"/>
                  <a:gd name="connsiteY104" fmla="*/ 992688 h 1516602"/>
                  <a:gd name="connsiteX105" fmla="*/ 674934 w 1031169"/>
                  <a:gd name="connsiteY105" fmla="*/ 986973 h 1516602"/>
                  <a:gd name="connsiteX106" fmla="*/ 680649 w 1031169"/>
                  <a:gd name="connsiteY106" fmla="*/ 985068 h 1516602"/>
                  <a:gd name="connsiteX107" fmla="*/ 686364 w 1031169"/>
                  <a:gd name="connsiteY107" fmla="*/ 981258 h 1516602"/>
                  <a:gd name="connsiteX108" fmla="*/ 695889 w 1031169"/>
                  <a:gd name="connsiteY108" fmla="*/ 971733 h 1516602"/>
                  <a:gd name="connsiteX109" fmla="*/ 705414 w 1031169"/>
                  <a:gd name="connsiteY109" fmla="*/ 960303 h 1516602"/>
                  <a:gd name="connsiteX110" fmla="*/ 716844 w 1031169"/>
                  <a:gd name="connsiteY110" fmla="*/ 952683 h 1516602"/>
                  <a:gd name="connsiteX111" fmla="*/ 732084 w 1031169"/>
                  <a:gd name="connsiteY111" fmla="*/ 939348 h 1516602"/>
                  <a:gd name="connsiteX112" fmla="*/ 741609 w 1031169"/>
                  <a:gd name="connsiteY112" fmla="*/ 927918 h 1516602"/>
                  <a:gd name="connsiteX113" fmla="*/ 753039 w 1031169"/>
                  <a:gd name="connsiteY113" fmla="*/ 918393 h 1516602"/>
                  <a:gd name="connsiteX114" fmla="*/ 758754 w 1031169"/>
                  <a:gd name="connsiteY114" fmla="*/ 906963 h 1516602"/>
                  <a:gd name="connsiteX115" fmla="*/ 760659 w 1031169"/>
                  <a:gd name="connsiteY115" fmla="*/ 901248 h 1516602"/>
                  <a:gd name="connsiteX116" fmla="*/ 766374 w 1031169"/>
                  <a:gd name="connsiteY116" fmla="*/ 889818 h 1516602"/>
                  <a:gd name="connsiteX117" fmla="*/ 764469 w 1031169"/>
                  <a:gd name="connsiteY117" fmla="*/ 874578 h 1516602"/>
                  <a:gd name="connsiteX118" fmla="*/ 758754 w 1031169"/>
                  <a:gd name="connsiteY118" fmla="*/ 872673 h 1516602"/>
                  <a:gd name="connsiteX119" fmla="*/ 737799 w 1031169"/>
                  <a:gd name="connsiteY119" fmla="*/ 874578 h 1516602"/>
                  <a:gd name="connsiteX120" fmla="*/ 732084 w 1031169"/>
                  <a:gd name="connsiteY120" fmla="*/ 878388 h 1516602"/>
                  <a:gd name="connsiteX121" fmla="*/ 699699 w 1031169"/>
                  <a:gd name="connsiteY121" fmla="*/ 899343 h 1516602"/>
                  <a:gd name="connsiteX122" fmla="*/ 595181 w 1031169"/>
                  <a:gd name="connsiteY122" fmla="*/ 957831 h 1516602"/>
                  <a:gd name="connsiteX123" fmla="*/ 507294 w 1031169"/>
                  <a:gd name="connsiteY123" fmla="*/ 847908 h 1516602"/>
                  <a:gd name="connsiteX124" fmla="*/ 503484 w 1031169"/>
                  <a:gd name="connsiteY124" fmla="*/ 358323 h 1516602"/>
                  <a:gd name="connsiteX125" fmla="*/ 499674 w 1031169"/>
                  <a:gd name="connsiteY125" fmla="*/ 66858 h 1516602"/>
                  <a:gd name="connsiteX126" fmla="*/ 490149 w 1031169"/>
                  <a:gd name="connsiteY126" fmla="*/ 40188 h 1516602"/>
                  <a:gd name="connsiteX127" fmla="*/ 488244 w 1031169"/>
                  <a:gd name="connsiteY127" fmla="*/ 34473 h 1516602"/>
                  <a:gd name="connsiteX128" fmla="*/ 484434 w 1031169"/>
                  <a:gd name="connsiteY128" fmla="*/ 28758 h 1516602"/>
                  <a:gd name="connsiteX129" fmla="*/ 478719 w 1031169"/>
                  <a:gd name="connsiteY129" fmla="*/ 17328 h 1516602"/>
                  <a:gd name="connsiteX130" fmla="*/ 473004 w 1031169"/>
                  <a:gd name="connsiteY130" fmla="*/ 13518 h 1516602"/>
                  <a:gd name="connsiteX131" fmla="*/ 469194 w 1031169"/>
                  <a:gd name="connsiteY131" fmla="*/ 7803 h 1516602"/>
                  <a:gd name="connsiteX132" fmla="*/ 429189 w 1031169"/>
                  <a:gd name="connsiteY132" fmla="*/ 11613 h 1516602"/>
                  <a:gd name="connsiteX133" fmla="*/ 425379 w 1031169"/>
                  <a:gd name="connsiteY133" fmla="*/ 78288 h 1516602"/>
                  <a:gd name="connsiteX134" fmla="*/ 425379 w 1031169"/>
                  <a:gd name="connsiteY134" fmla="*/ 84003 h 1516602"/>
                  <a:gd name="connsiteX135" fmla="*/ 429189 w 1031169"/>
                  <a:gd name="connsiteY135" fmla="*/ 238308 h 1516602"/>
                  <a:gd name="connsiteX136" fmla="*/ 440619 w 1031169"/>
                  <a:gd name="connsiteY136" fmla="*/ 421188 h 1516602"/>
                  <a:gd name="connsiteX137" fmla="*/ 435265 w 1031169"/>
                  <a:gd name="connsiteY137" fmla="*/ 718368 h 1516602"/>
                  <a:gd name="connsiteX138" fmla="*/ 435059 w 1031169"/>
                  <a:gd name="connsiteY138" fmla="*/ 799046 h 1516602"/>
                  <a:gd name="connsiteX139" fmla="*/ 430322 w 1031169"/>
                  <a:gd name="connsiteY139" fmla="*/ 879006 h 1516602"/>
                  <a:gd name="connsiteX0" fmla="*/ 430322 w 1031169"/>
                  <a:gd name="connsiteY0" fmla="*/ 879006 h 1516602"/>
                  <a:gd name="connsiteX1" fmla="*/ 392427 w 1031169"/>
                  <a:gd name="connsiteY1" fmla="*/ 931934 h 1516602"/>
                  <a:gd name="connsiteX2" fmla="*/ 312984 w 1031169"/>
                  <a:gd name="connsiteY2" fmla="*/ 966018 h 1516602"/>
                  <a:gd name="connsiteX3" fmla="*/ 240645 w 1031169"/>
                  <a:gd name="connsiteY3" fmla="*/ 957266 h 1516602"/>
                  <a:gd name="connsiteX4" fmla="*/ 181539 w 1031169"/>
                  <a:gd name="connsiteY4" fmla="*/ 937443 h 1516602"/>
                  <a:gd name="connsiteX5" fmla="*/ 116769 w 1031169"/>
                  <a:gd name="connsiteY5" fmla="*/ 903153 h 1516602"/>
                  <a:gd name="connsiteX6" fmla="*/ 59619 w 1031169"/>
                  <a:gd name="connsiteY6" fmla="*/ 874578 h 1516602"/>
                  <a:gd name="connsiteX7" fmla="*/ 46284 w 1031169"/>
                  <a:gd name="connsiteY7" fmla="*/ 895533 h 1516602"/>
                  <a:gd name="connsiteX8" fmla="*/ 50094 w 1031169"/>
                  <a:gd name="connsiteY8" fmla="*/ 933633 h 1516602"/>
                  <a:gd name="connsiteX9" fmla="*/ 53904 w 1031169"/>
                  <a:gd name="connsiteY9" fmla="*/ 939348 h 1516602"/>
                  <a:gd name="connsiteX10" fmla="*/ 59619 w 1031169"/>
                  <a:gd name="connsiteY10" fmla="*/ 943158 h 1516602"/>
                  <a:gd name="connsiteX11" fmla="*/ 63429 w 1031169"/>
                  <a:gd name="connsiteY11" fmla="*/ 948873 h 1516602"/>
                  <a:gd name="connsiteX12" fmla="*/ 80574 w 1031169"/>
                  <a:gd name="connsiteY12" fmla="*/ 958398 h 1516602"/>
                  <a:gd name="connsiteX13" fmla="*/ 166299 w 1031169"/>
                  <a:gd name="connsiteY13" fmla="*/ 979353 h 1516602"/>
                  <a:gd name="connsiteX14" fmla="*/ 267264 w 1031169"/>
                  <a:gd name="connsiteY14" fmla="*/ 1021263 h 1516602"/>
                  <a:gd name="connsiteX15" fmla="*/ 278694 w 1031169"/>
                  <a:gd name="connsiteY15" fmla="*/ 1076508 h 1516602"/>
                  <a:gd name="connsiteX16" fmla="*/ 264381 w 1031169"/>
                  <a:gd name="connsiteY16" fmla="*/ 1119397 h 1516602"/>
                  <a:gd name="connsiteX17" fmla="*/ 186224 w 1031169"/>
                  <a:gd name="connsiteY17" fmla="*/ 1150391 h 1516602"/>
                  <a:gd name="connsiteX18" fmla="*/ 27234 w 1031169"/>
                  <a:gd name="connsiteY18" fmla="*/ 1154613 h 1516602"/>
                  <a:gd name="connsiteX19" fmla="*/ 15804 w 1031169"/>
                  <a:gd name="connsiteY19" fmla="*/ 1160328 h 1516602"/>
                  <a:gd name="connsiteX20" fmla="*/ 6279 w 1031169"/>
                  <a:gd name="connsiteY20" fmla="*/ 1169853 h 1516602"/>
                  <a:gd name="connsiteX21" fmla="*/ 4374 w 1031169"/>
                  <a:gd name="connsiteY21" fmla="*/ 1175568 h 1516602"/>
                  <a:gd name="connsiteX22" fmla="*/ 564 w 1031169"/>
                  <a:gd name="connsiteY22" fmla="*/ 1181283 h 1516602"/>
                  <a:gd name="connsiteX23" fmla="*/ 6279 w 1031169"/>
                  <a:gd name="connsiteY23" fmla="*/ 1213668 h 1516602"/>
                  <a:gd name="connsiteX24" fmla="*/ 11994 w 1031169"/>
                  <a:gd name="connsiteY24" fmla="*/ 1217478 h 1516602"/>
                  <a:gd name="connsiteX25" fmla="*/ 17709 w 1031169"/>
                  <a:gd name="connsiteY25" fmla="*/ 1219383 h 1516602"/>
                  <a:gd name="connsiteX26" fmla="*/ 145344 w 1031169"/>
                  <a:gd name="connsiteY26" fmla="*/ 1217478 h 1516602"/>
                  <a:gd name="connsiteX27" fmla="*/ 239202 w 1031169"/>
                  <a:gd name="connsiteY27" fmla="*/ 1214801 h 1516602"/>
                  <a:gd name="connsiteX28" fmla="*/ 318699 w 1031169"/>
                  <a:gd name="connsiteY28" fmla="*/ 1217478 h 1516602"/>
                  <a:gd name="connsiteX29" fmla="*/ 330129 w 1031169"/>
                  <a:gd name="connsiteY29" fmla="*/ 1223193 h 1516602"/>
                  <a:gd name="connsiteX30" fmla="*/ 333939 w 1031169"/>
                  <a:gd name="connsiteY30" fmla="*/ 1228908 h 1516602"/>
                  <a:gd name="connsiteX31" fmla="*/ 339654 w 1031169"/>
                  <a:gd name="connsiteY31" fmla="*/ 1230813 h 1516602"/>
                  <a:gd name="connsiteX32" fmla="*/ 351084 w 1031169"/>
                  <a:gd name="connsiteY32" fmla="*/ 1238433 h 1516602"/>
                  <a:gd name="connsiteX33" fmla="*/ 356799 w 1031169"/>
                  <a:gd name="connsiteY33" fmla="*/ 1242243 h 1516602"/>
                  <a:gd name="connsiteX34" fmla="*/ 360609 w 1031169"/>
                  <a:gd name="connsiteY34" fmla="*/ 1247958 h 1516602"/>
                  <a:gd name="connsiteX35" fmla="*/ 366324 w 1031169"/>
                  <a:gd name="connsiteY35" fmla="*/ 1259388 h 1516602"/>
                  <a:gd name="connsiteX36" fmla="*/ 362514 w 1031169"/>
                  <a:gd name="connsiteY36" fmla="*/ 1286058 h 1516602"/>
                  <a:gd name="connsiteX37" fmla="*/ 358704 w 1031169"/>
                  <a:gd name="connsiteY37" fmla="*/ 1291773 h 1516602"/>
                  <a:gd name="connsiteX38" fmla="*/ 356799 w 1031169"/>
                  <a:gd name="connsiteY38" fmla="*/ 1297488 h 1516602"/>
                  <a:gd name="connsiteX39" fmla="*/ 352989 w 1031169"/>
                  <a:gd name="connsiteY39" fmla="*/ 1303203 h 1516602"/>
                  <a:gd name="connsiteX40" fmla="*/ 351084 w 1031169"/>
                  <a:gd name="connsiteY40" fmla="*/ 1308918 h 1516602"/>
                  <a:gd name="connsiteX41" fmla="*/ 347274 w 1031169"/>
                  <a:gd name="connsiteY41" fmla="*/ 1314633 h 1516602"/>
                  <a:gd name="connsiteX42" fmla="*/ 330129 w 1031169"/>
                  <a:gd name="connsiteY42" fmla="*/ 1381308 h 1516602"/>
                  <a:gd name="connsiteX43" fmla="*/ 328224 w 1031169"/>
                  <a:gd name="connsiteY43" fmla="*/ 1432743 h 1516602"/>
                  <a:gd name="connsiteX44" fmla="*/ 330129 w 1031169"/>
                  <a:gd name="connsiteY44" fmla="*/ 1457508 h 1516602"/>
                  <a:gd name="connsiteX45" fmla="*/ 332034 w 1031169"/>
                  <a:gd name="connsiteY45" fmla="*/ 1463223 h 1516602"/>
                  <a:gd name="connsiteX46" fmla="*/ 335844 w 1031169"/>
                  <a:gd name="connsiteY46" fmla="*/ 1467033 h 1516602"/>
                  <a:gd name="connsiteX47" fmla="*/ 364419 w 1031169"/>
                  <a:gd name="connsiteY47" fmla="*/ 1512753 h 1516602"/>
                  <a:gd name="connsiteX48" fmla="*/ 387279 w 1031169"/>
                  <a:gd name="connsiteY48" fmla="*/ 1514658 h 1516602"/>
                  <a:gd name="connsiteX49" fmla="*/ 392994 w 1031169"/>
                  <a:gd name="connsiteY49" fmla="*/ 1508943 h 1516602"/>
                  <a:gd name="connsiteX50" fmla="*/ 394899 w 1031169"/>
                  <a:gd name="connsiteY50" fmla="*/ 1497513 h 1516602"/>
                  <a:gd name="connsiteX51" fmla="*/ 396804 w 1031169"/>
                  <a:gd name="connsiteY51" fmla="*/ 1491798 h 1516602"/>
                  <a:gd name="connsiteX52" fmla="*/ 398709 w 1031169"/>
                  <a:gd name="connsiteY52" fmla="*/ 1474653 h 1516602"/>
                  <a:gd name="connsiteX53" fmla="*/ 400614 w 1031169"/>
                  <a:gd name="connsiteY53" fmla="*/ 1461318 h 1516602"/>
                  <a:gd name="connsiteX54" fmla="*/ 404424 w 1031169"/>
                  <a:gd name="connsiteY54" fmla="*/ 1404168 h 1516602"/>
                  <a:gd name="connsiteX55" fmla="*/ 410139 w 1031169"/>
                  <a:gd name="connsiteY55" fmla="*/ 1392738 h 1516602"/>
                  <a:gd name="connsiteX56" fmla="*/ 413949 w 1031169"/>
                  <a:gd name="connsiteY56" fmla="*/ 1379403 h 1516602"/>
                  <a:gd name="connsiteX57" fmla="*/ 415854 w 1031169"/>
                  <a:gd name="connsiteY57" fmla="*/ 1373688 h 1516602"/>
                  <a:gd name="connsiteX58" fmla="*/ 417759 w 1031169"/>
                  <a:gd name="connsiteY58" fmla="*/ 1360353 h 1516602"/>
                  <a:gd name="connsiteX59" fmla="*/ 421569 w 1031169"/>
                  <a:gd name="connsiteY59" fmla="*/ 1348923 h 1516602"/>
                  <a:gd name="connsiteX60" fmla="*/ 427284 w 1031169"/>
                  <a:gd name="connsiteY60" fmla="*/ 1335588 h 1516602"/>
                  <a:gd name="connsiteX61" fmla="*/ 467289 w 1031169"/>
                  <a:gd name="connsiteY61" fmla="*/ 1265103 h 1516602"/>
                  <a:gd name="connsiteX62" fmla="*/ 528455 w 1031169"/>
                  <a:gd name="connsiteY62" fmla="*/ 1230091 h 1516602"/>
                  <a:gd name="connsiteX63" fmla="*/ 601154 w 1031169"/>
                  <a:gd name="connsiteY63" fmla="*/ 1221700 h 1516602"/>
                  <a:gd name="connsiteX64" fmla="*/ 720654 w 1031169"/>
                  <a:gd name="connsiteY64" fmla="*/ 1316538 h 1516602"/>
                  <a:gd name="connsiteX65" fmla="*/ 733989 w 1031169"/>
                  <a:gd name="connsiteY65" fmla="*/ 1326063 h 1516602"/>
                  <a:gd name="connsiteX66" fmla="*/ 743514 w 1031169"/>
                  <a:gd name="connsiteY66" fmla="*/ 1327968 h 1516602"/>
                  <a:gd name="connsiteX67" fmla="*/ 749229 w 1031169"/>
                  <a:gd name="connsiteY67" fmla="*/ 1329873 h 1516602"/>
                  <a:gd name="connsiteX68" fmla="*/ 762564 w 1031169"/>
                  <a:gd name="connsiteY68" fmla="*/ 1335588 h 1516602"/>
                  <a:gd name="connsiteX69" fmla="*/ 777804 w 1031169"/>
                  <a:gd name="connsiteY69" fmla="*/ 1333683 h 1516602"/>
                  <a:gd name="connsiteX70" fmla="*/ 789234 w 1031169"/>
                  <a:gd name="connsiteY70" fmla="*/ 1327968 h 1516602"/>
                  <a:gd name="connsiteX71" fmla="*/ 794949 w 1031169"/>
                  <a:gd name="connsiteY71" fmla="*/ 1326063 h 1516602"/>
                  <a:gd name="connsiteX72" fmla="*/ 802569 w 1031169"/>
                  <a:gd name="connsiteY72" fmla="*/ 1308918 h 1516602"/>
                  <a:gd name="connsiteX73" fmla="*/ 800664 w 1031169"/>
                  <a:gd name="connsiteY73" fmla="*/ 1284153 h 1516602"/>
                  <a:gd name="connsiteX74" fmla="*/ 798759 w 1031169"/>
                  <a:gd name="connsiteY74" fmla="*/ 1278438 h 1516602"/>
                  <a:gd name="connsiteX75" fmla="*/ 796854 w 1031169"/>
                  <a:gd name="connsiteY75" fmla="*/ 1270818 h 1516602"/>
                  <a:gd name="connsiteX76" fmla="*/ 783519 w 1031169"/>
                  <a:gd name="connsiteY76" fmla="*/ 1253673 h 1516602"/>
                  <a:gd name="connsiteX77" fmla="*/ 773994 w 1031169"/>
                  <a:gd name="connsiteY77" fmla="*/ 1247958 h 1516602"/>
                  <a:gd name="connsiteX78" fmla="*/ 648264 w 1031169"/>
                  <a:gd name="connsiteY78" fmla="*/ 1156518 h 1516602"/>
                  <a:gd name="connsiteX79" fmla="*/ 644454 w 1031169"/>
                  <a:gd name="connsiteY79" fmla="*/ 1139373 h 1516602"/>
                  <a:gd name="connsiteX80" fmla="*/ 646359 w 1031169"/>
                  <a:gd name="connsiteY80" fmla="*/ 1131753 h 1516602"/>
                  <a:gd name="connsiteX81" fmla="*/ 650169 w 1031169"/>
                  <a:gd name="connsiteY81" fmla="*/ 1114608 h 1516602"/>
                  <a:gd name="connsiteX82" fmla="*/ 653979 w 1031169"/>
                  <a:gd name="connsiteY82" fmla="*/ 1108893 h 1516602"/>
                  <a:gd name="connsiteX83" fmla="*/ 655884 w 1031169"/>
                  <a:gd name="connsiteY83" fmla="*/ 1103178 h 1516602"/>
                  <a:gd name="connsiteX84" fmla="*/ 661599 w 1031169"/>
                  <a:gd name="connsiteY84" fmla="*/ 1101273 h 1516602"/>
                  <a:gd name="connsiteX85" fmla="*/ 671124 w 1031169"/>
                  <a:gd name="connsiteY85" fmla="*/ 1089843 h 1516602"/>
                  <a:gd name="connsiteX86" fmla="*/ 724464 w 1031169"/>
                  <a:gd name="connsiteY86" fmla="*/ 1082223 h 1516602"/>
                  <a:gd name="connsiteX87" fmla="*/ 842574 w 1031169"/>
                  <a:gd name="connsiteY87" fmla="*/ 1084128 h 1516602"/>
                  <a:gd name="connsiteX88" fmla="*/ 871149 w 1031169"/>
                  <a:gd name="connsiteY88" fmla="*/ 1086033 h 1516602"/>
                  <a:gd name="connsiteX89" fmla="*/ 899724 w 1031169"/>
                  <a:gd name="connsiteY89" fmla="*/ 1091748 h 1516602"/>
                  <a:gd name="connsiteX90" fmla="*/ 922584 w 1031169"/>
                  <a:gd name="connsiteY90" fmla="*/ 1095558 h 1516602"/>
                  <a:gd name="connsiteX91" fmla="*/ 951159 w 1031169"/>
                  <a:gd name="connsiteY91" fmla="*/ 1101273 h 1516602"/>
                  <a:gd name="connsiteX92" fmla="*/ 956874 w 1031169"/>
                  <a:gd name="connsiteY92" fmla="*/ 1101273 h 1516602"/>
                  <a:gd name="connsiteX93" fmla="*/ 1002594 w 1031169"/>
                  <a:gd name="connsiteY93" fmla="*/ 1099368 h 1516602"/>
                  <a:gd name="connsiteX94" fmla="*/ 1031169 w 1031169"/>
                  <a:gd name="connsiteY94" fmla="*/ 1091748 h 1516602"/>
                  <a:gd name="connsiteX95" fmla="*/ 1003378 w 1031169"/>
                  <a:gd name="connsiteY95" fmla="*/ 1065958 h 1516602"/>
                  <a:gd name="connsiteX96" fmla="*/ 970209 w 1031169"/>
                  <a:gd name="connsiteY96" fmla="*/ 1044123 h 1516602"/>
                  <a:gd name="connsiteX97" fmla="*/ 962589 w 1031169"/>
                  <a:gd name="connsiteY97" fmla="*/ 1042218 h 1516602"/>
                  <a:gd name="connsiteX98" fmla="*/ 935919 w 1031169"/>
                  <a:gd name="connsiteY98" fmla="*/ 1034598 h 1516602"/>
                  <a:gd name="connsiteX99" fmla="*/ 825429 w 1031169"/>
                  <a:gd name="connsiteY99" fmla="*/ 1034598 h 1516602"/>
                  <a:gd name="connsiteX100" fmla="*/ 730179 w 1031169"/>
                  <a:gd name="connsiteY100" fmla="*/ 1038408 h 1516602"/>
                  <a:gd name="connsiteX101" fmla="*/ 669219 w 1031169"/>
                  <a:gd name="connsiteY101" fmla="*/ 1046028 h 1516602"/>
                  <a:gd name="connsiteX102" fmla="*/ 646360 w 1031169"/>
                  <a:gd name="connsiteY102" fmla="*/ 1049838 h 1516602"/>
                  <a:gd name="connsiteX103" fmla="*/ 640078 w 1031169"/>
                  <a:gd name="connsiteY103" fmla="*/ 1026051 h 1516602"/>
                  <a:gd name="connsiteX104" fmla="*/ 673029 w 1031169"/>
                  <a:gd name="connsiteY104" fmla="*/ 992688 h 1516602"/>
                  <a:gd name="connsiteX105" fmla="*/ 674934 w 1031169"/>
                  <a:gd name="connsiteY105" fmla="*/ 986973 h 1516602"/>
                  <a:gd name="connsiteX106" fmla="*/ 680649 w 1031169"/>
                  <a:gd name="connsiteY106" fmla="*/ 985068 h 1516602"/>
                  <a:gd name="connsiteX107" fmla="*/ 686364 w 1031169"/>
                  <a:gd name="connsiteY107" fmla="*/ 981258 h 1516602"/>
                  <a:gd name="connsiteX108" fmla="*/ 695889 w 1031169"/>
                  <a:gd name="connsiteY108" fmla="*/ 971733 h 1516602"/>
                  <a:gd name="connsiteX109" fmla="*/ 705414 w 1031169"/>
                  <a:gd name="connsiteY109" fmla="*/ 960303 h 1516602"/>
                  <a:gd name="connsiteX110" fmla="*/ 716844 w 1031169"/>
                  <a:gd name="connsiteY110" fmla="*/ 952683 h 1516602"/>
                  <a:gd name="connsiteX111" fmla="*/ 732084 w 1031169"/>
                  <a:gd name="connsiteY111" fmla="*/ 939348 h 1516602"/>
                  <a:gd name="connsiteX112" fmla="*/ 741609 w 1031169"/>
                  <a:gd name="connsiteY112" fmla="*/ 927918 h 1516602"/>
                  <a:gd name="connsiteX113" fmla="*/ 753039 w 1031169"/>
                  <a:gd name="connsiteY113" fmla="*/ 918393 h 1516602"/>
                  <a:gd name="connsiteX114" fmla="*/ 758754 w 1031169"/>
                  <a:gd name="connsiteY114" fmla="*/ 906963 h 1516602"/>
                  <a:gd name="connsiteX115" fmla="*/ 760659 w 1031169"/>
                  <a:gd name="connsiteY115" fmla="*/ 901248 h 1516602"/>
                  <a:gd name="connsiteX116" fmla="*/ 766374 w 1031169"/>
                  <a:gd name="connsiteY116" fmla="*/ 889818 h 1516602"/>
                  <a:gd name="connsiteX117" fmla="*/ 764469 w 1031169"/>
                  <a:gd name="connsiteY117" fmla="*/ 874578 h 1516602"/>
                  <a:gd name="connsiteX118" fmla="*/ 758754 w 1031169"/>
                  <a:gd name="connsiteY118" fmla="*/ 872673 h 1516602"/>
                  <a:gd name="connsiteX119" fmla="*/ 737799 w 1031169"/>
                  <a:gd name="connsiteY119" fmla="*/ 874578 h 1516602"/>
                  <a:gd name="connsiteX120" fmla="*/ 732084 w 1031169"/>
                  <a:gd name="connsiteY120" fmla="*/ 878388 h 1516602"/>
                  <a:gd name="connsiteX121" fmla="*/ 699699 w 1031169"/>
                  <a:gd name="connsiteY121" fmla="*/ 899343 h 1516602"/>
                  <a:gd name="connsiteX122" fmla="*/ 595181 w 1031169"/>
                  <a:gd name="connsiteY122" fmla="*/ 957831 h 1516602"/>
                  <a:gd name="connsiteX123" fmla="*/ 507294 w 1031169"/>
                  <a:gd name="connsiteY123" fmla="*/ 847908 h 1516602"/>
                  <a:gd name="connsiteX124" fmla="*/ 503484 w 1031169"/>
                  <a:gd name="connsiteY124" fmla="*/ 358323 h 1516602"/>
                  <a:gd name="connsiteX125" fmla="*/ 499674 w 1031169"/>
                  <a:gd name="connsiteY125" fmla="*/ 66858 h 1516602"/>
                  <a:gd name="connsiteX126" fmla="*/ 490149 w 1031169"/>
                  <a:gd name="connsiteY126" fmla="*/ 40188 h 1516602"/>
                  <a:gd name="connsiteX127" fmla="*/ 488244 w 1031169"/>
                  <a:gd name="connsiteY127" fmla="*/ 34473 h 1516602"/>
                  <a:gd name="connsiteX128" fmla="*/ 484434 w 1031169"/>
                  <a:gd name="connsiteY128" fmla="*/ 28758 h 1516602"/>
                  <a:gd name="connsiteX129" fmla="*/ 478719 w 1031169"/>
                  <a:gd name="connsiteY129" fmla="*/ 17328 h 1516602"/>
                  <a:gd name="connsiteX130" fmla="*/ 473004 w 1031169"/>
                  <a:gd name="connsiteY130" fmla="*/ 13518 h 1516602"/>
                  <a:gd name="connsiteX131" fmla="*/ 469194 w 1031169"/>
                  <a:gd name="connsiteY131" fmla="*/ 7803 h 1516602"/>
                  <a:gd name="connsiteX132" fmla="*/ 429189 w 1031169"/>
                  <a:gd name="connsiteY132" fmla="*/ 11613 h 1516602"/>
                  <a:gd name="connsiteX133" fmla="*/ 425379 w 1031169"/>
                  <a:gd name="connsiteY133" fmla="*/ 78288 h 1516602"/>
                  <a:gd name="connsiteX134" fmla="*/ 425379 w 1031169"/>
                  <a:gd name="connsiteY134" fmla="*/ 84003 h 1516602"/>
                  <a:gd name="connsiteX135" fmla="*/ 429189 w 1031169"/>
                  <a:gd name="connsiteY135" fmla="*/ 238308 h 1516602"/>
                  <a:gd name="connsiteX136" fmla="*/ 440619 w 1031169"/>
                  <a:gd name="connsiteY136" fmla="*/ 421188 h 1516602"/>
                  <a:gd name="connsiteX137" fmla="*/ 435265 w 1031169"/>
                  <a:gd name="connsiteY137" fmla="*/ 718368 h 1516602"/>
                  <a:gd name="connsiteX138" fmla="*/ 435059 w 1031169"/>
                  <a:gd name="connsiteY138" fmla="*/ 799046 h 1516602"/>
                  <a:gd name="connsiteX139" fmla="*/ 430322 w 1031169"/>
                  <a:gd name="connsiteY139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956874 w 1007920"/>
                  <a:gd name="connsiteY92" fmla="*/ 1101273 h 1516602"/>
                  <a:gd name="connsiteX93" fmla="*/ 1002594 w 1007920"/>
                  <a:gd name="connsiteY93" fmla="*/ 1099368 h 1516602"/>
                  <a:gd name="connsiteX94" fmla="*/ 1003378 w 1007920"/>
                  <a:gd name="connsiteY94" fmla="*/ 1065958 h 1516602"/>
                  <a:gd name="connsiteX95" fmla="*/ 970209 w 1007920"/>
                  <a:gd name="connsiteY95" fmla="*/ 1044123 h 1516602"/>
                  <a:gd name="connsiteX96" fmla="*/ 962589 w 1007920"/>
                  <a:gd name="connsiteY96" fmla="*/ 1042218 h 1516602"/>
                  <a:gd name="connsiteX97" fmla="*/ 935919 w 1007920"/>
                  <a:gd name="connsiteY97" fmla="*/ 1034598 h 1516602"/>
                  <a:gd name="connsiteX98" fmla="*/ 825429 w 1007920"/>
                  <a:gd name="connsiteY98" fmla="*/ 1034598 h 1516602"/>
                  <a:gd name="connsiteX99" fmla="*/ 730179 w 1007920"/>
                  <a:gd name="connsiteY99" fmla="*/ 1038408 h 1516602"/>
                  <a:gd name="connsiteX100" fmla="*/ 669219 w 1007920"/>
                  <a:gd name="connsiteY100" fmla="*/ 1046028 h 1516602"/>
                  <a:gd name="connsiteX101" fmla="*/ 646360 w 1007920"/>
                  <a:gd name="connsiteY101" fmla="*/ 1049838 h 1516602"/>
                  <a:gd name="connsiteX102" fmla="*/ 640078 w 1007920"/>
                  <a:gd name="connsiteY102" fmla="*/ 1026051 h 1516602"/>
                  <a:gd name="connsiteX103" fmla="*/ 673029 w 1007920"/>
                  <a:gd name="connsiteY103" fmla="*/ 992688 h 1516602"/>
                  <a:gd name="connsiteX104" fmla="*/ 674934 w 1007920"/>
                  <a:gd name="connsiteY104" fmla="*/ 986973 h 1516602"/>
                  <a:gd name="connsiteX105" fmla="*/ 680649 w 1007920"/>
                  <a:gd name="connsiteY105" fmla="*/ 985068 h 1516602"/>
                  <a:gd name="connsiteX106" fmla="*/ 686364 w 1007920"/>
                  <a:gd name="connsiteY106" fmla="*/ 981258 h 1516602"/>
                  <a:gd name="connsiteX107" fmla="*/ 695889 w 1007920"/>
                  <a:gd name="connsiteY107" fmla="*/ 971733 h 1516602"/>
                  <a:gd name="connsiteX108" fmla="*/ 705414 w 1007920"/>
                  <a:gd name="connsiteY108" fmla="*/ 960303 h 1516602"/>
                  <a:gd name="connsiteX109" fmla="*/ 716844 w 1007920"/>
                  <a:gd name="connsiteY109" fmla="*/ 952683 h 1516602"/>
                  <a:gd name="connsiteX110" fmla="*/ 732084 w 1007920"/>
                  <a:gd name="connsiteY110" fmla="*/ 939348 h 1516602"/>
                  <a:gd name="connsiteX111" fmla="*/ 741609 w 1007920"/>
                  <a:gd name="connsiteY111" fmla="*/ 927918 h 1516602"/>
                  <a:gd name="connsiteX112" fmla="*/ 753039 w 1007920"/>
                  <a:gd name="connsiteY112" fmla="*/ 918393 h 1516602"/>
                  <a:gd name="connsiteX113" fmla="*/ 758754 w 1007920"/>
                  <a:gd name="connsiteY113" fmla="*/ 906963 h 1516602"/>
                  <a:gd name="connsiteX114" fmla="*/ 760659 w 1007920"/>
                  <a:gd name="connsiteY114" fmla="*/ 901248 h 1516602"/>
                  <a:gd name="connsiteX115" fmla="*/ 766374 w 1007920"/>
                  <a:gd name="connsiteY115" fmla="*/ 889818 h 1516602"/>
                  <a:gd name="connsiteX116" fmla="*/ 764469 w 1007920"/>
                  <a:gd name="connsiteY116" fmla="*/ 874578 h 1516602"/>
                  <a:gd name="connsiteX117" fmla="*/ 758754 w 1007920"/>
                  <a:gd name="connsiteY117" fmla="*/ 872673 h 1516602"/>
                  <a:gd name="connsiteX118" fmla="*/ 737799 w 1007920"/>
                  <a:gd name="connsiteY118" fmla="*/ 874578 h 1516602"/>
                  <a:gd name="connsiteX119" fmla="*/ 732084 w 1007920"/>
                  <a:gd name="connsiteY119" fmla="*/ 878388 h 1516602"/>
                  <a:gd name="connsiteX120" fmla="*/ 699699 w 1007920"/>
                  <a:gd name="connsiteY120" fmla="*/ 899343 h 1516602"/>
                  <a:gd name="connsiteX121" fmla="*/ 595181 w 1007920"/>
                  <a:gd name="connsiteY121" fmla="*/ 957831 h 1516602"/>
                  <a:gd name="connsiteX122" fmla="*/ 507294 w 1007920"/>
                  <a:gd name="connsiteY122" fmla="*/ 847908 h 1516602"/>
                  <a:gd name="connsiteX123" fmla="*/ 503484 w 1007920"/>
                  <a:gd name="connsiteY123" fmla="*/ 358323 h 1516602"/>
                  <a:gd name="connsiteX124" fmla="*/ 499674 w 1007920"/>
                  <a:gd name="connsiteY124" fmla="*/ 66858 h 1516602"/>
                  <a:gd name="connsiteX125" fmla="*/ 490149 w 1007920"/>
                  <a:gd name="connsiteY125" fmla="*/ 40188 h 1516602"/>
                  <a:gd name="connsiteX126" fmla="*/ 488244 w 1007920"/>
                  <a:gd name="connsiteY126" fmla="*/ 34473 h 1516602"/>
                  <a:gd name="connsiteX127" fmla="*/ 484434 w 1007920"/>
                  <a:gd name="connsiteY127" fmla="*/ 28758 h 1516602"/>
                  <a:gd name="connsiteX128" fmla="*/ 478719 w 1007920"/>
                  <a:gd name="connsiteY128" fmla="*/ 17328 h 1516602"/>
                  <a:gd name="connsiteX129" fmla="*/ 473004 w 1007920"/>
                  <a:gd name="connsiteY129" fmla="*/ 13518 h 1516602"/>
                  <a:gd name="connsiteX130" fmla="*/ 469194 w 1007920"/>
                  <a:gd name="connsiteY130" fmla="*/ 7803 h 1516602"/>
                  <a:gd name="connsiteX131" fmla="*/ 429189 w 1007920"/>
                  <a:gd name="connsiteY131" fmla="*/ 11613 h 1516602"/>
                  <a:gd name="connsiteX132" fmla="*/ 425379 w 1007920"/>
                  <a:gd name="connsiteY132" fmla="*/ 78288 h 1516602"/>
                  <a:gd name="connsiteX133" fmla="*/ 425379 w 1007920"/>
                  <a:gd name="connsiteY133" fmla="*/ 84003 h 1516602"/>
                  <a:gd name="connsiteX134" fmla="*/ 429189 w 1007920"/>
                  <a:gd name="connsiteY134" fmla="*/ 238308 h 1516602"/>
                  <a:gd name="connsiteX135" fmla="*/ 440619 w 1007920"/>
                  <a:gd name="connsiteY135" fmla="*/ 421188 h 1516602"/>
                  <a:gd name="connsiteX136" fmla="*/ 435265 w 1007920"/>
                  <a:gd name="connsiteY136" fmla="*/ 718368 h 1516602"/>
                  <a:gd name="connsiteX137" fmla="*/ 435059 w 1007920"/>
                  <a:gd name="connsiteY137" fmla="*/ 799046 h 1516602"/>
                  <a:gd name="connsiteX138" fmla="*/ 430322 w 1007920"/>
                  <a:gd name="connsiteY138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956874 w 1007920"/>
                  <a:gd name="connsiteY92" fmla="*/ 1101273 h 1516602"/>
                  <a:gd name="connsiteX93" fmla="*/ 1002594 w 1007920"/>
                  <a:gd name="connsiteY93" fmla="*/ 1099368 h 1516602"/>
                  <a:gd name="connsiteX94" fmla="*/ 1003378 w 1007920"/>
                  <a:gd name="connsiteY94" fmla="*/ 1065958 h 1516602"/>
                  <a:gd name="connsiteX95" fmla="*/ 970209 w 1007920"/>
                  <a:gd name="connsiteY95" fmla="*/ 1044123 h 1516602"/>
                  <a:gd name="connsiteX96" fmla="*/ 935919 w 1007920"/>
                  <a:gd name="connsiteY96" fmla="*/ 1034598 h 1516602"/>
                  <a:gd name="connsiteX97" fmla="*/ 825429 w 1007920"/>
                  <a:gd name="connsiteY97" fmla="*/ 1034598 h 1516602"/>
                  <a:gd name="connsiteX98" fmla="*/ 730179 w 1007920"/>
                  <a:gd name="connsiteY98" fmla="*/ 1038408 h 1516602"/>
                  <a:gd name="connsiteX99" fmla="*/ 669219 w 1007920"/>
                  <a:gd name="connsiteY99" fmla="*/ 1046028 h 1516602"/>
                  <a:gd name="connsiteX100" fmla="*/ 646360 w 1007920"/>
                  <a:gd name="connsiteY100" fmla="*/ 1049838 h 1516602"/>
                  <a:gd name="connsiteX101" fmla="*/ 640078 w 1007920"/>
                  <a:gd name="connsiteY101" fmla="*/ 1026051 h 1516602"/>
                  <a:gd name="connsiteX102" fmla="*/ 673029 w 1007920"/>
                  <a:gd name="connsiteY102" fmla="*/ 992688 h 1516602"/>
                  <a:gd name="connsiteX103" fmla="*/ 674934 w 1007920"/>
                  <a:gd name="connsiteY103" fmla="*/ 986973 h 1516602"/>
                  <a:gd name="connsiteX104" fmla="*/ 680649 w 1007920"/>
                  <a:gd name="connsiteY104" fmla="*/ 985068 h 1516602"/>
                  <a:gd name="connsiteX105" fmla="*/ 686364 w 1007920"/>
                  <a:gd name="connsiteY105" fmla="*/ 981258 h 1516602"/>
                  <a:gd name="connsiteX106" fmla="*/ 695889 w 1007920"/>
                  <a:gd name="connsiteY106" fmla="*/ 971733 h 1516602"/>
                  <a:gd name="connsiteX107" fmla="*/ 705414 w 1007920"/>
                  <a:gd name="connsiteY107" fmla="*/ 960303 h 1516602"/>
                  <a:gd name="connsiteX108" fmla="*/ 716844 w 1007920"/>
                  <a:gd name="connsiteY108" fmla="*/ 952683 h 1516602"/>
                  <a:gd name="connsiteX109" fmla="*/ 732084 w 1007920"/>
                  <a:gd name="connsiteY109" fmla="*/ 939348 h 1516602"/>
                  <a:gd name="connsiteX110" fmla="*/ 741609 w 1007920"/>
                  <a:gd name="connsiteY110" fmla="*/ 927918 h 1516602"/>
                  <a:gd name="connsiteX111" fmla="*/ 753039 w 1007920"/>
                  <a:gd name="connsiteY111" fmla="*/ 918393 h 1516602"/>
                  <a:gd name="connsiteX112" fmla="*/ 758754 w 1007920"/>
                  <a:gd name="connsiteY112" fmla="*/ 906963 h 1516602"/>
                  <a:gd name="connsiteX113" fmla="*/ 760659 w 1007920"/>
                  <a:gd name="connsiteY113" fmla="*/ 901248 h 1516602"/>
                  <a:gd name="connsiteX114" fmla="*/ 766374 w 1007920"/>
                  <a:gd name="connsiteY114" fmla="*/ 889818 h 1516602"/>
                  <a:gd name="connsiteX115" fmla="*/ 764469 w 1007920"/>
                  <a:gd name="connsiteY115" fmla="*/ 874578 h 1516602"/>
                  <a:gd name="connsiteX116" fmla="*/ 758754 w 1007920"/>
                  <a:gd name="connsiteY116" fmla="*/ 872673 h 1516602"/>
                  <a:gd name="connsiteX117" fmla="*/ 737799 w 1007920"/>
                  <a:gd name="connsiteY117" fmla="*/ 874578 h 1516602"/>
                  <a:gd name="connsiteX118" fmla="*/ 732084 w 1007920"/>
                  <a:gd name="connsiteY118" fmla="*/ 878388 h 1516602"/>
                  <a:gd name="connsiteX119" fmla="*/ 699699 w 1007920"/>
                  <a:gd name="connsiteY119" fmla="*/ 899343 h 1516602"/>
                  <a:gd name="connsiteX120" fmla="*/ 595181 w 1007920"/>
                  <a:gd name="connsiteY120" fmla="*/ 957831 h 1516602"/>
                  <a:gd name="connsiteX121" fmla="*/ 507294 w 1007920"/>
                  <a:gd name="connsiteY121" fmla="*/ 847908 h 1516602"/>
                  <a:gd name="connsiteX122" fmla="*/ 503484 w 1007920"/>
                  <a:gd name="connsiteY122" fmla="*/ 358323 h 1516602"/>
                  <a:gd name="connsiteX123" fmla="*/ 499674 w 1007920"/>
                  <a:gd name="connsiteY123" fmla="*/ 66858 h 1516602"/>
                  <a:gd name="connsiteX124" fmla="*/ 490149 w 1007920"/>
                  <a:gd name="connsiteY124" fmla="*/ 40188 h 1516602"/>
                  <a:gd name="connsiteX125" fmla="*/ 488244 w 1007920"/>
                  <a:gd name="connsiteY125" fmla="*/ 34473 h 1516602"/>
                  <a:gd name="connsiteX126" fmla="*/ 484434 w 1007920"/>
                  <a:gd name="connsiteY126" fmla="*/ 28758 h 1516602"/>
                  <a:gd name="connsiteX127" fmla="*/ 478719 w 1007920"/>
                  <a:gd name="connsiteY127" fmla="*/ 17328 h 1516602"/>
                  <a:gd name="connsiteX128" fmla="*/ 473004 w 1007920"/>
                  <a:gd name="connsiteY128" fmla="*/ 13518 h 1516602"/>
                  <a:gd name="connsiteX129" fmla="*/ 469194 w 1007920"/>
                  <a:gd name="connsiteY129" fmla="*/ 7803 h 1516602"/>
                  <a:gd name="connsiteX130" fmla="*/ 429189 w 1007920"/>
                  <a:gd name="connsiteY130" fmla="*/ 11613 h 1516602"/>
                  <a:gd name="connsiteX131" fmla="*/ 425379 w 1007920"/>
                  <a:gd name="connsiteY131" fmla="*/ 78288 h 1516602"/>
                  <a:gd name="connsiteX132" fmla="*/ 425379 w 1007920"/>
                  <a:gd name="connsiteY132" fmla="*/ 84003 h 1516602"/>
                  <a:gd name="connsiteX133" fmla="*/ 429189 w 1007920"/>
                  <a:gd name="connsiteY133" fmla="*/ 238308 h 1516602"/>
                  <a:gd name="connsiteX134" fmla="*/ 440619 w 1007920"/>
                  <a:gd name="connsiteY134" fmla="*/ 421188 h 1516602"/>
                  <a:gd name="connsiteX135" fmla="*/ 435265 w 1007920"/>
                  <a:gd name="connsiteY135" fmla="*/ 718368 h 1516602"/>
                  <a:gd name="connsiteX136" fmla="*/ 435059 w 1007920"/>
                  <a:gd name="connsiteY136" fmla="*/ 799046 h 1516602"/>
                  <a:gd name="connsiteX137" fmla="*/ 430322 w 1007920"/>
                  <a:gd name="connsiteY137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956874 w 1007920"/>
                  <a:gd name="connsiteY92" fmla="*/ 1101273 h 1516602"/>
                  <a:gd name="connsiteX93" fmla="*/ 1002594 w 1007920"/>
                  <a:gd name="connsiteY93" fmla="*/ 1099368 h 1516602"/>
                  <a:gd name="connsiteX94" fmla="*/ 1003378 w 1007920"/>
                  <a:gd name="connsiteY94" fmla="*/ 1065958 h 1516602"/>
                  <a:gd name="connsiteX95" fmla="*/ 970209 w 1007920"/>
                  <a:gd name="connsiteY95" fmla="*/ 1044123 h 1516602"/>
                  <a:gd name="connsiteX96" fmla="*/ 935919 w 1007920"/>
                  <a:gd name="connsiteY96" fmla="*/ 1034598 h 1516602"/>
                  <a:gd name="connsiteX97" fmla="*/ 825429 w 1007920"/>
                  <a:gd name="connsiteY97" fmla="*/ 1034598 h 1516602"/>
                  <a:gd name="connsiteX98" fmla="*/ 730179 w 1007920"/>
                  <a:gd name="connsiteY98" fmla="*/ 1038408 h 1516602"/>
                  <a:gd name="connsiteX99" fmla="*/ 669219 w 1007920"/>
                  <a:gd name="connsiteY99" fmla="*/ 1046028 h 1516602"/>
                  <a:gd name="connsiteX100" fmla="*/ 646360 w 1007920"/>
                  <a:gd name="connsiteY100" fmla="*/ 1049838 h 1516602"/>
                  <a:gd name="connsiteX101" fmla="*/ 640078 w 1007920"/>
                  <a:gd name="connsiteY101" fmla="*/ 1026051 h 1516602"/>
                  <a:gd name="connsiteX102" fmla="*/ 673029 w 1007920"/>
                  <a:gd name="connsiteY102" fmla="*/ 992688 h 1516602"/>
                  <a:gd name="connsiteX103" fmla="*/ 674934 w 1007920"/>
                  <a:gd name="connsiteY103" fmla="*/ 986973 h 1516602"/>
                  <a:gd name="connsiteX104" fmla="*/ 680649 w 1007920"/>
                  <a:gd name="connsiteY104" fmla="*/ 985068 h 1516602"/>
                  <a:gd name="connsiteX105" fmla="*/ 686364 w 1007920"/>
                  <a:gd name="connsiteY105" fmla="*/ 981258 h 1516602"/>
                  <a:gd name="connsiteX106" fmla="*/ 695889 w 1007920"/>
                  <a:gd name="connsiteY106" fmla="*/ 971733 h 1516602"/>
                  <a:gd name="connsiteX107" fmla="*/ 705414 w 1007920"/>
                  <a:gd name="connsiteY107" fmla="*/ 960303 h 1516602"/>
                  <a:gd name="connsiteX108" fmla="*/ 716844 w 1007920"/>
                  <a:gd name="connsiteY108" fmla="*/ 952683 h 1516602"/>
                  <a:gd name="connsiteX109" fmla="*/ 732084 w 1007920"/>
                  <a:gd name="connsiteY109" fmla="*/ 939348 h 1516602"/>
                  <a:gd name="connsiteX110" fmla="*/ 741609 w 1007920"/>
                  <a:gd name="connsiteY110" fmla="*/ 927918 h 1516602"/>
                  <a:gd name="connsiteX111" fmla="*/ 753039 w 1007920"/>
                  <a:gd name="connsiteY111" fmla="*/ 918393 h 1516602"/>
                  <a:gd name="connsiteX112" fmla="*/ 758754 w 1007920"/>
                  <a:gd name="connsiteY112" fmla="*/ 906963 h 1516602"/>
                  <a:gd name="connsiteX113" fmla="*/ 760659 w 1007920"/>
                  <a:gd name="connsiteY113" fmla="*/ 901248 h 1516602"/>
                  <a:gd name="connsiteX114" fmla="*/ 766374 w 1007920"/>
                  <a:gd name="connsiteY114" fmla="*/ 889818 h 1516602"/>
                  <a:gd name="connsiteX115" fmla="*/ 764469 w 1007920"/>
                  <a:gd name="connsiteY115" fmla="*/ 874578 h 1516602"/>
                  <a:gd name="connsiteX116" fmla="*/ 758754 w 1007920"/>
                  <a:gd name="connsiteY116" fmla="*/ 872673 h 1516602"/>
                  <a:gd name="connsiteX117" fmla="*/ 737799 w 1007920"/>
                  <a:gd name="connsiteY117" fmla="*/ 874578 h 1516602"/>
                  <a:gd name="connsiteX118" fmla="*/ 732084 w 1007920"/>
                  <a:gd name="connsiteY118" fmla="*/ 878388 h 1516602"/>
                  <a:gd name="connsiteX119" fmla="*/ 699699 w 1007920"/>
                  <a:gd name="connsiteY119" fmla="*/ 899343 h 1516602"/>
                  <a:gd name="connsiteX120" fmla="*/ 595181 w 1007920"/>
                  <a:gd name="connsiteY120" fmla="*/ 957831 h 1516602"/>
                  <a:gd name="connsiteX121" fmla="*/ 507294 w 1007920"/>
                  <a:gd name="connsiteY121" fmla="*/ 847908 h 1516602"/>
                  <a:gd name="connsiteX122" fmla="*/ 503484 w 1007920"/>
                  <a:gd name="connsiteY122" fmla="*/ 358323 h 1516602"/>
                  <a:gd name="connsiteX123" fmla="*/ 499674 w 1007920"/>
                  <a:gd name="connsiteY123" fmla="*/ 66858 h 1516602"/>
                  <a:gd name="connsiteX124" fmla="*/ 490149 w 1007920"/>
                  <a:gd name="connsiteY124" fmla="*/ 40188 h 1516602"/>
                  <a:gd name="connsiteX125" fmla="*/ 488244 w 1007920"/>
                  <a:gd name="connsiteY125" fmla="*/ 34473 h 1516602"/>
                  <a:gd name="connsiteX126" fmla="*/ 484434 w 1007920"/>
                  <a:gd name="connsiteY126" fmla="*/ 28758 h 1516602"/>
                  <a:gd name="connsiteX127" fmla="*/ 478719 w 1007920"/>
                  <a:gd name="connsiteY127" fmla="*/ 17328 h 1516602"/>
                  <a:gd name="connsiteX128" fmla="*/ 473004 w 1007920"/>
                  <a:gd name="connsiteY128" fmla="*/ 13518 h 1516602"/>
                  <a:gd name="connsiteX129" fmla="*/ 469194 w 1007920"/>
                  <a:gd name="connsiteY129" fmla="*/ 7803 h 1516602"/>
                  <a:gd name="connsiteX130" fmla="*/ 429189 w 1007920"/>
                  <a:gd name="connsiteY130" fmla="*/ 11613 h 1516602"/>
                  <a:gd name="connsiteX131" fmla="*/ 425379 w 1007920"/>
                  <a:gd name="connsiteY131" fmla="*/ 78288 h 1516602"/>
                  <a:gd name="connsiteX132" fmla="*/ 425379 w 1007920"/>
                  <a:gd name="connsiteY132" fmla="*/ 84003 h 1516602"/>
                  <a:gd name="connsiteX133" fmla="*/ 429189 w 1007920"/>
                  <a:gd name="connsiteY133" fmla="*/ 238308 h 1516602"/>
                  <a:gd name="connsiteX134" fmla="*/ 440619 w 1007920"/>
                  <a:gd name="connsiteY134" fmla="*/ 421188 h 1516602"/>
                  <a:gd name="connsiteX135" fmla="*/ 435265 w 1007920"/>
                  <a:gd name="connsiteY135" fmla="*/ 718368 h 1516602"/>
                  <a:gd name="connsiteX136" fmla="*/ 435059 w 1007920"/>
                  <a:gd name="connsiteY136" fmla="*/ 799046 h 1516602"/>
                  <a:gd name="connsiteX137" fmla="*/ 430322 w 1007920"/>
                  <a:gd name="connsiteY137" fmla="*/ 879006 h 1516602"/>
                  <a:gd name="connsiteX0" fmla="*/ 430322 w 1007920"/>
                  <a:gd name="connsiteY0" fmla="*/ 879006 h 1516602"/>
                  <a:gd name="connsiteX1" fmla="*/ 392427 w 1007920"/>
                  <a:gd name="connsiteY1" fmla="*/ 931934 h 1516602"/>
                  <a:gd name="connsiteX2" fmla="*/ 312984 w 1007920"/>
                  <a:gd name="connsiteY2" fmla="*/ 966018 h 1516602"/>
                  <a:gd name="connsiteX3" fmla="*/ 240645 w 1007920"/>
                  <a:gd name="connsiteY3" fmla="*/ 957266 h 1516602"/>
                  <a:gd name="connsiteX4" fmla="*/ 181539 w 1007920"/>
                  <a:gd name="connsiteY4" fmla="*/ 937443 h 1516602"/>
                  <a:gd name="connsiteX5" fmla="*/ 116769 w 1007920"/>
                  <a:gd name="connsiteY5" fmla="*/ 903153 h 1516602"/>
                  <a:gd name="connsiteX6" fmla="*/ 59619 w 1007920"/>
                  <a:gd name="connsiteY6" fmla="*/ 874578 h 1516602"/>
                  <a:gd name="connsiteX7" fmla="*/ 46284 w 1007920"/>
                  <a:gd name="connsiteY7" fmla="*/ 895533 h 1516602"/>
                  <a:gd name="connsiteX8" fmla="*/ 50094 w 1007920"/>
                  <a:gd name="connsiteY8" fmla="*/ 933633 h 1516602"/>
                  <a:gd name="connsiteX9" fmla="*/ 53904 w 1007920"/>
                  <a:gd name="connsiteY9" fmla="*/ 939348 h 1516602"/>
                  <a:gd name="connsiteX10" fmla="*/ 59619 w 1007920"/>
                  <a:gd name="connsiteY10" fmla="*/ 943158 h 1516602"/>
                  <a:gd name="connsiteX11" fmla="*/ 63429 w 1007920"/>
                  <a:gd name="connsiteY11" fmla="*/ 948873 h 1516602"/>
                  <a:gd name="connsiteX12" fmla="*/ 80574 w 1007920"/>
                  <a:gd name="connsiteY12" fmla="*/ 958398 h 1516602"/>
                  <a:gd name="connsiteX13" fmla="*/ 166299 w 1007920"/>
                  <a:gd name="connsiteY13" fmla="*/ 979353 h 1516602"/>
                  <a:gd name="connsiteX14" fmla="*/ 267264 w 1007920"/>
                  <a:gd name="connsiteY14" fmla="*/ 1021263 h 1516602"/>
                  <a:gd name="connsiteX15" fmla="*/ 278694 w 1007920"/>
                  <a:gd name="connsiteY15" fmla="*/ 1076508 h 1516602"/>
                  <a:gd name="connsiteX16" fmla="*/ 264381 w 1007920"/>
                  <a:gd name="connsiteY16" fmla="*/ 1119397 h 1516602"/>
                  <a:gd name="connsiteX17" fmla="*/ 186224 w 1007920"/>
                  <a:gd name="connsiteY17" fmla="*/ 1150391 h 1516602"/>
                  <a:gd name="connsiteX18" fmla="*/ 27234 w 1007920"/>
                  <a:gd name="connsiteY18" fmla="*/ 1154613 h 1516602"/>
                  <a:gd name="connsiteX19" fmla="*/ 15804 w 1007920"/>
                  <a:gd name="connsiteY19" fmla="*/ 1160328 h 1516602"/>
                  <a:gd name="connsiteX20" fmla="*/ 6279 w 1007920"/>
                  <a:gd name="connsiteY20" fmla="*/ 1169853 h 1516602"/>
                  <a:gd name="connsiteX21" fmla="*/ 4374 w 1007920"/>
                  <a:gd name="connsiteY21" fmla="*/ 1175568 h 1516602"/>
                  <a:gd name="connsiteX22" fmla="*/ 564 w 1007920"/>
                  <a:gd name="connsiteY22" fmla="*/ 1181283 h 1516602"/>
                  <a:gd name="connsiteX23" fmla="*/ 6279 w 1007920"/>
                  <a:gd name="connsiteY23" fmla="*/ 1213668 h 1516602"/>
                  <a:gd name="connsiteX24" fmla="*/ 11994 w 1007920"/>
                  <a:gd name="connsiteY24" fmla="*/ 1217478 h 1516602"/>
                  <a:gd name="connsiteX25" fmla="*/ 17709 w 1007920"/>
                  <a:gd name="connsiteY25" fmla="*/ 1219383 h 1516602"/>
                  <a:gd name="connsiteX26" fmla="*/ 145344 w 1007920"/>
                  <a:gd name="connsiteY26" fmla="*/ 1217478 h 1516602"/>
                  <a:gd name="connsiteX27" fmla="*/ 239202 w 1007920"/>
                  <a:gd name="connsiteY27" fmla="*/ 1214801 h 1516602"/>
                  <a:gd name="connsiteX28" fmla="*/ 318699 w 1007920"/>
                  <a:gd name="connsiteY28" fmla="*/ 1217478 h 1516602"/>
                  <a:gd name="connsiteX29" fmla="*/ 330129 w 1007920"/>
                  <a:gd name="connsiteY29" fmla="*/ 1223193 h 1516602"/>
                  <a:gd name="connsiteX30" fmla="*/ 333939 w 1007920"/>
                  <a:gd name="connsiteY30" fmla="*/ 1228908 h 1516602"/>
                  <a:gd name="connsiteX31" fmla="*/ 339654 w 1007920"/>
                  <a:gd name="connsiteY31" fmla="*/ 1230813 h 1516602"/>
                  <a:gd name="connsiteX32" fmla="*/ 351084 w 1007920"/>
                  <a:gd name="connsiteY32" fmla="*/ 1238433 h 1516602"/>
                  <a:gd name="connsiteX33" fmla="*/ 356799 w 1007920"/>
                  <a:gd name="connsiteY33" fmla="*/ 1242243 h 1516602"/>
                  <a:gd name="connsiteX34" fmla="*/ 360609 w 1007920"/>
                  <a:gd name="connsiteY34" fmla="*/ 1247958 h 1516602"/>
                  <a:gd name="connsiteX35" fmla="*/ 366324 w 1007920"/>
                  <a:gd name="connsiteY35" fmla="*/ 1259388 h 1516602"/>
                  <a:gd name="connsiteX36" fmla="*/ 362514 w 1007920"/>
                  <a:gd name="connsiteY36" fmla="*/ 1286058 h 1516602"/>
                  <a:gd name="connsiteX37" fmla="*/ 358704 w 1007920"/>
                  <a:gd name="connsiteY37" fmla="*/ 1291773 h 1516602"/>
                  <a:gd name="connsiteX38" fmla="*/ 356799 w 1007920"/>
                  <a:gd name="connsiteY38" fmla="*/ 1297488 h 1516602"/>
                  <a:gd name="connsiteX39" fmla="*/ 352989 w 1007920"/>
                  <a:gd name="connsiteY39" fmla="*/ 1303203 h 1516602"/>
                  <a:gd name="connsiteX40" fmla="*/ 351084 w 1007920"/>
                  <a:gd name="connsiteY40" fmla="*/ 1308918 h 1516602"/>
                  <a:gd name="connsiteX41" fmla="*/ 347274 w 1007920"/>
                  <a:gd name="connsiteY41" fmla="*/ 1314633 h 1516602"/>
                  <a:gd name="connsiteX42" fmla="*/ 330129 w 1007920"/>
                  <a:gd name="connsiteY42" fmla="*/ 1381308 h 1516602"/>
                  <a:gd name="connsiteX43" fmla="*/ 328224 w 1007920"/>
                  <a:gd name="connsiteY43" fmla="*/ 1432743 h 1516602"/>
                  <a:gd name="connsiteX44" fmla="*/ 330129 w 1007920"/>
                  <a:gd name="connsiteY44" fmla="*/ 1457508 h 1516602"/>
                  <a:gd name="connsiteX45" fmla="*/ 332034 w 1007920"/>
                  <a:gd name="connsiteY45" fmla="*/ 1463223 h 1516602"/>
                  <a:gd name="connsiteX46" fmla="*/ 335844 w 1007920"/>
                  <a:gd name="connsiteY46" fmla="*/ 1467033 h 1516602"/>
                  <a:gd name="connsiteX47" fmla="*/ 364419 w 1007920"/>
                  <a:gd name="connsiteY47" fmla="*/ 1512753 h 1516602"/>
                  <a:gd name="connsiteX48" fmla="*/ 387279 w 1007920"/>
                  <a:gd name="connsiteY48" fmla="*/ 1514658 h 1516602"/>
                  <a:gd name="connsiteX49" fmla="*/ 392994 w 1007920"/>
                  <a:gd name="connsiteY49" fmla="*/ 1508943 h 1516602"/>
                  <a:gd name="connsiteX50" fmla="*/ 394899 w 1007920"/>
                  <a:gd name="connsiteY50" fmla="*/ 1497513 h 1516602"/>
                  <a:gd name="connsiteX51" fmla="*/ 396804 w 1007920"/>
                  <a:gd name="connsiteY51" fmla="*/ 1491798 h 1516602"/>
                  <a:gd name="connsiteX52" fmla="*/ 398709 w 1007920"/>
                  <a:gd name="connsiteY52" fmla="*/ 1474653 h 1516602"/>
                  <a:gd name="connsiteX53" fmla="*/ 400614 w 1007920"/>
                  <a:gd name="connsiteY53" fmla="*/ 1461318 h 1516602"/>
                  <a:gd name="connsiteX54" fmla="*/ 404424 w 1007920"/>
                  <a:gd name="connsiteY54" fmla="*/ 1404168 h 1516602"/>
                  <a:gd name="connsiteX55" fmla="*/ 410139 w 1007920"/>
                  <a:gd name="connsiteY55" fmla="*/ 1392738 h 1516602"/>
                  <a:gd name="connsiteX56" fmla="*/ 413949 w 1007920"/>
                  <a:gd name="connsiteY56" fmla="*/ 1379403 h 1516602"/>
                  <a:gd name="connsiteX57" fmla="*/ 415854 w 1007920"/>
                  <a:gd name="connsiteY57" fmla="*/ 1373688 h 1516602"/>
                  <a:gd name="connsiteX58" fmla="*/ 417759 w 1007920"/>
                  <a:gd name="connsiteY58" fmla="*/ 1360353 h 1516602"/>
                  <a:gd name="connsiteX59" fmla="*/ 421569 w 1007920"/>
                  <a:gd name="connsiteY59" fmla="*/ 1348923 h 1516602"/>
                  <a:gd name="connsiteX60" fmla="*/ 427284 w 1007920"/>
                  <a:gd name="connsiteY60" fmla="*/ 1335588 h 1516602"/>
                  <a:gd name="connsiteX61" fmla="*/ 467289 w 1007920"/>
                  <a:gd name="connsiteY61" fmla="*/ 1265103 h 1516602"/>
                  <a:gd name="connsiteX62" fmla="*/ 528455 w 1007920"/>
                  <a:gd name="connsiteY62" fmla="*/ 1230091 h 1516602"/>
                  <a:gd name="connsiteX63" fmla="*/ 601154 w 1007920"/>
                  <a:gd name="connsiteY63" fmla="*/ 1221700 h 1516602"/>
                  <a:gd name="connsiteX64" fmla="*/ 720654 w 1007920"/>
                  <a:gd name="connsiteY64" fmla="*/ 1316538 h 1516602"/>
                  <a:gd name="connsiteX65" fmla="*/ 733989 w 1007920"/>
                  <a:gd name="connsiteY65" fmla="*/ 1326063 h 1516602"/>
                  <a:gd name="connsiteX66" fmla="*/ 743514 w 1007920"/>
                  <a:gd name="connsiteY66" fmla="*/ 1327968 h 1516602"/>
                  <a:gd name="connsiteX67" fmla="*/ 749229 w 1007920"/>
                  <a:gd name="connsiteY67" fmla="*/ 1329873 h 1516602"/>
                  <a:gd name="connsiteX68" fmla="*/ 762564 w 1007920"/>
                  <a:gd name="connsiteY68" fmla="*/ 1335588 h 1516602"/>
                  <a:gd name="connsiteX69" fmla="*/ 777804 w 1007920"/>
                  <a:gd name="connsiteY69" fmla="*/ 1333683 h 1516602"/>
                  <a:gd name="connsiteX70" fmla="*/ 789234 w 1007920"/>
                  <a:gd name="connsiteY70" fmla="*/ 1327968 h 1516602"/>
                  <a:gd name="connsiteX71" fmla="*/ 794949 w 1007920"/>
                  <a:gd name="connsiteY71" fmla="*/ 1326063 h 1516602"/>
                  <a:gd name="connsiteX72" fmla="*/ 802569 w 1007920"/>
                  <a:gd name="connsiteY72" fmla="*/ 1308918 h 1516602"/>
                  <a:gd name="connsiteX73" fmla="*/ 800664 w 1007920"/>
                  <a:gd name="connsiteY73" fmla="*/ 1284153 h 1516602"/>
                  <a:gd name="connsiteX74" fmla="*/ 798759 w 1007920"/>
                  <a:gd name="connsiteY74" fmla="*/ 1278438 h 1516602"/>
                  <a:gd name="connsiteX75" fmla="*/ 796854 w 1007920"/>
                  <a:gd name="connsiteY75" fmla="*/ 1270818 h 1516602"/>
                  <a:gd name="connsiteX76" fmla="*/ 783519 w 1007920"/>
                  <a:gd name="connsiteY76" fmla="*/ 1253673 h 1516602"/>
                  <a:gd name="connsiteX77" fmla="*/ 773994 w 1007920"/>
                  <a:gd name="connsiteY77" fmla="*/ 1247958 h 1516602"/>
                  <a:gd name="connsiteX78" fmla="*/ 648264 w 1007920"/>
                  <a:gd name="connsiteY78" fmla="*/ 1156518 h 1516602"/>
                  <a:gd name="connsiteX79" fmla="*/ 644454 w 1007920"/>
                  <a:gd name="connsiteY79" fmla="*/ 1139373 h 1516602"/>
                  <a:gd name="connsiteX80" fmla="*/ 646359 w 1007920"/>
                  <a:gd name="connsiteY80" fmla="*/ 1131753 h 1516602"/>
                  <a:gd name="connsiteX81" fmla="*/ 650169 w 1007920"/>
                  <a:gd name="connsiteY81" fmla="*/ 1114608 h 1516602"/>
                  <a:gd name="connsiteX82" fmla="*/ 653979 w 1007920"/>
                  <a:gd name="connsiteY82" fmla="*/ 1108893 h 1516602"/>
                  <a:gd name="connsiteX83" fmla="*/ 655884 w 1007920"/>
                  <a:gd name="connsiteY83" fmla="*/ 1103178 h 1516602"/>
                  <a:gd name="connsiteX84" fmla="*/ 661599 w 1007920"/>
                  <a:gd name="connsiteY84" fmla="*/ 1101273 h 1516602"/>
                  <a:gd name="connsiteX85" fmla="*/ 671124 w 1007920"/>
                  <a:gd name="connsiteY85" fmla="*/ 1089843 h 1516602"/>
                  <a:gd name="connsiteX86" fmla="*/ 724464 w 1007920"/>
                  <a:gd name="connsiteY86" fmla="*/ 1082223 h 1516602"/>
                  <a:gd name="connsiteX87" fmla="*/ 842574 w 1007920"/>
                  <a:gd name="connsiteY87" fmla="*/ 1084128 h 1516602"/>
                  <a:gd name="connsiteX88" fmla="*/ 871149 w 1007920"/>
                  <a:gd name="connsiteY88" fmla="*/ 1086033 h 1516602"/>
                  <a:gd name="connsiteX89" fmla="*/ 899724 w 1007920"/>
                  <a:gd name="connsiteY89" fmla="*/ 1091748 h 1516602"/>
                  <a:gd name="connsiteX90" fmla="*/ 922584 w 1007920"/>
                  <a:gd name="connsiteY90" fmla="*/ 1095558 h 1516602"/>
                  <a:gd name="connsiteX91" fmla="*/ 951159 w 1007920"/>
                  <a:gd name="connsiteY91" fmla="*/ 1101273 h 1516602"/>
                  <a:gd name="connsiteX92" fmla="*/ 1002594 w 1007920"/>
                  <a:gd name="connsiteY92" fmla="*/ 1099368 h 1516602"/>
                  <a:gd name="connsiteX93" fmla="*/ 1003378 w 1007920"/>
                  <a:gd name="connsiteY93" fmla="*/ 1065958 h 1516602"/>
                  <a:gd name="connsiteX94" fmla="*/ 970209 w 1007920"/>
                  <a:gd name="connsiteY94" fmla="*/ 1044123 h 1516602"/>
                  <a:gd name="connsiteX95" fmla="*/ 935919 w 1007920"/>
                  <a:gd name="connsiteY95" fmla="*/ 1034598 h 1516602"/>
                  <a:gd name="connsiteX96" fmla="*/ 825429 w 1007920"/>
                  <a:gd name="connsiteY96" fmla="*/ 1034598 h 1516602"/>
                  <a:gd name="connsiteX97" fmla="*/ 730179 w 1007920"/>
                  <a:gd name="connsiteY97" fmla="*/ 1038408 h 1516602"/>
                  <a:gd name="connsiteX98" fmla="*/ 669219 w 1007920"/>
                  <a:gd name="connsiteY98" fmla="*/ 1046028 h 1516602"/>
                  <a:gd name="connsiteX99" fmla="*/ 646360 w 1007920"/>
                  <a:gd name="connsiteY99" fmla="*/ 1049838 h 1516602"/>
                  <a:gd name="connsiteX100" fmla="*/ 640078 w 1007920"/>
                  <a:gd name="connsiteY100" fmla="*/ 1026051 h 1516602"/>
                  <a:gd name="connsiteX101" fmla="*/ 673029 w 1007920"/>
                  <a:gd name="connsiteY101" fmla="*/ 992688 h 1516602"/>
                  <a:gd name="connsiteX102" fmla="*/ 674934 w 1007920"/>
                  <a:gd name="connsiteY102" fmla="*/ 986973 h 1516602"/>
                  <a:gd name="connsiteX103" fmla="*/ 680649 w 1007920"/>
                  <a:gd name="connsiteY103" fmla="*/ 985068 h 1516602"/>
                  <a:gd name="connsiteX104" fmla="*/ 686364 w 1007920"/>
                  <a:gd name="connsiteY104" fmla="*/ 981258 h 1516602"/>
                  <a:gd name="connsiteX105" fmla="*/ 695889 w 1007920"/>
                  <a:gd name="connsiteY105" fmla="*/ 971733 h 1516602"/>
                  <a:gd name="connsiteX106" fmla="*/ 705414 w 1007920"/>
                  <a:gd name="connsiteY106" fmla="*/ 960303 h 1516602"/>
                  <a:gd name="connsiteX107" fmla="*/ 716844 w 1007920"/>
                  <a:gd name="connsiteY107" fmla="*/ 952683 h 1516602"/>
                  <a:gd name="connsiteX108" fmla="*/ 732084 w 1007920"/>
                  <a:gd name="connsiteY108" fmla="*/ 939348 h 1516602"/>
                  <a:gd name="connsiteX109" fmla="*/ 741609 w 1007920"/>
                  <a:gd name="connsiteY109" fmla="*/ 927918 h 1516602"/>
                  <a:gd name="connsiteX110" fmla="*/ 753039 w 1007920"/>
                  <a:gd name="connsiteY110" fmla="*/ 918393 h 1516602"/>
                  <a:gd name="connsiteX111" fmla="*/ 758754 w 1007920"/>
                  <a:gd name="connsiteY111" fmla="*/ 906963 h 1516602"/>
                  <a:gd name="connsiteX112" fmla="*/ 760659 w 1007920"/>
                  <a:gd name="connsiteY112" fmla="*/ 901248 h 1516602"/>
                  <a:gd name="connsiteX113" fmla="*/ 766374 w 1007920"/>
                  <a:gd name="connsiteY113" fmla="*/ 889818 h 1516602"/>
                  <a:gd name="connsiteX114" fmla="*/ 764469 w 1007920"/>
                  <a:gd name="connsiteY114" fmla="*/ 874578 h 1516602"/>
                  <a:gd name="connsiteX115" fmla="*/ 758754 w 1007920"/>
                  <a:gd name="connsiteY115" fmla="*/ 872673 h 1516602"/>
                  <a:gd name="connsiteX116" fmla="*/ 737799 w 1007920"/>
                  <a:gd name="connsiteY116" fmla="*/ 874578 h 1516602"/>
                  <a:gd name="connsiteX117" fmla="*/ 732084 w 1007920"/>
                  <a:gd name="connsiteY117" fmla="*/ 878388 h 1516602"/>
                  <a:gd name="connsiteX118" fmla="*/ 699699 w 1007920"/>
                  <a:gd name="connsiteY118" fmla="*/ 899343 h 1516602"/>
                  <a:gd name="connsiteX119" fmla="*/ 595181 w 1007920"/>
                  <a:gd name="connsiteY119" fmla="*/ 957831 h 1516602"/>
                  <a:gd name="connsiteX120" fmla="*/ 507294 w 1007920"/>
                  <a:gd name="connsiteY120" fmla="*/ 847908 h 1516602"/>
                  <a:gd name="connsiteX121" fmla="*/ 503484 w 1007920"/>
                  <a:gd name="connsiteY121" fmla="*/ 358323 h 1516602"/>
                  <a:gd name="connsiteX122" fmla="*/ 499674 w 1007920"/>
                  <a:gd name="connsiteY122" fmla="*/ 66858 h 1516602"/>
                  <a:gd name="connsiteX123" fmla="*/ 490149 w 1007920"/>
                  <a:gd name="connsiteY123" fmla="*/ 40188 h 1516602"/>
                  <a:gd name="connsiteX124" fmla="*/ 488244 w 1007920"/>
                  <a:gd name="connsiteY124" fmla="*/ 34473 h 1516602"/>
                  <a:gd name="connsiteX125" fmla="*/ 484434 w 1007920"/>
                  <a:gd name="connsiteY125" fmla="*/ 28758 h 1516602"/>
                  <a:gd name="connsiteX126" fmla="*/ 478719 w 1007920"/>
                  <a:gd name="connsiteY126" fmla="*/ 17328 h 1516602"/>
                  <a:gd name="connsiteX127" fmla="*/ 473004 w 1007920"/>
                  <a:gd name="connsiteY127" fmla="*/ 13518 h 1516602"/>
                  <a:gd name="connsiteX128" fmla="*/ 469194 w 1007920"/>
                  <a:gd name="connsiteY128" fmla="*/ 7803 h 1516602"/>
                  <a:gd name="connsiteX129" fmla="*/ 429189 w 1007920"/>
                  <a:gd name="connsiteY129" fmla="*/ 11613 h 1516602"/>
                  <a:gd name="connsiteX130" fmla="*/ 425379 w 1007920"/>
                  <a:gd name="connsiteY130" fmla="*/ 78288 h 1516602"/>
                  <a:gd name="connsiteX131" fmla="*/ 425379 w 1007920"/>
                  <a:gd name="connsiteY131" fmla="*/ 84003 h 1516602"/>
                  <a:gd name="connsiteX132" fmla="*/ 429189 w 1007920"/>
                  <a:gd name="connsiteY132" fmla="*/ 238308 h 1516602"/>
                  <a:gd name="connsiteX133" fmla="*/ 440619 w 1007920"/>
                  <a:gd name="connsiteY133" fmla="*/ 421188 h 1516602"/>
                  <a:gd name="connsiteX134" fmla="*/ 435265 w 1007920"/>
                  <a:gd name="connsiteY134" fmla="*/ 718368 h 1516602"/>
                  <a:gd name="connsiteX135" fmla="*/ 435059 w 1007920"/>
                  <a:gd name="connsiteY135" fmla="*/ 799046 h 1516602"/>
                  <a:gd name="connsiteX136" fmla="*/ 430322 w 1007920"/>
                  <a:gd name="connsiteY136" fmla="*/ 879006 h 1516602"/>
                  <a:gd name="connsiteX0" fmla="*/ 430322 w 1010256"/>
                  <a:gd name="connsiteY0" fmla="*/ 879006 h 1516602"/>
                  <a:gd name="connsiteX1" fmla="*/ 392427 w 1010256"/>
                  <a:gd name="connsiteY1" fmla="*/ 931934 h 1516602"/>
                  <a:gd name="connsiteX2" fmla="*/ 312984 w 1010256"/>
                  <a:gd name="connsiteY2" fmla="*/ 966018 h 1516602"/>
                  <a:gd name="connsiteX3" fmla="*/ 240645 w 1010256"/>
                  <a:gd name="connsiteY3" fmla="*/ 957266 h 1516602"/>
                  <a:gd name="connsiteX4" fmla="*/ 181539 w 1010256"/>
                  <a:gd name="connsiteY4" fmla="*/ 937443 h 1516602"/>
                  <a:gd name="connsiteX5" fmla="*/ 116769 w 1010256"/>
                  <a:gd name="connsiteY5" fmla="*/ 903153 h 1516602"/>
                  <a:gd name="connsiteX6" fmla="*/ 59619 w 1010256"/>
                  <a:gd name="connsiteY6" fmla="*/ 874578 h 1516602"/>
                  <a:gd name="connsiteX7" fmla="*/ 46284 w 1010256"/>
                  <a:gd name="connsiteY7" fmla="*/ 895533 h 1516602"/>
                  <a:gd name="connsiteX8" fmla="*/ 50094 w 1010256"/>
                  <a:gd name="connsiteY8" fmla="*/ 933633 h 1516602"/>
                  <a:gd name="connsiteX9" fmla="*/ 53904 w 1010256"/>
                  <a:gd name="connsiteY9" fmla="*/ 939348 h 1516602"/>
                  <a:gd name="connsiteX10" fmla="*/ 59619 w 1010256"/>
                  <a:gd name="connsiteY10" fmla="*/ 943158 h 1516602"/>
                  <a:gd name="connsiteX11" fmla="*/ 63429 w 1010256"/>
                  <a:gd name="connsiteY11" fmla="*/ 948873 h 1516602"/>
                  <a:gd name="connsiteX12" fmla="*/ 80574 w 1010256"/>
                  <a:gd name="connsiteY12" fmla="*/ 958398 h 1516602"/>
                  <a:gd name="connsiteX13" fmla="*/ 166299 w 1010256"/>
                  <a:gd name="connsiteY13" fmla="*/ 979353 h 1516602"/>
                  <a:gd name="connsiteX14" fmla="*/ 267264 w 1010256"/>
                  <a:gd name="connsiteY14" fmla="*/ 1021263 h 1516602"/>
                  <a:gd name="connsiteX15" fmla="*/ 278694 w 1010256"/>
                  <a:gd name="connsiteY15" fmla="*/ 1076508 h 1516602"/>
                  <a:gd name="connsiteX16" fmla="*/ 264381 w 1010256"/>
                  <a:gd name="connsiteY16" fmla="*/ 1119397 h 1516602"/>
                  <a:gd name="connsiteX17" fmla="*/ 186224 w 1010256"/>
                  <a:gd name="connsiteY17" fmla="*/ 1150391 h 1516602"/>
                  <a:gd name="connsiteX18" fmla="*/ 27234 w 1010256"/>
                  <a:gd name="connsiteY18" fmla="*/ 1154613 h 1516602"/>
                  <a:gd name="connsiteX19" fmla="*/ 15804 w 1010256"/>
                  <a:gd name="connsiteY19" fmla="*/ 1160328 h 1516602"/>
                  <a:gd name="connsiteX20" fmla="*/ 6279 w 1010256"/>
                  <a:gd name="connsiteY20" fmla="*/ 1169853 h 1516602"/>
                  <a:gd name="connsiteX21" fmla="*/ 4374 w 1010256"/>
                  <a:gd name="connsiteY21" fmla="*/ 1175568 h 1516602"/>
                  <a:gd name="connsiteX22" fmla="*/ 564 w 1010256"/>
                  <a:gd name="connsiteY22" fmla="*/ 1181283 h 1516602"/>
                  <a:gd name="connsiteX23" fmla="*/ 6279 w 1010256"/>
                  <a:gd name="connsiteY23" fmla="*/ 1213668 h 1516602"/>
                  <a:gd name="connsiteX24" fmla="*/ 11994 w 1010256"/>
                  <a:gd name="connsiteY24" fmla="*/ 1217478 h 1516602"/>
                  <a:gd name="connsiteX25" fmla="*/ 17709 w 1010256"/>
                  <a:gd name="connsiteY25" fmla="*/ 1219383 h 1516602"/>
                  <a:gd name="connsiteX26" fmla="*/ 145344 w 1010256"/>
                  <a:gd name="connsiteY26" fmla="*/ 1217478 h 1516602"/>
                  <a:gd name="connsiteX27" fmla="*/ 239202 w 1010256"/>
                  <a:gd name="connsiteY27" fmla="*/ 1214801 h 1516602"/>
                  <a:gd name="connsiteX28" fmla="*/ 318699 w 1010256"/>
                  <a:gd name="connsiteY28" fmla="*/ 1217478 h 1516602"/>
                  <a:gd name="connsiteX29" fmla="*/ 330129 w 1010256"/>
                  <a:gd name="connsiteY29" fmla="*/ 1223193 h 1516602"/>
                  <a:gd name="connsiteX30" fmla="*/ 333939 w 1010256"/>
                  <a:gd name="connsiteY30" fmla="*/ 1228908 h 1516602"/>
                  <a:gd name="connsiteX31" fmla="*/ 339654 w 1010256"/>
                  <a:gd name="connsiteY31" fmla="*/ 1230813 h 1516602"/>
                  <a:gd name="connsiteX32" fmla="*/ 351084 w 1010256"/>
                  <a:gd name="connsiteY32" fmla="*/ 1238433 h 1516602"/>
                  <a:gd name="connsiteX33" fmla="*/ 356799 w 1010256"/>
                  <a:gd name="connsiteY33" fmla="*/ 1242243 h 1516602"/>
                  <a:gd name="connsiteX34" fmla="*/ 360609 w 1010256"/>
                  <a:gd name="connsiteY34" fmla="*/ 1247958 h 1516602"/>
                  <a:gd name="connsiteX35" fmla="*/ 366324 w 1010256"/>
                  <a:gd name="connsiteY35" fmla="*/ 1259388 h 1516602"/>
                  <a:gd name="connsiteX36" fmla="*/ 362514 w 1010256"/>
                  <a:gd name="connsiteY36" fmla="*/ 1286058 h 1516602"/>
                  <a:gd name="connsiteX37" fmla="*/ 358704 w 1010256"/>
                  <a:gd name="connsiteY37" fmla="*/ 1291773 h 1516602"/>
                  <a:gd name="connsiteX38" fmla="*/ 356799 w 1010256"/>
                  <a:gd name="connsiteY38" fmla="*/ 1297488 h 1516602"/>
                  <a:gd name="connsiteX39" fmla="*/ 352989 w 1010256"/>
                  <a:gd name="connsiteY39" fmla="*/ 1303203 h 1516602"/>
                  <a:gd name="connsiteX40" fmla="*/ 351084 w 1010256"/>
                  <a:gd name="connsiteY40" fmla="*/ 1308918 h 1516602"/>
                  <a:gd name="connsiteX41" fmla="*/ 347274 w 1010256"/>
                  <a:gd name="connsiteY41" fmla="*/ 1314633 h 1516602"/>
                  <a:gd name="connsiteX42" fmla="*/ 330129 w 1010256"/>
                  <a:gd name="connsiteY42" fmla="*/ 1381308 h 1516602"/>
                  <a:gd name="connsiteX43" fmla="*/ 328224 w 1010256"/>
                  <a:gd name="connsiteY43" fmla="*/ 1432743 h 1516602"/>
                  <a:gd name="connsiteX44" fmla="*/ 330129 w 1010256"/>
                  <a:gd name="connsiteY44" fmla="*/ 1457508 h 1516602"/>
                  <a:gd name="connsiteX45" fmla="*/ 332034 w 1010256"/>
                  <a:gd name="connsiteY45" fmla="*/ 1463223 h 1516602"/>
                  <a:gd name="connsiteX46" fmla="*/ 335844 w 1010256"/>
                  <a:gd name="connsiteY46" fmla="*/ 1467033 h 1516602"/>
                  <a:gd name="connsiteX47" fmla="*/ 364419 w 1010256"/>
                  <a:gd name="connsiteY47" fmla="*/ 1512753 h 1516602"/>
                  <a:gd name="connsiteX48" fmla="*/ 387279 w 1010256"/>
                  <a:gd name="connsiteY48" fmla="*/ 1514658 h 1516602"/>
                  <a:gd name="connsiteX49" fmla="*/ 392994 w 1010256"/>
                  <a:gd name="connsiteY49" fmla="*/ 1508943 h 1516602"/>
                  <a:gd name="connsiteX50" fmla="*/ 394899 w 1010256"/>
                  <a:gd name="connsiteY50" fmla="*/ 1497513 h 1516602"/>
                  <a:gd name="connsiteX51" fmla="*/ 396804 w 1010256"/>
                  <a:gd name="connsiteY51" fmla="*/ 1491798 h 1516602"/>
                  <a:gd name="connsiteX52" fmla="*/ 398709 w 1010256"/>
                  <a:gd name="connsiteY52" fmla="*/ 1474653 h 1516602"/>
                  <a:gd name="connsiteX53" fmla="*/ 400614 w 1010256"/>
                  <a:gd name="connsiteY53" fmla="*/ 1461318 h 1516602"/>
                  <a:gd name="connsiteX54" fmla="*/ 404424 w 1010256"/>
                  <a:gd name="connsiteY54" fmla="*/ 1404168 h 1516602"/>
                  <a:gd name="connsiteX55" fmla="*/ 410139 w 1010256"/>
                  <a:gd name="connsiteY55" fmla="*/ 1392738 h 1516602"/>
                  <a:gd name="connsiteX56" fmla="*/ 413949 w 1010256"/>
                  <a:gd name="connsiteY56" fmla="*/ 1379403 h 1516602"/>
                  <a:gd name="connsiteX57" fmla="*/ 415854 w 1010256"/>
                  <a:gd name="connsiteY57" fmla="*/ 1373688 h 1516602"/>
                  <a:gd name="connsiteX58" fmla="*/ 417759 w 1010256"/>
                  <a:gd name="connsiteY58" fmla="*/ 1360353 h 1516602"/>
                  <a:gd name="connsiteX59" fmla="*/ 421569 w 1010256"/>
                  <a:gd name="connsiteY59" fmla="*/ 1348923 h 1516602"/>
                  <a:gd name="connsiteX60" fmla="*/ 427284 w 1010256"/>
                  <a:gd name="connsiteY60" fmla="*/ 1335588 h 1516602"/>
                  <a:gd name="connsiteX61" fmla="*/ 467289 w 1010256"/>
                  <a:gd name="connsiteY61" fmla="*/ 1265103 h 1516602"/>
                  <a:gd name="connsiteX62" fmla="*/ 528455 w 1010256"/>
                  <a:gd name="connsiteY62" fmla="*/ 1230091 h 1516602"/>
                  <a:gd name="connsiteX63" fmla="*/ 601154 w 1010256"/>
                  <a:gd name="connsiteY63" fmla="*/ 1221700 h 1516602"/>
                  <a:gd name="connsiteX64" fmla="*/ 720654 w 1010256"/>
                  <a:gd name="connsiteY64" fmla="*/ 1316538 h 1516602"/>
                  <a:gd name="connsiteX65" fmla="*/ 733989 w 1010256"/>
                  <a:gd name="connsiteY65" fmla="*/ 1326063 h 1516602"/>
                  <a:gd name="connsiteX66" fmla="*/ 743514 w 1010256"/>
                  <a:gd name="connsiteY66" fmla="*/ 1327968 h 1516602"/>
                  <a:gd name="connsiteX67" fmla="*/ 749229 w 1010256"/>
                  <a:gd name="connsiteY67" fmla="*/ 1329873 h 1516602"/>
                  <a:gd name="connsiteX68" fmla="*/ 762564 w 1010256"/>
                  <a:gd name="connsiteY68" fmla="*/ 1335588 h 1516602"/>
                  <a:gd name="connsiteX69" fmla="*/ 777804 w 1010256"/>
                  <a:gd name="connsiteY69" fmla="*/ 1333683 h 1516602"/>
                  <a:gd name="connsiteX70" fmla="*/ 789234 w 1010256"/>
                  <a:gd name="connsiteY70" fmla="*/ 1327968 h 1516602"/>
                  <a:gd name="connsiteX71" fmla="*/ 794949 w 1010256"/>
                  <a:gd name="connsiteY71" fmla="*/ 1326063 h 1516602"/>
                  <a:gd name="connsiteX72" fmla="*/ 802569 w 1010256"/>
                  <a:gd name="connsiteY72" fmla="*/ 1308918 h 1516602"/>
                  <a:gd name="connsiteX73" fmla="*/ 800664 w 1010256"/>
                  <a:gd name="connsiteY73" fmla="*/ 1284153 h 1516602"/>
                  <a:gd name="connsiteX74" fmla="*/ 798759 w 1010256"/>
                  <a:gd name="connsiteY74" fmla="*/ 1278438 h 1516602"/>
                  <a:gd name="connsiteX75" fmla="*/ 796854 w 1010256"/>
                  <a:gd name="connsiteY75" fmla="*/ 1270818 h 1516602"/>
                  <a:gd name="connsiteX76" fmla="*/ 783519 w 1010256"/>
                  <a:gd name="connsiteY76" fmla="*/ 1253673 h 1516602"/>
                  <a:gd name="connsiteX77" fmla="*/ 773994 w 1010256"/>
                  <a:gd name="connsiteY77" fmla="*/ 1247958 h 1516602"/>
                  <a:gd name="connsiteX78" fmla="*/ 648264 w 1010256"/>
                  <a:gd name="connsiteY78" fmla="*/ 1156518 h 1516602"/>
                  <a:gd name="connsiteX79" fmla="*/ 644454 w 1010256"/>
                  <a:gd name="connsiteY79" fmla="*/ 1139373 h 1516602"/>
                  <a:gd name="connsiteX80" fmla="*/ 646359 w 1010256"/>
                  <a:gd name="connsiteY80" fmla="*/ 1131753 h 1516602"/>
                  <a:gd name="connsiteX81" fmla="*/ 650169 w 1010256"/>
                  <a:gd name="connsiteY81" fmla="*/ 1114608 h 1516602"/>
                  <a:gd name="connsiteX82" fmla="*/ 653979 w 1010256"/>
                  <a:gd name="connsiteY82" fmla="*/ 1108893 h 1516602"/>
                  <a:gd name="connsiteX83" fmla="*/ 655884 w 1010256"/>
                  <a:gd name="connsiteY83" fmla="*/ 1103178 h 1516602"/>
                  <a:gd name="connsiteX84" fmla="*/ 661599 w 1010256"/>
                  <a:gd name="connsiteY84" fmla="*/ 1101273 h 1516602"/>
                  <a:gd name="connsiteX85" fmla="*/ 671124 w 1010256"/>
                  <a:gd name="connsiteY85" fmla="*/ 1089843 h 1516602"/>
                  <a:gd name="connsiteX86" fmla="*/ 724464 w 1010256"/>
                  <a:gd name="connsiteY86" fmla="*/ 1082223 h 1516602"/>
                  <a:gd name="connsiteX87" fmla="*/ 842574 w 1010256"/>
                  <a:gd name="connsiteY87" fmla="*/ 1084128 h 1516602"/>
                  <a:gd name="connsiteX88" fmla="*/ 871149 w 1010256"/>
                  <a:gd name="connsiteY88" fmla="*/ 1086033 h 1516602"/>
                  <a:gd name="connsiteX89" fmla="*/ 899724 w 1010256"/>
                  <a:gd name="connsiteY89" fmla="*/ 1091748 h 1516602"/>
                  <a:gd name="connsiteX90" fmla="*/ 922584 w 1010256"/>
                  <a:gd name="connsiteY90" fmla="*/ 1095558 h 1516602"/>
                  <a:gd name="connsiteX91" fmla="*/ 1002594 w 1010256"/>
                  <a:gd name="connsiteY91" fmla="*/ 1099368 h 1516602"/>
                  <a:gd name="connsiteX92" fmla="*/ 1003378 w 1010256"/>
                  <a:gd name="connsiteY92" fmla="*/ 1065958 h 1516602"/>
                  <a:gd name="connsiteX93" fmla="*/ 970209 w 1010256"/>
                  <a:gd name="connsiteY93" fmla="*/ 1044123 h 1516602"/>
                  <a:gd name="connsiteX94" fmla="*/ 935919 w 1010256"/>
                  <a:gd name="connsiteY94" fmla="*/ 1034598 h 1516602"/>
                  <a:gd name="connsiteX95" fmla="*/ 825429 w 1010256"/>
                  <a:gd name="connsiteY95" fmla="*/ 1034598 h 1516602"/>
                  <a:gd name="connsiteX96" fmla="*/ 730179 w 1010256"/>
                  <a:gd name="connsiteY96" fmla="*/ 1038408 h 1516602"/>
                  <a:gd name="connsiteX97" fmla="*/ 669219 w 1010256"/>
                  <a:gd name="connsiteY97" fmla="*/ 1046028 h 1516602"/>
                  <a:gd name="connsiteX98" fmla="*/ 646360 w 1010256"/>
                  <a:gd name="connsiteY98" fmla="*/ 1049838 h 1516602"/>
                  <a:gd name="connsiteX99" fmla="*/ 640078 w 1010256"/>
                  <a:gd name="connsiteY99" fmla="*/ 1026051 h 1516602"/>
                  <a:gd name="connsiteX100" fmla="*/ 673029 w 1010256"/>
                  <a:gd name="connsiteY100" fmla="*/ 992688 h 1516602"/>
                  <a:gd name="connsiteX101" fmla="*/ 674934 w 1010256"/>
                  <a:gd name="connsiteY101" fmla="*/ 986973 h 1516602"/>
                  <a:gd name="connsiteX102" fmla="*/ 680649 w 1010256"/>
                  <a:gd name="connsiteY102" fmla="*/ 985068 h 1516602"/>
                  <a:gd name="connsiteX103" fmla="*/ 686364 w 1010256"/>
                  <a:gd name="connsiteY103" fmla="*/ 981258 h 1516602"/>
                  <a:gd name="connsiteX104" fmla="*/ 695889 w 1010256"/>
                  <a:gd name="connsiteY104" fmla="*/ 971733 h 1516602"/>
                  <a:gd name="connsiteX105" fmla="*/ 705414 w 1010256"/>
                  <a:gd name="connsiteY105" fmla="*/ 960303 h 1516602"/>
                  <a:gd name="connsiteX106" fmla="*/ 716844 w 1010256"/>
                  <a:gd name="connsiteY106" fmla="*/ 952683 h 1516602"/>
                  <a:gd name="connsiteX107" fmla="*/ 732084 w 1010256"/>
                  <a:gd name="connsiteY107" fmla="*/ 939348 h 1516602"/>
                  <a:gd name="connsiteX108" fmla="*/ 741609 w 1010256"/>
                  <a:gd name="connsiteY108" fmla="*/ 927918 h 1516602"/>
                  <a:gd name="connsiteX109" fmla="*/ 753039 w 1010256"/>
                  <a:gd name="connsiteY109" fmla="*/ 918393 h 1516602"/>
                  <a:gd name="connsiteX110" fmla="*/ 758754 w 1010256"/>
                  <a:gd name="connsiteY110" fmla="*/ 906963 h 1516602"/>
                  <a:gd name="connsiteX111" fmla="*/ 760659 w 1010256"/>
                  <a:gd name="connsiteY111" fmla="*/ 901248 h 1516602"/>
                  <a:gd name="connsiteX112" fmla="*/ 766374 w 1010256"/>
                  <a:gd name="connsiteY112" fmla="*/ 889818 h 1516602"/>
                  <a:gd name="connsiteX113" fmla="*/ 764469 w 1010256"/>
                  <a:gd name="connsiteY113" fmla="*/ 874578 h 1516602"/>
                  <a:gd name="connsiteX114" fmla="*/ 758754 w 1010256"/>
                  <a:gd name="connsiteY114" fmla="*/ 872673 h 1516602"/>
                  <a:gd name="connsiteX115" fmla="*/ 737799 w 1010256"/>
                  <a:gd name="connsiteY115" fmla="*/ 874578 h 1516602"/>
                  <a:gd name="connsiteX116" fmla="*/ 732084 w 1010256"/>
                  <a:gd name="connsiteY116" fmla="*/ 878388 h 1516602"/>
                  <a:gd name="connsiteX117" fmla="*/ 699699 w 1010256"/>
                  <a:gd name="connsiteY117" fmla="*/ 899343 h 1516602"/>
                  <a:gd name="connsiteX118" fmla="*/ 595181 w 1010256"/>
                  <a:gd name="connsiteY118" fmla="*/ 957831 h 1516602"/>
                  <a:gd name="connsiteX119" fmla="*/ 507294 w 1010256"/>
                  <a:gd name="connsiteY119" fmla="*/ 847908 h 1516602"/>
                  <a:gd name="connsiteX120" fmla="*/ 503484 w 1010256"/>
                  <a:gd name="connsiteY120" fmla="*/ 358323 h 1516602"/>
                  <a:gd name="connsiteX121" fmla="*/ 499674 w 1010256"/>
                  <a:gd name="connsiteY121" fmla="*/ 66858 h 1516602"/>
                  <a:gd name="connsiteX122" fmla="*/ 490149 w 1010256"/>
                  <a:gd name="connsiteY122" fmla="*/ 40188 h 1516602"/>
                  <a:gd name="connsiteX123" fmla="*/ 488244 w 1010256"/>
                  <a:gd name="connsiteY123" fmla="*/ 34473 h 1516602"/>
                  <a:gd name="connsiteX124" fmla="*/ 484434 w 1010256"/>
                  <a:gd name="connsiteY124" fmla="*/ 28758 h 1516602"/>
                  <a:gd name="connsiteX125" fmla="*/ 478719 w 1010256"/>
                  <a:gd name="connsiteY125" fmla="*/ 17328 h 1516602"/>
                  <a:gd name="connsiteX126" fmla="*/ 473004 w 1010256"/>
                  <a:gd name="connsiteY126" fmla="*/ 13518 h 1516602"/>
                  <a:gd name="connsiteX127" fmla="*/ 469194 w 1010256"/>
                  <a:gd name="connsiteY127" fmla="*/ 7803 h 1516602"/>
                  <a:gd name="connsiteX128" fmla="*/ 429189 w 1010256"/>
                  <a:gd name="connsiteY128" fmla="*/ 11613 h 1516602"/>
                  <a:gd name="connsiteX129" fmla="*/ 425379 w 1010256"/>
                  <a:gd name="connsiteY129" fmla="*/ 78288 h 1516602"/>
                  <a:gd name="connsiteX130" fmla="*/ 425379 w 1010256"/>
                  <a:gd name="connsiteY130" fmla="*/ 84003 h 1516602"/>
                  <a:gd name="connsiteX131" fmla="*/ 429189 w 1010256"/>
                  <a:gd name="connsiteY131" fmla="*/ 238308 h 1516602"/>
                  <a:gd name="connsiteX132" fmla="*/ 440619 w 1010256"/>
                  <a:gd name="connsiteY132" fmla="*/ 421188 h 1516602"/>
                  <a:gd name="connsiteX133" fmla="*/ 435265 w 1010256"/>
                  <a:gd name="connsiteY133" fmla="*/ 718368 h 1516602"/>
                  <a:gd name="connsiteX134" fmla="*/ 435059 w 1010256"/>
                  <a:gd name="connsiteY134" fmla="*/ 799046 h 1516602"/>
                  <a:gd name="connsiteX135" fmla="*/ 430322 w 101025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1539 w 1003876"/>
                  <a:gd name="connsiteY4" fmla="*/ 937443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1539 w 1003876"/>
                  <a:gd name="connsiteY4" fmla="*/ 937443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40645 w 1003876"/>
                  <a:gd name="connsiteY3" fmla="*/ 957266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39654 w 1003876"/>
                  <a:gd name="connsiteY31" fmla="*/ 1230813 h 1516602"/>
                  <a:gd name="connsiteX32" fmla="*/ 351084 w 1003876"/>
                  <a:gd name="connsiteY32" fmla="*/ 1238433 h 1516602"/>
                  <a:gd name="connsiteX33" fmla="*/ 356799 w 1003876"/>
                  <a:gd name="connsiteY33" fmla="*/ 1242243 h 1516602"/>
                  <a:gd name="connsiteX34" fmla="*/ 360609 w 1003876"/>
                  <a:gd name="connsiteY34" fmla="*/ 1247958 h 1516602"/>
                  <a:gd name="connsiteX35" fmla="*/ 366324 w 1003876"/>
                  <a:gd name="connsiteY35" fmla="*/ 1259388 h 1516602"/>
                  <a:gd name="connsiteX36" fmla="*/ 362514 w 1003876"/>
                  <a:gd name="connsiteY36" fmla="*/ 1286058 h 1516602"/>
                  <a:gd name="connsiteX37" fmla="*/ 358704 w 1003876"/>
                  <a:gd name="connsiteY37" fmla="*/ 1291773 h 1516602"/>
                  <a:gd name="connsiteX38" fmla="*/ 356799 w 1003876"/>
                  <a:gd name="connsiteY38" fmla="*/ 1297488 h 1516602"/>
                  <a:gd name="connsiteX39" fmla="*/ 352989 w 1003876"/>
                  <a:gd name="connsiteY39" fmla="*/ 1303203 h 1516602"/>
                  <a:gd name="connsiteX40" fmla="*/ 351084 w 1003876"/>
                  <a:gd name="connsiteY40" fmla="*/ 1308918 h 1516602"/>
                  <a:gd name="connsiteX41" fmla="*/ 347274 w 1003876"/>
                  <a:gd name="connsiteY41" fmla="*/ 1314633 h 1516602"/>
                  <a:gd name="connsiteX42" fmla="*/ 330129 w 1003876"/>
                  <a:gd name="connsiteY42" fmla="*/ 1381308 h 1516602"/>
                  <a:gd name="connsiteX43" fmla="*/ 328224 w 1003876"/>
                  <a:gd name="connsiteY43" fmla="*/ 1432743 h 1516602"/>
                  <a:gd name="connsiteX44" fmla="*/ 330129 w 1003876"/>
                  <a:gd name="connsiteY44" fmla="*/ 1457508 h 1516602"/>
                  <a:gd name="connsiteX45" fmla="*/ 332034 w 1003876"/>
                  <a:gd name="connsiteY45" fmla="*/ 1463223 h 1516602"/>
                  <a:gd name="connsiteX46" fmla="*/ 335844 w 1003876"/>
                  <a:gd name="connsiteY46" fmla="*/ 1467033 h 1516602"/>
                  <a:gd name="connsiteX47" fmla="*/ 364419 w 1003876"/>
                  <a:gd name="connsiteY47" fmla="*/ 1512753 h 1516602"/>
                  <a:gd name="connsiteX48" fmla="*/ 387279 w 1003876"/>
                  <a:gd name="connsiteY48" fmla="*/ 1514658 h 1516602"/>
                  <a:gd name="connsiteX49" fmla="*/ 392994 w 1003876"/>
                  <a:gd name="connsiteY49" fmla="*/ 1508943 h 1516602"/>
                  <a:gd name="connsiteX50" fmla="*/ 394899 w 1003876"/>
                  <a:gd name="connsiteY50" fmla="*/ 1497513 h 1516602"/>
                  <a:gd name="connsiteX51" fmla="*/ 396804 w 1003876"/>
                  <a:gd name="connsiteY51" fmla="*/ 1491798 h 1516602"/>
                  <a:gd name="connsiteX52" fmla="*/ 398709 w 1003876"/>
                  <a:gd name="connsiteY52" fmla="*/ 1474653 h 1516602"/>
                  <a:gd name="connsiteX53" fmla="*/ 400614 w 1003876"/>
                  <a:gd name="connsiteY53" fmla="*/ 1461318 h 1516602"/>
                  <a:gd name="connsiteX54" fmla="*/ 404424 w 1003876"/>
                  <a:gd name="connsiteY54" fmla="*/ 1404168 h 1516602"/>
                  <a:gd name="connsiteX55" fmla="*/ 410139 w 1003876"/>
                  <a:gd name="connsiteY55" fmla="*/ 1392738 h 1516602"/>
                  <a:gd name="connsiteX56" fmla="*/ 413949 w 1003876"/>
                  <a:gd name="connsiteY56" fmla="*/ 1379403 h 1516602"/>
                  <a:gd name="connsiteX57" fmla="*/ 415854 w 1003876"/>
                  <a:gd name="connsiteY57" fmla="*/ 1373688 h 1516602"/>
                  <a:gd name="connsiteX58" fmla="*/ 417759 w 1003876"/>
                  <a:gd name="connsiteY58" fmla="*/ 1360353 h 1516602"/>
                  <a:gd name="connsiteX59" fmla="*/ 421569 w 1003876"/>
                  <a:gd name="connsiteY59" fmla="*/ 1348923 h 1516602"/>
                  <a:gd name="connsiteX60" fmla="*/ 427284 w 1003876"/>
                  <a:gd name="connsiteY60" fmla="*/ 1335588 h 1516602"/>
                  <a:gd name="connsiteX61" fmla="*/ 467289 w 1003876"/>
                  <a:gd name="connsiteY61" fmla="*/ 1265103 h 1516602"/>
                  <a:gd name="connsiteX62" fmla="*/ 528455 w 1003876"/>
                  <a:gd name="connsiteY62" fmla="*/ 1230091 h 1516602"/>
                  <a:gd name="connsiteX63" fmla="*/ 601154 w 1003876"/>
                  <a:gd name="connsiteY63" fmla="*/ 1221700 h 1516602"/>
                  <a:gd name="connsiteX64" fmla="*/ 720654 w 1003876"/>
                  <a:gd name="connsiteY64" fmla="*/ 1316538 h 1516602"/>
                  <a:gd name="connsiteX65" fmla="*/ 733989 w 1003876"/>
                  <a:gd name="connsiteY65" fmla="*/ 1326063 h 1516602"/>
                  <a:gd name="connsiteX66" fmla="*/ 743514 w 1003876"/>
                  <a:gd name="connsiteY66" fmla="*/ 1327968 h 1516602"/>
                  <a:gd name="connsiteX67" fmla="*/ 749229 w 1003876"/>
                  <a:gd name="connsiteY67" fmla="*/ 1329873 h 1516602"/>
                  <a:gd name="connsiteX68" fmla="*/ 762564 w 1003876"/>
                  <a:gd name="connsiteY68" fmla="*/ 1335588 h 1516602"/>
                  <a:gd name="connsiteX69" fmla="*/ 777804 w 1003876"/>
                  <a:gd name="connsiteY69" fmla="*/ 1333683 h 1516602"/>
                  <a:gd name="connsiteX70" fmla="*/ 789234 w 1003876"/>
                  <a:gd name="connsiteY70" fmla="*/ 1327968 h 1516602"/>
                  <a:gd name="connsiteX71" fmla="*/ 794949 w 1003876"/>
                  <a:gd name="connsiteY71" fmla="*/ 1326063 h 1516602"/>
                  <a:gd name="connsiteX72" fmla="*/ 802569 w 1003876"/>
                  <a:gd name="connsiteY72" fmla="*/ 1308918 h 1516602"/>
                  <a:gd name="connsiteX73" fmla="*/ 800664 w 1003876"/>
                  <a:gd name="connsiteY73" fmla="*/ 1284153 h 1516602"/>
                  <a:gd name="connsiteX74" fmla="*/ 798759 w 1003876"/>
                  <a:gd name="connsiteY74" fmla="*/ 1278438 h 1516602"/>
                  <a:gd name="connsiteX75" fmla="*/ 796854 w 1003876"/>
                  <a:gd name="connsiteY75" fmla="*/ 1270818 h 1516602"/>
                  <a:gd name="connsiteX76" fmla="*/ 783519 w 1003876"/>
                  <a:gd name="connsiteY76" fmla="*/ 1253673 h 1516602"/>
                  <a:gd name="connsiteX77" fmla="*/ 773994 w 1003876"/>
                  <a:gd name="connsiteY77" fmla="*/ 1247958 h 1516602"/>
                  <a:gd name="connsiteX78" fmla="*/ 648264 w 1003876"/>
                  <a:gd name="connsiteY78" fmla="*/ 1156518 h 1516602"/>
                  <a:gd name="connsiteX79" fmla="*/ 644454 w 1003876"/>
                  <a:gd name="connsiteY79" fmla="*/ 1139373 h 1516602"/>
                  <a:gd name="connsiteX80" fmla="*/ 646359 w 1003876"/>
                  <a:gd name="connsiteY80" fmla="*/ 1131753 h 1516602"/>
                  <a:gd name="connsiteX81" fmla="*/ 650169 w 1003876"/>
                  <a:gd name="connsiteY81" fmla="*/ 1114608 h 1516602"/>
                  <a:gd name="connsiteX82" fmla="*/ 653979 w 1003876"/>
                  <a:gd name="connsiteY82" fmla="*/ 1108893 h 1516602"/>
                  <a:gd name="connsiteX83" fmla="*/ 655884 w 1003876"/>
                  <a:gd name="connsiteY83" fmla="*/ 1103178 h 1516602"/>
                  <a:gd name="connsiteX84" fmla="*/ 661599 w 1003876"/>
                  <a:gd name="connsiteY84" fmla="*/ 1101273 h 1516602"/>
                  <a:gd name="connsiteX85" fmla="*/ 671124 w 1003876"/>
                  <a:gd name="connsiteY85" fmla="*/ 1089843 h 1516602"/>
                  <a:gd name="connsiteX86" fmla="*/ 724464 w 1003876"/>
                  <a:gd name="connsiteY86" fmla="*/ 1082223 h 1516602"/>
                  <a:gd name="connsiteX87" fmla="*/ 842574 w 1003876"/>
                  <a:gd name="connsiteY87" fmla="*/ 1084128 h 1516602"/>
                  <a:gd name="connsiteX88" fmla="*/ 871149 w 1003876"/>
                  <a:gd name="connsiteY88" fmla="*/ 1086033 h 1516602"/>
                  <a:gd name="connsiteX89" fmla="*/ 899724 w 1003876"/>
                  <a:gd name="connsiteY89" fmla="*/ 1091748 h 1516602"/>
                  <a:gd name="connsiteX90" fmla="*/ 922584 w 1003876"/>
                  <a:gd name="connsiteY90" fmla="*/ 1095558 h 1516602"/>
                  <a:gd name="connsiteX91" fmla="*/ 985294 w 1003876"/>
                  <a:gd name="connsiteY91" fmla="*/ 1104311 h 1516602"/>
                  <a:gd name="connsiteX92" fmla="*/ 1003378 w 1003876"/>
                  <a:gd name="connsiteY92" fmla="*/ 1065958 h 1516602"/>
                  <a:gd name="connsiteX93" fmla="*/ 970209 w 1003876"/>
                  <a:gd name="connsiteY93" fmla="*/ 1044123 h 1516602"/>
                  <a:gd name="connsiteX94" fmla="*/ 935919 w 1003876"/>
                  <a:gd name="connsiteY94" fmla="*/ 1034598 h 1516602"/>
                  <a:gd name="connsiteX95" fmla="*/ 825429 w 1003876"/>
                  <a:gd name="connsiteY95" fmla="*/ 1034598 h 1516602"/>
                  <a:gd name="connsiteX96" fmla="*/ 730179 w 1003876"/>
                  <a:gd name="connsiteY96" fmla="*/ 1038408 h 1516602"/>
                  <a:gd name="connsiteX97" fmla="*/ 669219 w 1003876"/>
                  <a:gd name="connsiteY97" fmla="*/ 1046028 h 1516602"/>
                  <a:gd name="connsiteX98" fmla="*/ 646360 w 1003876"/>
                  <a:gd name="connsiteY98" fmla="*/ 1049838 h 1516602"/>
                  <a:gd name="connsiteX99" fmla="*/ 640078 w 1003876"/>
                  <a:gd name="connsiteY99" fmla="*/ 1026051 h 1516602"/>
                  <a:gd name="connsiteX100" fmla="*/ 673029 w 1003876"/>
                  <a:gd name="connsiteY100" fmla="*/ 992688 h 1516602"/>
                  <a:gd name="connsiteX101" fmla="*/ 674934 w 1003876"/>
                  <a:gd name="connsiteY101" fmla="*/ 986973 h 1516602"/>
                  <a:gd name="connsiteX102" fmla="*/ 680649 w 1003876"/>
                  <a:gd name="connsiteY102" fmla="*/ 985068 h 1516602"/>
                  <a:gd name="connsiteX103" fmla="*/ 686364 w 1003876"/>
                  <a:gd name="connsiteY103" fmla="*/ 981258 h 1516602"/>
                  <a:gd name="connsiteX104" fmla="*/ 695889 w 1003876"/>
                  <a:gd name="connsiteY104" fmla="*/ 971733 h 1516602"/>
                  <a:gd name="connsiteX105" fmla="*/ 705414 w 1003876"/>
                  <a:gd name="connsiteY105" fmla="*/ 960303 h 1516602"/>
                  <a:gd name="connsiteX106" fmla="*/ 716844 w 1003876"/>
                  <a:gd name="connsiteY106" fmla="*/ 952683 h 1516602"/>
                  <a:gd name="connsiteX107" fmla="*/ 732084 w 1003876"/>
                  <a:gd name="connsiteY107" fmla="*/ 939348 h 1516602"/>
                  <a:gd name="connsiteX108" fmla="*/ 741609 w 1003876"/>
                  <a:gd name="connsiteY108" fmla="*/ 927918 h 1516602"/>
                  <a:gd name="connsiteX109" fmla="*/ 753039 w 1003876"/>
                  <a:gd name="connsiteY109" fmla="*/ 918393 h 1516602"/>
                  <a:gd name="connsiteX110" fmla="*/ 758754 w 1003876"/>
                  <a:gd name="connsiteY110" fmla="*/ 906963 h 1516602"/>
                  <a:gd name="connsiteX111" fmla="*/ 760659 w 1003876"/>
                  <a:gd name="connsiteY111" fmla="*/ 901248 h 1516602"/>
                  <a:gd name="connsiteX112" fmla="*/ 766374 w 1003876"/>
                  <a:gd name="connsiteY112" fmla="*/ 889818 h 1516602"/>
                  <a:gd name="connsiteX113" fmla="*/ 764469 w 1003876"/>
                  <a:gd name="connsiteY113" fmla="*/ 874578 h 1516602"/>
                  <a:gd name="connsiteX114" fmla="*/ 758754 w 1003876"/>
                  <a:gd name="connsiteY114" fmla="*/ 872673 h 1516602"/>
                  <a:gd name="connsiteX115" fmla="*/ 737799 w 1003876"/>
                  <a:gd name="connsiteY115" fmla="*/ 874578 h 1516602"/>
                  <a:gd name="connsiteX116" fmla="*/ 732084 w 1003876"/>
                  <a:gd name="connsiteY116" fmla="*/ 878388 h 1516602"/>
                  <a:gd name="connsiteX117" fmla="*/ 699699 w 1003876"/>
                  <a:gd name="connsiteY117" fmla="*/ 899343 h 1516602"/>
                  <a:gd name="connsiteX118" fmla="*/ 595181 w 1003876"/>
                  <a:gd name="connsiteY118" fmla="*/ 957831 h 1516602"/>
                  <a:gd name="connsiteX119" fmla="*/ 507294 w 1003876"/>
                  <a:gd name="connsiteY119" fmla="*/ 847908 h 1516602"/>
                  <a:gd name="connsiteX120" fmla="*/ 503484 w 1003876"/>
                  <a:gd name="connsiteY120" fmla="*/ 358323 h 1516602"/>
                  <a:gd name="connsiteX121" fmla="*/ 499674 w 1003876"/>
                  <a:gd name="connsiteY121" fmla="*/ 66858 h 1516602"/>
                  <a:gd name="connsiteX122" fmla="*/ 490149 w 1003876"/>
                  <a:gd name="connsiteY122" fmla="*/ 40188 h 1516602"/>
                  <a:gd name="connsiteX123" fmla="*/ 488244 w 1003876"/>
                  <a:gd name="connsiteY123" fmla="*/ 34473 h 1516602"/>
                  <a:gd name="connsiteX124" fmla="*/ 484434 w 1003876"/>
                  <a:gd name="connsiteY124" fmla="*/ 28758 h 1516602"/>
                  <a:gd name="connsiteX125" fmla="*/ 478719 w 1003876"/>
                  <a:gd name="connsiteY125" fmla="*/ 17328 h 1516602"/>
                  <a:gd name="connsiteX126" fmla="*/ 473004 w 1003876"/>
                  <a:gd name="connsiteY126" fmla="*/ 13518 h 1516602"/>
                  <a:gd name="connsiteX127" fmla="*/ 469194 w 1003876"/>
                  <a:gd name="connsiteY127" fmla="*/ 7803 h 1516602"/>
                  <a:gd name="connsiteX128" fmla="*/ 429189 w 1003876"/>
                  <a:gd name="connsiteY128" fmla="*/ 11613 h 1516602"/>
                  <a:gd name="connsiteX129" fmla="*/ 425379 w 1003876"/>
                  <a:gd name="connsiteY129" fmla="*/ 78288 h 1516602"/>
                  <a:gd name="connsiteX130" fmla="*/ 425379 w 1003876"/>
                  <a:gd name="connsiteY130" fmla="*/ 84003 h 1516602"/>
                  <a:gd name="connsiteX131" fmla="*/ 429189 w 1003876"/>
                  <a:gd name="connsiteY131" fmla="*/ 238308 h 1516602"/>
                  <a:gd name="connsiteX132" fmla="*/ 440619 w 1003876"/>
                  <a:gd name="connsiteY132" fmla="*/ 421188 h 1516602"/>
                  <a:gd name="connsiteX133" fmla="*/ 435265 w 1003876"/>
                  <a:gd name="connsiteY133" fmla="*/ 718368 h 1516602"/>
                  <a:gd name="connsiteX134" fmla="*/ 435059 w 1003876"/>
                  <a:gd name="connsiteY134" fmla="*/ 799046 h 1516602"/>
                  <a:gd name="connsiteX135" fmla="*/ 430322 w 1003876"/>
                  <a:gd name="connsiteY13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33939 w 1003876"/>
                  <a:gd name="connsiteY30" fmla="*/ 1228908 h 1516602"/>
                  <a:gd name="connsiteX31" fmla="*/ 351084 w 1003876"/>
                  <a:gd name="connsiteY31" fmla="*/ 1238433 h 1516602"/>
                  <a:gd name="connsiteX32" fmla="*/ 356799 w 1003876"/>
                  <a:gd name="connsiteY32" fmla="*/ 1242243 h 1516602"/>
                  <a:gd name="connsiteX33" fmla="*/ 360609 w 1003876"/>
                  <a:gd name="connsiteY33" fmla="*/ 1247958 h 1516602"/>
                  <a:gd name="connsiteX34" fmla="*/ 366324 w 1003876"/>
                  <a:gd name="connsiteY34" fmla="*/ 1259388 h 1516602"/>
                  <a:gd name="connsiteX35" fmla="*/ 362514 w 1003876"/>
                  <a:gd name="connsiteY35" fmla="*/ 1286058 h 1516602"/>
                  <a:gd name="connsiteX36" fmla="*/ 358704 w 1003876"/>
                  <a:gd name="connsiteY36" fmla="*/ 1291773 h 1516602"/>
                  <a:gd name="connsiteX37" fmla="*/ 356799 w 1003876"/>
                  <a:gd name="connsiteY37" fmla="*/ 1297488 h 1516602"/>
                  <a:gd name="connsiteX38" fmla="*/ 352989 w 1003876"/>
                  <a:gd name="connsiteY38" fmla="*/ 1303203 h 1516602"/>
                  <a:gd name="connsiteX39" fmla="*/ 351084 w 1003876"/>
                  <a:gd name="connsiteY39" fmla="*/ 1308918 h 1516602"/>
                  <a:gd name="connsiteX40" fmla="*/ 347274 w 1003876"/>
                  <a:gd name="connsiteY40" fmla="*/ 1314633 h 1516602"/>
                  <a:gd name="connsiteX41" fmla="*/ 330129 w 1003876"/>
                  <a:gd name="connsiteY41" fmla="*/ 1381308 h 1516602"/>
                  <a:gd name="connsiteX42" fmla="*/ 328224 w 1003876"/>
                  <a:gd name="connsiteY42" fmla="*/ 1432743 h 1516602"/>
                  <a:gd name="connsiteX43" fmla="*/ 330129 w 1003876"/>
                  <a:gd name="connsiteY43" fmla="*/ 1457508 h 1516602"/>
                  <a:gd name="connsiteX44" fmla="*/ 332034 w 1003876"/>
                  <a:gd name="connsiteY44" fmla="*/ 1463223 h 1516602"/>
                  <a:gd name="connsiteX45" fmla="*/ 335844 w 1003876"/>
                  <a:gd name="connsiteY45" fmla="*/ 1467033 h 1516602"/>
                  <a:gd name="connsiteX46" fmla="*/ 364419 w 1003876"/>
                  <a:gd name="connsiteY46" fmla="*/ 1512753 h 1516602"/>
                  <a:gd name="connsiteX47" fmla="*/ 387279 w 1003876"/>
                  <a:gd name="connsiteY47" fmla="*/ 1514658 h 1516602"/>
                  <a:gd name="connsiteX48" fmla="*/ 392994 w 1003876"/>
                  <a:gd name="connsiteY48" fmla="*/ 1508943 h 1516602"/>
                  <a:gd name="connsiteX49" fmla="*/ 394899 w 1003876"/>
                  <a:gd name="connsiteY49" fmla="*/ 1497513 h 1516602"/>
                  <a:gd name="connsiteX50" fmla="*/ 396804 w 1003876"/>
                  <a:gd name="connsiteY50" fmla="*/ 1491798 h 1516602"/>
                  <a:gd name="connsiteX51" fmla="*/ 398709 w 1003876"/>
                  <a:gd name="connsiteY51" fmla="*/ 1474653 h 1516602"/>
                  <a:gd name="connsiteX52" fmla="*/ 400614 w 1003876"/>
                  <a:gd name="connsiteY52" fmla="*/ 1461318 h 1516602"/>
                  <a:gd name="connsiteX53" fmla="*/ 404424 w 1003876"/>
                  <a:gd name="connsiteY53" fmla="*/ 1404168 h 1516602"/>
                  <a:gd name="connsiteX54" fmla="*/ 410139 w 1003876"/>
                  <a:gd name="connsiteY54" fmla="*/ 1392738 h 1516602"/>
                  <a:gd name="connsiteX55" fmla="*/ 413949 w 1003876"/>
                  <a:gd name="connsiteY55" fmla="*/ 1379403 h 1516602"/>
                  <a:gd name="connsiteX56" fmla="*/ 415854 w 1003876"/>
                  <a:gd name="connsiteY56" fmla="*/ 1373688 h 1516602"/>
                  <a:gd name="connsiteX57" fmla="*/ 417759 w 1003876"/>
                  <a:gd name="connsiteY57" fmla="*/ 1360353 h 1516602"/>
                  <a:gd name="connsiteX58" fmla="*/ 421569 w 1003876"/>
                  <a:gd name="connsiteY58" fmla="*/ 1348923 h 1516602"/>
                  <a:gd name="connsiteX59" fmla="*/ 427284 w 1003876"/>
                  <a:gd name="connsiteY59" fmla="*/ 1335588 h 1516602"/>
                  <a:gd name="connsiteX60" fmla="*/ 467289 w 1003876"/>
                  <a:gd name="connsiteY60" fmla="*/ 1265103 h 1516602"/>
                  <a:gd name="connsiteX61" fmla="*/ 528455 w 1003876"/>
                  <a:gd name="connsiteY61" fmla="*/ 1230091 h 1516602"/>
                  <a:gd name="connsiteX62" fmla="*/ 601154 w 1003876"/>
                  <a:gd name="connsiteY62" fmla="*/ 1221700 h 1516602"/>
                  <a:gd name="connsiteX63" fmla="*/ 720654 w 1003876"/>
                  <a:gd name="connsiteY63" fmla="*/ 1316538 h 1516602"/>
                  <a:gd name="connsiteX64" fmla="*/ 733989 w 1003876"/>
                  <a:gd name="connsiteY64" fmla="*/ 1326063 h 1516602"/>
                  <a:gd name="connsiteX65" fmla="*/ 743514 w 1003876"/>
                  <a:gd name="connsiteY65" fmla="*/ 1327968 h 1516602"/>
                  <a:gd name="connsiteX66" fmla="*/ 749229 w 1003876"/>
                  <a:gd name="connsiteY66" fmla="*/ 1329873 h 1516602"/>
                  <a:gd name="connsiteX67" fmla="*/ 762564 w 1003876"/>
                  <a:gd name="connsiteY67" fmla="*/ 1335588 h 1516602"/>
                  <a:gd name="connsiteX68" fmla="*/ 777804 w 1003876"/>
                  <a:gd name="connsiteY68" fmla="*/ 1333683 h 1516602"/>
                  <a:gd name="connsiteX69" fmla="*/ 789234 w 1003876"/>
                  <a:gd name="connsiteY69" fmla="*/ 1327968 h 1516602"/>
                  <a:gd name="connsiteX70" fmla="*/ 794949 w 1003876"/>
                  <a:gd name="connsiteY70" fmla="*/ 1326063 h 1516602"/>
                  <a:gd name="connsiteX71" fmla="*/ 802569 w 1003876"/>
                  <a:gd name="connsiteY71" fmla="*/ 1308918 h 1516602"/>
                  <a:gd name="connsiteX72" fmla="*/ 800664 w 1003876"/>
                  <a:gd name="connsiteY72" fmla="*/ 1284153 h 1516602"/>
                  <a:gd name="connsiteX73" fmla="*/ 798759 w 1003876"/>
                  <a:gd name="connsiteY73" fmla="*/ 1278438 h 1516602"/>
                  <a:gd name="connsiteX74" fmla="*/ 796854 w 1003876"/>
                  <a:gd name="connsiteY74" fmla="*/ 1270818 h 1516602"/>
                  <a:gd name="connsiteX75" fmla="*/ 783519 w 1003876"/>
                  <a:gd name="connsiteY75" fmla="*/ 1253673 h 1516602"/>
                  <a:gd name="connsiteX76" fmla="*/ 773994 w 1003876"/>
                  <a:gd name="connsiteY76" fmla="*/ 1247958 h 1516602"/>
                  <a:gd name="connsiteX77" fmla="*/ 648264 w 1003876"/>
                  <a:gd name="connsiteY77" fmla="*/ 1156518 h 1516602"/>
                  <a:gd name="connsiteX78" fmla="*/ 644454 w 1003876"/>
                  <a:gd name="connsiteY78" fmla="*/ 1139373 h 1516602"/>
                  <a:gd name="connsiteX79" fmla="*/ 646359 w 1003876"/>
                  <a:gd name="connsiteY79" fmla="*/ 1131753 h 1516602"/>
                  <a:gd name="connsiteX80" fmla="*/ 650169 w 1003876"/>
                  <a:gd name="connsiteY80" fmla="*/ 1114608 h 1516602"/>
                  <a:gd name="connsiteX81" fmla="*/ 653979 w 1003876"/>
                  <a:gd name="connsiteY81" fmla="*/ 1108893 h 1516602"/>
                  <a:gd name="connsiteX82" fmla="*/ 655884 w 1003876"/>
                  <a:gd name="connsiteY82" fmla="*/ 1103178 h 1516602"/>
                  <a:gd name="connsiteX83" fmla="*/ 661599 w 1003876"/>
                  <a:gd name="connsiteY83" fmla="*/ 1101273 h 1516602"/>
                  <a:gd name="connsiteX84" fmla="*/ 671124 w 1003876"/>
                  <a:gd name="connsiteY84" fmla="*/ 1089843 h 1516602"/>
                  <a:gd name="connsiteX85" fmla="*/ 724464 w 1003876"/>
                  <a:gd name="connsiteY85" fmla="*/ 1082223 h 1516602"/>
                  <a:gd name="connsiteX86" fmla="*/ 842574 w 1003876"/>
                  <a:gd name="connsiteY86" fmla="*/ 1084128 h 1516602"/>
                  <a:gd name="connsiteX87" fmla="*/ 871149 w 1003876"/>
                  <a:gd name="connsiteY87" fmla="*/ 1086033 h 1516602"/>
                  <a:gd name="connsiteX88" fmla="*/ 899724 w 1003876"/>
                  <a:gd name="connsiteY88" fmla="*/ 1091748 h 1516602"/>
                  <a:gd name="connsiteX89" fmla="*/ 922584 w 1003876"/>
                  <a:gd name="connsiteY89" fmla="*/ 1095558 h 1516602"/>
                  <a:gd name="connsiteX90" fmla="*/ 985294 w 1003876"/>
                  <a:gd name="connsiteY90" fmla="*/ 1104311 h 1516602"/>
                  <a:gd name="connsiteX91" fmla="*/ 1003378 w 1003876"/>
                  <a:gd name="connsiteY91" fmla="*/ 1065958 h 1516602"/>
                  <a:gd name="connsiteX92" fmla="*/ 970209 w 1003876"/>
                  <a:gd name="connsiteY92" fmla="*/ 1044123 h 1516602"/>
                  <a:gd name="connsiteX93" fmla="*/ 935919 w 1003876"/>
                  <a:gd name="connsiteY93" fmla="*/ 1034598 h 1516602"/>
                  <a:gd name="connsiteX94" fmla="*/ 825429 w 1003876"/>
                  <a:gd name="connsiteY94" fmla="*/ 1034598 h 1516602"/>
                  <a:gd name="connsiteX95" fmla="*/ 730179 w 1003876"/>
                  <a:gd name="connsiteY95" fmla="*/ 1038408 h 1516602"/>
                  <a:gd name="connsiteX96" fmla="*/ 669219 w 1003876"/>
                  <a:gd name="connsiteY96" fmla="*/ 1046028 h 1516602"/>
                  <a:gd name="connsiteX97" fmla="*/ 646360 w 1003876"/>
                  <a:gd name="connsiteY97" fmla="*/ 1049838 h 1516602"/>
                  <a:gd name="connsiteX98" fmla="*/ 640078 w 1003876"/>
                  <a:gd name="connsiteY98" fmla="*/ 1026051 h 1516602"/>
                  <a:gd name="connsiteX99" fmla="*/ 673029 w 1003876"/>
                  <a:gd name="connsiteY99" fmla="*/ 992688 h 1516602"/>
                  <a:gd name="connsiteX100" fmla="*/ 674934 w 1003876"/>
                  <a:gd name="connsiteY100" fmla="*/ 986973 h 1516602"/>
                  <a:gd name="connsiteX101" fmla="*/ 680649 w 1003876"/>
                  <a:gd name="connsiteY101" fmla="*/ 985068 h 1516602"/>
                  <a:gd name="connsiteX102" fmla="*/ 686364 w 1003876"/>
                  <a:gd name="connsiteY102" fmla="*/ 981258 h 1516602"/>
                  <a:gd name="connsiteX103" fmla="*/ 695889 w 1003876"/>
                  <a:gd name="connsiteY103" fmla="*/ 971733 h 1516602"/>
                  <a:gd name="connsiteX104" fmla="*/ 705414 w 1003876"/>
                  <a:gd name="connsiteY104" fmla="*/ 960303 h 1516602"/>
                  <a:gd name="connsiteX105" fmla="*/ 716844 w 1003876"/>
                  <a:gd name="connsiteY105" fmla="*/ 952683 h 1516602"/>
                  <a:gd name="connsiteX106" fmla="*/ 732084 w 1003876"/>
                  <a:gd name="connsiteY106" fmla="*/ 939348 h 1516602"/>
                  <a:gd name="connsiteX107" fmla="*/ 741609 w 1003876"/>
                  <a:gd name="connsiteY107" fmla="*/ 927918 h 1516602"/>
                  <a:gd name="connsiteX108" fmla="*/ 753039 w 1003876"/>
                  <a:gd name="connsiteY108" fmla="*/ 918393 h 1516602"/>
                  <a:gd name="connsiteX109" fmla="*/ 758754 w 1003876"/>
                  <a:gd name="connsiteY109" fmla="*/ 906963 h 1516602"/>
                  <a:gd name="connsiteX110" fmla="*/ 760659 w 1003876"/>
                  <a:gd name="connsiteY110" fmla="*/ 901248 h 1516602"/>
                  <a:gd name="connsiteX111" fmla="*/ 766374 w 1003876"/>
                  <a:gd name="connsiteY111" fmla="*/ 889818 h 1516602"/>
                  <a:gd name="connsiteX112" fmla="*/ 764469 w 1003876"/>
                  <a:gd name="connsiteY112" fmla="*/ 874578 h 1516602"/>
                  <a:gd name="connsiteX113" fmla="*/ 758754 w 1003876"/>
                  <a:gd name="connsiteY113" fmla="*/ 872673 h 1516602"/>
                  <a:gd name="connsiteX114" fmla="*/ 737799 w 1003876"/>
                  <a:gd name="connsiteY114" fmla="*/ 874578 h 1516602"/>
                  <a:gd name="connsiteX115" fmla="*/ 732084 w 1003876"/>
                  <a:gd name="connsiteY115" fmla="*/ 878388 h 1516602"/>
                  <a:gd name="connsiteX116" fmla="*/ 699699 w 1003876"/>
                  <a:gd name="connsiteY116" fmla="*/ 899343 h 1516602"/>
                  <a:gd name="connsiteX117" fmla="*/ 595181 w 1003876"/>
                  <a:gd name="connsiteY117" fmla="*/ 957831 h 1516602"/>
                  <a:gd name="connsiteX118" fmla="*/ 507294 w 1003876"/>
                  <a:gd name="connsiteY118" fmla="*/ 847908 h 1516602"/>
                  <a:gd name="connsiteX119" fmla="*/ 503484 w 1003876"/>
                  <a:gd name="connsiteY119" fmla="*/ 358323 h 1516602"/>
                  <a:gd name="connsiteX120" fmla="*/ 499674 w 1003876"/>
                  <a:gd name="connsiteY120" fmla="*/ 66858 h 1516602"/>
                  <a:gd name="connsiteX121" fmla="*/ 490149 w 1003876"/>
                  <a:gd name="connsiteY121" fmla="*/ 40188 h 1516602"/>
                  <a:gd name="connsiteX122" fmla="*/ 488244 w 1003876"/>
                  <a:gd name="connsiteY122" fmla="*/ 34473 h 1516602"/>
                  <a:gd name="connsiteX123" fmla="*/ 484434 w 1003876"/>
                  <a:gd name="connsiteY123" fmla="*/ 28758 h 1516602"/>
                  <a:gd name="connsiteX124" fmla="*/ 478719 w 1003876"/>
                  <a:gd name="connsiteY124" fmla="*/ 17328 h 1516602"/>
                  <a:gd name="connsiteX125" fmla="*/ 473004 w 1003876"/>
                  <a:gd name="connsiteY125" fmla="*/ 13518 h 1516602"/>
                  <a:gd name="connsiteX126" fmla="*/ 469194 w 1003876"/>
                  <a:gd name="connsiteY126" fmla="*/ 7803 h 1516602"/>
                  <a:gd name="connsiteX127" fmla="*/ 429189 w 1003876"/>
                  <a:gd name="connsiteY127" fmla="*/ 11613 h 1516602"/>
                  <a:gd name="connsiteX128" fmla="*/ 425379 w 1003876"/>
                  <a:gd name="connsiteY128" fmla="*/ 78288 h 1516602"/>
                  <a:gd name="connsiteX129" fmla="*/ 425379 w 1003876"/>
                  <a:gd name="connsiteY129" fmla="*/ 84003 h 1516602"/>
                  <a:gd name="connsiteX130" fmla="*/ 429189 w 1003876"/>
                  <a:gd name="connsiteY130" fmla="*/ 238308 h 1516602"/>
                  <a:gd name="connsiteX131" fmla="*/ 440619 w 1003876"/>
                  <a:gd name="connsiteY131" fmla="*/ 421188 h 1516602"/>
                  <a:gd name="connsiteX132" fmla="*/ 435265 w 1003876"/>
                  <a:gd name="connsiteY132" fmla="*/ 718368 h 1516602"/>
                  <a:gd name="connsiteX133" fmla="*/ 435059 w 1003876"/>
                  <a:gd name="connsiteY133" fmla="*/ 799046 h 1516602"/>
                  <a:gd name="connsiteX134" fmla="*/ 430322 w 1003876"/>
                  <a:gd name="connsiteY134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30129 w 1003876"/>
                  <a:gd name="connsiteY29" fmla="*/ 1223193 h 1516602"/>
                  <a:gd name="connsiteX30" fmla="*/ 351084 w 1003876"/>
                  <a:gd name="connsiteY30" fmla="*/ 1238433 h 1516602"/>
                  <a:gd name="connsiteX31" fmla="*/ 356799 w 1003876"/>
                  <a:gd name="connsiteY31" fmla="*/ 1242243 h 1516602"/>
                  <a:gd name="connsiteX32" fmla="*/ 360609 w 1003876"/>
                  <a:gd name="connsiteY32" fmla="*/ 1247958 h 1516602"/>
                  <a:gd name="connsiteX33" fmla="*/ 366324 w 1003876"/>
                  <a:gd name="connsiteY33" fmla="*/ 1259388 h 1516602"/>
                  <a:gd name="connsiteX34" fmla="*/ 362514 w 1003876"/>
                  <a:gd name="connsiteY34" fmla="*/ 1286058 h 1516602"/>
                  <a:gd name="connsiteX35" fmla="*/ 358704 w 1003876"/>
                  <a:gd name="connsiteY35" fmla="*/ 1291773 h 1516602"/>
                  <a:gd name="connsiteX36" fmla="*/ 356799 w 1003876"/>
                  <a:gd name="connsiteY36" fmla="*/ 1297488 h 1516602"/>
                  <a:gd name="connsiteX37" fmla="*/ 352989 w 1003876"/>
                  <a:gd name="connsiteY37" fmla="*/ 1303203 h 1516602"/>
                  <a:gd name="connsiteX38" fmla="*/ 351084 w 1003876"/>
                  <a:gd name="connsiteY38" fmla="*/ 1308918 h 1516602"/>
                  <a:gd name="connsiteX39" fmla="*/ 347274 w 1003876"/>
                  <a:gd name="connsiteY39" fmla="*/ 1314633 h 1516602"/>
                  <a:gd name="connsiteX40" fmla="*/ 330129 w 1003876"/>
                  <a:gd name="connsiteY40" fmla="*/ 1381308 h 1516602"/>
                  <a:gd name="connsiteX41" fmla="*/ 328224 w 1003876"/>
                  <a:gd name="connsiteY41" fmla="*/ 1432743 h 1516602"/>
                  <a:gd name="connsiteX42" fmla="*/ 330129 w 1003876"/>
                  <a:gd name="connsiteY42" fmla="*/ 1457508 h 1516602"/>
                  <a:gd name="connsiteX43" fmla="*/ 332034 w 1003876"/>
                  <a:gd name="connsiteY43" fmla="*/ 1463223 h 1516602"/>
                  <a:gd name="connsiteX44" fmla="*/ 335844 w 1003876"/>
                  <a:gd name="connsiteY44" fmla="*/ 1467033 h 1516602"/>
                  <a:gd name="connsiteX45" fmla="*/ 364419 w 1003876"/>
                  <a:gd name="connsiteY45" fmla="*/ 1512753 h 1516602"/>
                  <a:gd name="connsiteX46" fmla="*/ 387279 w 1003876"/>
                  <a:gd name="connsiteY46" fmla="*/ 1514658 h 1516602"/>
                  <a:gd name="connsiteX47" fmla="*/ 392994 w 1003876"/>
                  <a:gd name="connsiteY47" fmla="*/ 1508943 h 1516602"/>
                  <a:gd name="connsiteX48" fmla="*/ 394899 w 1003876"/>
                  <a:gd name="connsiteY48" fmla="*/ 1497513 h 1516602"/>
                  <a:gd name="connsiteX49" fmla="*/ 396804 w 1003876"/>
                  <a:gd name="connsiteY49" fmla="*/ 1491798 h 1516602"/>
                  <a:gd name="connsiteX50" fmla="*/ 398709 w 1003876"/>
                  <a:gd name="connsiteY50" fmla="*/ 1474653 h 1516602"/>
                  <a:gd name="connsiteX51" fmla="*/ 400614 w 1003876"/>
                  <a:gd name="connsiteY51" fmla="*/ 1461318 h 1516602"/>
                  <a:gd name="connsiteX52" fmla="*/ 404424 w 1003876"/>
                  <a:gd name="connsiteY52" fmla="*/ 1404168 h 1516602"/>
                  <a:gd name="connsiteX53" fmla="*/ 410139 w 1003876"/>
                  <a:gd name="connsiteY53" fmla="*/ 1392738 h 1516602"/>
                  <a:gd name="connsiteX54" fmla="*/ 413949 w 1003876"/>
                  <a:gd name="connsiteY54" fmla="*/ 1379403 h 1516602"/>
                  <a:gd name="connsiteX55" fmla="*/ 415854 w 1003876"/>
                  <a:gd name="connsiteY55" fmla="*/ 1373688 h 1516602"/>
                  <a:gd name="connsiteX56" fmla="*/ 417759 w 1003876"/>
                  <a:gd name="connsiteY56" fmla="*/ 1360353 h 1516602"/>
                  <a:gd name="connsiteX57" fmla="*/ 421569 w 1003876"/>
                  <a:gd name="connsiteY57" fmla="*/ 1348923 h 1516602"/>
                  <a:gd name="connsiteX58" fmla="*/ 427284 w 1003876"/>
                  <a:gd name="connsiteY58" fmla="*/ 1335588 h 1516602"/>
                  <a:gd name="connsiteX59" fmla="*/ 467289 w 1003876"/>
                  <a:gd name="connsiteY59" fmla="*/ 1265103 h 1516602"/>
                  <a:gd name="connsiteX60" fmla="*/ 528455 w 1003876"/>
                  <a:gd name="connsiteY60" fmla="*/ 1230091 h 1516602"/>
                  <a:gd name="connsiteX61" fmla="*/ 601154 w 1003876"/>
                  <a:gd name="connsiteY61" fmla="*/ 1221700 h 1516602"/>
                  <a:gd name="connsiteX62" fmla="*/ 720654 w 1003876"/>
                  <a:gd name="connsiteY62" fmla="*/ 1316538 h 1516602"/>
                  <a:gd name="connsiteX63" fmla="*/ 733989 w 1003876"/>
                  <a:gd name="connsiteY63" fmla="*/ 1326063 h 1516602"/>
                  <a:gd name="connsiteX64" fmla="*/ 743514 w 1003876"/>
                  <a:gd name="connsiteY64" fmla="*/ 1327968 h 1516602"/>
                  <a:gd name="connsiteX65" fmla="*/ 749229 w 1003876"/>
                  <a:gd name="connsiteY65" fmla="*/ 1329873 h 1516602"/>
                  <a:gd name="connsiteX66" fmla="*/ 762564 w 1003876"/>
                  <a:gd name="connsiteY66" fmla="*/ 1335588 h 1516602"/>
                  <a:gd name="connsiteX67" fmla="*/ 777804 w 1003876"/>
                  <a:gd name="connsiteY67" fmla="*/ 1333683 h 1516602"/>
                  <a:gd name="connsiteX68" fmla="*/ 789234 w 1003876"/>
                  <a:gd name="connsiteY68" fmla="*/ 1327968 h 1516602"/>
                  <a:gd name="connsiteX69" fmla="*/ 794949 w 1003876"/>
                  <a:gd name="connsiteY69" fmla="*/ 1326063 h 1516602"/>
                  <a:gd name="connsiteX70" fmla="*/ 802569 w 1003876"/>
                  <a:gd name="connsiteY70" fmla="*/ 1308918 h 1516602"/>
                  <a:gd name="connsiteX71" fmla="*/ 800664 w 1003876"/>
                  <a:gd name="connsiteY71" fmla="*/ 1284153 h 1516602"/>
                  <a:gd name="connsiteX72" fmla="*/ 798759 w 1003876"/>
                  <a:gd name="connsiteY72" fmla="*/ 1278438 h 1516602"/>
                  <a:gd name="connsiteX73" fmla="*/ 796854 w 1003876"/>
                  <a:gd name="connsiteY73" fmla="*/ 1270818 h 1516602"/>
                  <a:gd name="connsiteX74" fmla="*/ 783519 w 1003876"/>
                  <a:gd name="connsiteY74" fmla="*/ 1253673 h 1516602"/>
                  <a:gd name="connsiteX75" fmla="*/ 773994 w 1003876"/>
                  <a:gd name="connsiteY75" fmla="*/ 1247958 h 1516602"/>
                  <a:gd name="connsiteX76" fmla="*/ 648264 w 1003876"/>
                  <a:gd name="connsiteY76" fmla="*/ 1156518 h 1516602"/>
                  <a:gd name="connsiteX77" fmla="*/ 644454 w 1003876"/>
                  <a:gd name="connsiteY77" fmla="*/ 1139373 h 1516602"/>
                  <a:gd name="connsiteX78" fmla="*/ 646359 w 1003876"/>
                  <a:gd name="connsiteY78" fmla="*/ 1131753 h 1516602"/>
                  <a:gd name="connsiteX79" fmla="*/ 650169 w 1003876"/>
                  <a:gd name="connsiteY79" fmla="*/ 1114608 h 1516602"/>
                  <a:gd name="connsiteX80" fmla="*/ 653979 w 1003876"/>
                  <a:gd name="connsiteY80" fmla="*/ 1108893 h 1516602"/>
                  <a:gd name="connsiteX81" fmla="*/ 655884 w 1003876"/>
                  <a:gd name="connsiteY81" fmla="*/ 1103178 h 1516602"/>
                  <a:gd name="connsiteX82" fmla="*/ 661599 w 1003876"/>
                  <a:gd name="connsiteY82" fmla="*/ 1101273 h 1516602"/>
                  <a:gd name="connsiteX83" fmla="*/ 671124 w 1003876"/>
                  <a:gd name="connsiteY83" fmla="*/ 1089843 h 1516602"/>
                  <a:gd name="connsiteX84" fmla="*/ 724464 w 1003876"/>
                  <a:gd name="connsiteY84" fmla="*/ 1082223 h 1516602"/>
                  <a:gd name="connsiteX85" fmla="*/ 842574 w 1003876"/>
                  <a:gd name="connsiteY85" fmla="*/ 1084128 h 1516602"/>
                  <a:gd name="connsiteX86" fmla="*/ 871149 w 1003876"/>
                  <a:gd name="connsiteY86" fmla="*/ 1086033 h 1516602"/>
                  <a:gd name="connsiteX87" fmla="*/ 899724 w 1003876"/>
                  <a:gd name="connsiteY87" fmla="*/ 1091748 h 1516602"/>
                  <a:gd name="connsiteX88" fmla="*/ 922584 w 1003876"/>
                  <a:gd name="connsiteY88" fmla="*/ 1095558 h 1516602"/>
                  <a:gd name="connsiteX89" fmla="*/ 985294 w 1003876"/>
                  <a:gd name="connsiteY89" fmla="*/ 1104311 h 1516602"/>
                  <a:gd name="connsiteX90" fmla="*/ 1003378 w 1003876"/>
                  <a:gd name="connsiteY90" fmla="*/ 1065958 h 1516602"/>
                  <a:gd name="connsiteX91" fmla="*/ 970209 w 1003876"/>
                  <a:gd name="connsiteY91" fmla="*/ 1044123 h 1516602"/>
                  <a:gd name="connsiteX92" fmla="*/ 935919 w 1003876"/>
                  <a:gd name="connsiteY92" fmla="*/ 1034598 h 1516602"/>
                  <a:gd name="connsiteX93" fmla="*/ 825429 w 1003876"/>
                  <a:gd name="connsiteY93" fmla="*/ 1034598 h 1516602"/>
                  <a:gd name="connsiteX94" fmla="*/ 730179 w 1003876"/>
                  <a:gd name="connsiteY94" fmla="*/ 1038408 h 1516602"/>
                  <a:gd name="connsiteX95" fmla="*/ 669219 w 1003876"/>
                  <a:gd name="connsiteY95" fmla="*/ 1046028 h 1516602"/>
                  <a:gd name="connsiteX96" fmla="*/ 646360 w 1003876"/>
                  <a:gd name="connsiteY96" fmla="*/ 1049838 h 1516602"/>
                  <a:gd name="connsiteX97" fmla="*/ 640078 w 1003876"/>
                  <a:gd name="connsiteY97" fmla="*/ 1026051 h 1516602"/>
                  <a:gd name="connsiteX98" fmla="*/ 673029 w 1003876"/>
                  <a:gd name="connsiteY98" fmla="*/ 992688 h 1516602"/>
                  <a:gd name="connsiteX99" fmla="*/ 674934 w 1003876"/>
                  <a:gd name="connsiteY99" fmla="*/ 986973 h 1516602"/>
                  <a:gd name="connsiteX100" fmla="*/ 680649 w 1003876"/>
                  <a:gd name="connsiteY100" fmla="*/ 985068 h 1516602"/>
                  <a:gd name="connsiteX101" fmla="*/ 686364 w 1003876"/>
                  <a:gd name="connsiteY101" fmla="*/ 981258 h 1516602"/>
                  <a:gd name="connsiteX102" fmla="*/ 695889 w 1003876"/>
                  <a:gd name="connsiteY102" fmla="*/ 971733 h 1516602"/>
                  <a:gd name="connsiteX103" fmla="*/ 705414 w 1003876"/>
                  <a:gd name="connsiteY103" fmla="*/ 960303 h 1516602"/>
                  <a:gd name="connsiteX104" fmla="*/ 716844 w 1003876"/>
                  <a:gd name="connsiteY104" fmla="*/ 952683 h 1516602"/>
                  <a:gd name="connsiteX105" fmla="*/ 732084 w 1003876"/>
                  <a:gd name="connsiteY105" fmla="*/ 939348 h 1516602"/>
                  <a:gd name="connsiteX106" fmla="*/ 741609 w 1003876"/>
                  <a:gd name="connsiteY106" fmla="*/ 927918 h 1516602"/>
                  <a:gd name="connsiteX107" fmla="*/ 753039 w 1003876"/>
                  <a:gd name="connsiteY107" fmla="*/ 918393 h 1516602"/>
                  <a:gd name="connsiteX108" fmla="*/ 758754 w 1003876"/>
                  <a:gd name="connsiteY108" fmla="*/ 906963 h 1516602"/>
                  <a:gd name="connsiteX109" fmla="*/ 760659 w 1003876"/>
                  <a:gd name="connsiteY109" fmla="*/ 901248 h 1516602"/>
                  <a:gd name="connsiteX110" fmla="*/ 766374 w 1003876"/>
                  <a:gd name="connsiteY110" fmla="*/ 889818 h 1516602"/>
                  <a:gd name="connsiteX111" fmla="*/ 764469 w 1003876"/>
                  <a:gd name="connsiteY111" fmla="*/ 874578 h 1516602"/>
                  <a:gd name="connsiteX112" fmla="*/ 758754 w 1003876"/>
                  <a:gd name="connsiteY112" fmla="*/ 872673 h 1516602"/>
                  <a:gd name="connsiteX113" fmla="*/ 737799 w 1003876"/>
                  <a:gd name="connsiteY113" fmla="*/ 874578 h 1516602"/>
                  <a:gd name="connsiteX114" fmla="*/ 732084 w 1003876"/>
                  <a:gd name="connsiteY114" fmla="*/ 878388 h 1516602"/>
                  <a:gd name="connsiteX115" fmla="*/ 699699 w 1003876"/>
                  <a:gd name="connsiteY115" fmla="*/ 899343 h 1516602"/>
                  <a:gd name="connsiteX116" fmla="*/ 595181 w 1003876"/>
                  <a:gd name="connsiteY116" fmla="*/ 957831 h 1516602"/>
                  <a:gd name="connsiteX117" fmla="*/ 507294 w 1003876"/>
                  <a:gd name="connsiteY117" fmla="*/ 847908 h 1516602"/>
                  <a:gd name="connsiteX118" fmla="*/ 503484 w 1003876"/>
                  <a:gd name="connsiteY118" fmla="*/ 358323 h 1516602"/>
                  <a:gd name="connsiteX119" fmla="*/ 499674 w 1003876"/>
                  <a:gd name="connsiteY119" fmla="*/ 66858 h 1516602"/>
                  <a:gd name="connsiteX120" fmla="*/ 490149 w 1003876"/>
                  <a:gd name="connsiteY120" fmla="*/ 40188 h 1516602"/>
                  <a:gd name="connsiteX121" fmla="*/ 488244 w 1003876"/>
                  <a:gd name="connsiteY121" fmla="*/ 34473 h 1516602"/>
                  <a:gd name="connsiteX122" fmla="*/ 484434 w 1003876"/>
                  <a:gd name="connsiteY122" fmla="*/ 28758 h 1516602"/>
                  <a:gd name="connsiteX123" fmla="*/ 478719 w 1003876"/>
                  <a:gd name="connsiteY123" fmla="*/ 17328 h 1516602"/>
                  <a:gd name="connsiteX124" fmla="*/ 473004 w 1003876"/>
                  <a:gd name="connsiteY124" fmla="*/ 13518 h 1516602"/>
                  <a:gd name="connsiteX125" fmla="*/ 469194 w 1003876"/>
                  <a:gd name="connsiteY125" fmla="*/ 7803 h 1516602"/>
                  <a:gd name="connsiteX126" fmla="*/ 429189 w 1003876"/>
                  <a:gd name="connsiteY126" fmla="*/ 11613 h 1516602"/>
                  <a:gd name="connsiteX127" fmla="*/ 425379 w 1003876"/>
                  <a:gd name="connsiteY127" fmla="*/ 78288 h 1516602"/>
                  <a:gd name="connsiteX128" fmla="*/ 425379 w 1003876"/>
                  <a:gd name="connsiteY128" fmla="*/ 84003 h 1516602"/>
                  <a:gd name="connsiteX129" fmla="*/ 429189 w 1003876"/>
                  <a:gd name="connsiteY129" fmla="*/ 238308 h 1516602"/>
                  <a:gd name="connsiteX130" fmla="*/ 440619 w 1003876"/>
                  <a:gd name="connsiteY130" fmla="*/ 421188 h 1516602"/>
                  <a:gd name="connsiteX131" fmla="*/ 435265 w 1003876"/>
                  <a:gd name="connsiteY131" fmla="*/ 718368 h 1516602"/>
                  <a:gd name="connsiteX132" fmla="*/ 435059 w 1003876"/>
                  <a:gd name="connsiteY132" fmla="*/ 799046 h 1516602"/>
                  <a:gd name="connsiteX133" fmla="*/ 430322 w 1003876"/>
                  <a:gd name="connsiteY13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56799 w 1003876"/>
                  <a:gd name="connsiteY30" fmla="*/ 1242243 h 1516602"/>
                  <a:gd name="connsiteX31" fmla="*/ 360609 w 1003876"/>
                  <a:gd name="connsiteY31" fmla="*/ 1247958 h 1516602"/>
                  <a:gd name="connsiteX32" fmla="*/ 366324 w 1003876"/>
                  <a:gd name="connsiteY32" fmla="*/ 1259388 h 1516602"/>
                  <a:gd name="connsiteX33" fmla="*/ 362514 w 1003876"/>
                  <a:gd name="connsiteY33" fmla="*/ 1286058 h 1516602"/>
                  <a:gd name="connsiteX34" fmla="*/ 358704 w 1003876"/>
                  <a:gd name="connsiteY34" fmla="*/ 1291773 h 1516602"/>
                  <a:gd name="connsiteX35" fmla="*/ 356799 w 1003876"/>
                  <a:gd name="connsiteY35" fmla="*/ 1297488 h 1516602"/>
                  <a:gd name="connsiteX36" fmla="*/ 352989 w 1003876"/>
                  <a:gd name="connsiteY36" fmla="*/ 1303203 h 1516602"/>
                  <a:gd name="connsiteX37" fmla="*/ 351084 w 1003876"/>
                  <a:gd name="connsiteY37" fmla="*/ 1308918 h 1516602"/>
                  <a:gd name="connsiteX38" fmla="*/ 347274 w 1003876"/>
                  <a:gd name="connsiteY38" fmla="*/ 1314633 h 1516602"/>
                  <a:gd name="connsiteX39" fmla="*/ 330129 w 1003876"/>
                  <a:gd name="connsiteY39" fmla="*/ 1381308 h 1516602"/>
                  <a:gd name="connsiteX40" fmla="*/ 328224 w 1003876"/>
                  <a:gd name="connsiteY40" fmla="*/ 1432743 h 1516602"/>
                  <a:gd name="connsiteX41" fmla="*/ 330129 w 1003876"/>
                  <a:gd name="connsiteY41" fmla="*/ 1457508 h 1516602"/>
                  <a:gd name="connsiteX42" fmla="*/ 332034 w 1003876"/>
                  <a:gd name="connsiteY42" fmla="*/ 1463223 h 1516602"/>
                  <a:gd name="connsiteX43" fmla="*/ 335844 w 1003876"/>
                  <a:gd name="connsiteY43" fmla="*/ 1467033 h 1516602"/>
                  <a:gd name="connsiteX44" fmla="*/ 364419 w 1003876"/>
                  <a:gd name="connsiteY44" fmla="*/ 1512753 h 1516602"/>
                  <a:gd name="connsiteX45" fmla="*/ 387279 w 1003876"/>
                  <a:gd name="connsiteY45" fmla="*/ 1514658 h 1516602"/>
                  <a:gd name="connsiteX46" fmla="*/ 392994 w 1003876"/>
                  <a:gd name="connsiteY46" fmla="*/ 1508943 h 1516602"/>
                  <a:gd name="connsiteX47" fmla="*/ 394899 w 1003876"/>
                  <a:gd name="connsiteY47" fmla="*/ 1497513 h 1516602"/>
                  <a:gd name="connsiteX48" fmla="*/ 396804 w 1003876"/>
                  <a:gd name="connsiteY48" fmla="*/ 1491798 h 1516602"/>
                  <a:gd name="connsiteX49" fmla="*/ 398709 w 1003876"/>
                  <a:gd name="connsiteY49" fmla="*/ 1474653 h 1516602"/>
                  <a:gd name="connsiteX50" fmla="*/ 400614 w 1003876"/>
                  <a:gd name="connsiteY50" fmla="*/ 1461318 h 1516602"/>
                  <a:gd name="connsiteX51" fmla="*/ 404424 w 1003876"/>
                  <a:gd name="connsiteY51" fmla="*/ 1404168 h 1516602"/>
                  <a:gd name="connsiteX52" fmla="*/ 410139 w 1003876"/>
                  <a:gd name="connsiteY52" fmla="*/ 1392738 h 1516602"/>
                  <a:gd name="connsiteX53" fmla="*/ 413949 w 1003876"/>
                  <a:gd name="connsiteY53" fmla="*/ 1379403 h 1516602"/>
                  <a:gd name="connsiteX54" fmla="*/ 415854 w 1003876"/>
                  <a:gd name="connsiteY54" fmla="*/ 1373688 h 1516602"/>
                  <a:gd name="connsiteX55" fmla="*/ 417759 w 1003876"/>
                  <a:gd name="connsiteY55" fmla="*/ 1360353 h 1516602"/>
                  <a:gd name="connsiteX56" fmla="*/ 421569 w 1003876"/>
                  <a:gd name="connsiteY56" fmla="*/ 1348923 h 1516602"/>
                  <a:gd name="connsiteX57" fmla="*/ 427284 w 1003876"/>
                  <a:gd name="connsiteY57" fmla="*/ 1335588 h 1516602"/>
                  <a:gd name="connsiteX58" fmla="*/ 467289 w 1003876"/>
                  <a:gd name="connsiteY58" fmla="*/ 1265103 h 1516602"/>
                  <a:gd name="connsiteX59" fmla="*/ 528455 w 1003876"/>
                  <a:gd name="connsiteY59" fmla="*/ 1230091 h 1516602"/>
                  <a:gd name="connsiteX60" fmla="*/ 601154 w 1003876"/>
                  <a:gd name="connsiteY60" fmla="*/ 1221700 h 1516602"/>
                  <a:gd name="connsiteX61" fmla="*/ 720654 w 1003876"/>
                  <a:gd name="connsiteY61" fmla="*/ 1316538 h 1516602"/>
                  <a:gd name="connsiteX62" fmla="*/ 733989 w 1003876"/>
                  <a:gd name="connsiteY62" fmla="*/ 1326063 h 1516602"/>
                  <a:gd name="connsiteX63" fmla="*/ 743514 w 1003876"/>
                  <a:gd name="connsiteY63" fmla="*/ 1327968 h 1516602"/>
                  <a:gd name="connsiteX64" fmla="*/ 749229 w 1003876"/>
                  <a:gd name="connsiteY64" fmla="*/ 1329873 h 1516602"/>
                  <a:gd name="connsiteX65" fmla="*/ 762564 w 1003876"/>
                  <a:gd name="connsiteY65" fmla="*/ 1335588 h 1516602"/>
                  <a:gd name="connsiteX66" fmla="*/ 777804 w 1003876"/>
                  <a:gd name="connsiteY66" fmla="*/ 1333683 h 1516602"/>
                  <a:gd name="connsiteX67" fmla="*/ 789234 w 1003876"/>
                  <a:gd name="connsiteY67" fmla="*/ 1327968 h 1516602"/>
                  <a:gd name="connsiteX68" fmla="*/ 794949 w 1003876"/>
                  <a:gd name="connsiteY68" fmla="*/ 1326063 h 1516602"/>
                  <a:gd name="connsiteX69" fmla="*/ 802569 w 1003876"/>
                  <a:gd name="connsiteY69" fmla="*/ 1308918 h 1516602"/>
                  <a:gd name="connsiteX70" fmla="*/ 800664 w 1003876"/>
                  <a:gd name="connsiteY70" fmla="*/ 1284153 h 1516602"/>
                  <a:gd name="connsiteX71" fmla="*/ 798759 w 1003876"/>
                  <a:gd name="connsiteY71" fmla="*/ 1278438 h 1516602"/>
                  <a:gd name="connsiteX72" fmla="*/ 796854 w 1003876"/>
                  <a:gd name="connsiteY72" fmla="*/ 1270818 h 1516602"/>
                  <a:gd name="connsiteX73" fmla="*/ 783519 w 1003876"/>
                  <a:gd name="connsiteY73" fmla="*/ 1253673 h 1516602"/>
                  <a:gd name="connsiteX74" fmla="*/ 773994 w 1003876"/>
                  <a:gd name="connsiteY74" fmla="*/ 1247958 h 1516602"/>
                  <a:gd name="connsiteX75" fmla="*/ 648264 w 1003876"/>
                  <a:gd name="connsiteY75" fmla="*/ 1156518 h 1516602"/>
                  <a:gd name="connsiteX76" fmla="*/ 644454 w 1003876"/>
                  <a:gd name="connsiteY76" fmla="*/ 1139373 h 1516602"/>
                  <a:gd name="connsiteX77" fmla="*/ 646359 w 1003876"/>
                  <a:gd name="connsiteY77" fmla="*/ 1131753 h 1516602"/>
                  <a:gd name="connsiteX78" fmla="*/ 650169 w 1003876"/>
                  <a:gd name="connsiteY78" fmla="*/ 1114608 h 1516602"/>
                  <a:gd name="connsiteX79" fmla="*/ 653979 w 1003876"/>
                  <a:gd name="connsiteY79" fmla="*/ 1108893 h 1516602"/>
                  <a:gd name="connsiteX80" fmla="*/ 655884 w 1003876"/>
                  <a:gd name="connsiteY80" fmla="*/ 1103178 h 1516602"/>
                  <a:gd name="connsiteX81" fmla="*/ 661599 w 1003876"/>
                  <a:gd name="connsiteY81" fmla="*/ 1101273 h 1516602"/>
                  <a:gd name="connsiteX82" fmla="*/ 671124 w 1003876"/>
                  <a:gd name="connsiteY82" fmla="*/ 1089843 h 1516602"/>
                  <a:gd name="connsiteX83" fmla="*/ 724464 w 1003876"/>
                  <a:gd name="connsiteY83" fmla="*/ 1082223 h 1516602"/>
                  <a:gd name="connsiteX84" fmla="*/ 842574 w 1003876"/>
                  <a:gd name="connsiteY84" fmla="*/ 1084128 h 1516602"/>
                  <a:gd name="connsiteX85" fmla="*/ 871149 w 1003876"/>
                  <a:gd name="connsiteY85" fmla="*/ 1086033 h 1516602"/>
                  <a:gd name="connsiteX86" fmla="*/ 899724 w 1003876"/>
                  <a:gd name="connsiteY86" fmla="*/ 1091748 h 1516602"/>
                  <a:gd name="connsiteX87" fmla="*/ 922584 w 1003876"/>
                  <a:gd name="connsiteY87" fmla="*/ 1095558 h 1516602"/>
                  <a:gd name="connsiteX88" fmla="*/ 985294 w 1003876"/>
                  <a:gd name="connsiteY88" fmla="*/ 1104311 h 1516602"/>
                  <a:gd name="connsiteX89" fmla="*/ 1003378 w 1003876"/>
                  <a:gd name="connsiteY89" fmla="*/ 1065958 h 1516602"/>
                  <a:gd name="connsiteX90" fmla="*/ 970209 w 1003876"/>
                  <a:gd name="connsiteY90" fmla="*/ 1044123 h 1516602"/>
                  <a:gd name="connsiteX91" fmla="*/ 935919 w 1003876"/>
                  <a:gd name="connsiteY91" fmla="*/ 1034598 h 1516602"/>
                  <a:gd name="connsiteX92" fmla="*/ 825429 w 1003876"/>
                  <a:gd name="connsiteY92" fmla="*/ 1034598 h 1516602"/>
                  <a:gd name="connsiteX93" fmla="*/ 730179 w 1003876"/>
                  <a:gd name="connsiteY93" fmla="*/ 1038408 h 1516602"/>
                  <a:gd name="connsiteX94" fmla="*/ 669219 w 1003876"/>
                  <a:gd name="connsiteY94" fmla="*/ 1046028 h 1516602"/>
                  <a:gd name="connsiteX95" fmla="*/ 646360 w 1003876"/>
                  <a:gd name="connsiteY95" fmla="*/ 1049838 h 1516602"/>
                  <a:gd name="connsiteX96" fmla="*/ 640078 w 1003876"/>
                  <a:gd name="connsiteY96" fmla="*/ 1026051 h 1516602"/>
                  <a:gd name="connsiteX97" fmla="*/ 673029 w 1003876"/>
                  <a:gd name="connsiteY97" fmla="*/ 992688 h 1516602"/>
                  <a:gd name="connsiteX98" fmla="*/ 674934 w 1003876"/>
                  <a:gd name="connsiteY98" fmla="*/ 986973 h 1516602"/>
                  <a:gd name="connsiteX99" fmla="*/ 680649 w 1003876"/>
                  <a:gd name="connsiteY99" fmla="*/ 985068 h 1516602"/>
                  <a:gd name="connsiteX100" fmla="*/ 686364 w 1003876"/>
                  <a:gd name="connsiteY100" fmla="*/ 981258 h 1516602"/>
                  <a:gd name="connsiteX101" fmla="*/ 695889 w 1003876"/>
                  <a:gd name="connsiteY101" fmla="*/ 971733 h 1516602"/>
                  <a:gd name="connsiteX102" fmla="*/ 705414 w 1003876"/>
                  <a:gd name="connsiteY102" fmla="*/ 960303 h 1516602"/>
                  <a:gd name="connsiteX103" fmla="*/ 716844 w 1003876"/>
                  <a:gd name="connsiteY103" fmla="*/ 952683 h 1516602"/>
                  <a:gd name="connsiteX104" fmla="*/ 732084 w 1003876"/>
                  <a:gd name="connsiteY104" fmla="*/ 939348 h 1516602"/>
                  <a:gd name="connsiteX105" fmla="*/ 741609 w 1003876"/>
                  <a:gd name="connsiteY105" fmla="*/ 927918 h 1516602"/>
                  <a:gd name="connsiteX106" fmla="*/ 753039 w 1003876"/>
                  <a:gd name="connsiteY106" fmla="*/ 918393 h 1516602"/>
                  <a:gd name="connsiteX107" fmla="*/ 758754 w 1003876"/>
                  <a:gd name="connsiteY107" fmla="*/ 906963 h 1516602"/>
                  <a:gd name="connsiteX108" fmla="*/ 760659 w 1003876"/>
                  <a:gd name="connsiteY108" fmla="*/ 901248 h 1516602"/>
                  <a:gd name="connsiteX109" fmla="*/ 766374 w 1003876"/>
                  <a:gd name="connsiteY109" fmla="*/ 889818 h 1516602"/>
                  <a:gd name="connsiteX110" fmla="*/ 764469 w 1003876"/>
                  <a:gd name="connsiteY110" fmla="*/ 874578 h 1516602"/>
                  <a:gd name="connsiteX111" fmla="*/ 758754 w 1003876"/>
                  <a:gd name="connsiteY111" fmla="*/ 872673 h 1516602"/>
                  <a:gd name="connsiteX112" fmla="*/ 737799 w 1003876"/>
                  <a:gd name="connsiteY112" fmla="*/ 874578 h 1516602"/>
                  <a:gd name="connsiteX113" fmla="*/ 732084 w 1003876"/>
                  <a:gd name="connsiteY113" fmla="*/ 878388 h 1516602"/>
                  <a:gd name="connsiteX114" fmla="*/ 699699 w 1003876"/>
                  <a:gd name="connsiteY114" fmla="*/ 899343 h 1516602"/>
                  <a:gd name="connsiteX115" fmla="*/ 595181 w 1003876"/>
                  <a:gd name="connsiteY115" fmla="*/ 957831 h 1516602"/>
                  <a:gd name="connsiteX116" fmla="*/ 507294 w 1003876"/>
                  <a:gd name="connsiteY116" fmla="*/ 847908 h 1516602"/>
                  <a:gd name="connsiteX117" fmla="*/ 503484 w 1003876"/>
                  <a:gd name="connsiteY117" fmla="*/ 358323 h 1516602"/>
                  <a:gd name="connsiteX118" fmla="*/ 499674 w 1003876"/>
                  <a:gd name="connsiteY118" fmla="*/ 66858 h 1516602"/>
                  <a:gd name="connsiteX119" fmla="*/ 490149 w 1003876"/>
                  <a:gd name="connsiteY119" fmla="*/ 40188 h 1516602"/>
                  <a:gd name="connsiteX120" fmla="*/ 488244 w 1003876"/>
                  <a:gd name="connsiteY120" fmla="*/ 34473 h 1516602"/>
                  <a:gd name="connsiteX121" fmla="*/ 484434 w 1003876"/>
                  <a:gd name="connsiteY121" fmla="*/ 28758 h 1516602"/>
                  <a:gd name="connsiteX122" fmla="*/ 478719 w 1003876"/>
                  <a:gd name="connsiteY122" fmla="*/ 17328 h 1516602"/>
                  <a:gd name="connsiteX123" fmla="*/ 473004 w 1003876"/>
                  <a:gd name="connsiteY123" fmla="*/ 13518 h 1516602"/>
                  <a:gd name="connsiteX124" fmla="*/ 469194 w 1003876"/>
                  <a:gd name="connsiteY124" fmla="*/ 7803 h 1516602"/>
                  <a:gd name="connsiteX125" fmla="*/ 429189 w 1003876"/>
                  <a:gd name="connsiteY125" fmla="*/ 11613 h 1516602"/>
                  <a:gd name="connsiteX126" fmla="*/ 425379 w 1003876"/>
                  <a:gd name="connsiteY126" fmla="*/ 78288 h 1516602"/>
                  <a:gd name="connsiteX127" fmla="*/ 425379 w 1003876"/>
                  <a:gd name="connsiteY127" fmla="*/ 84003 h 1516602"/>
                  <a:gd name="connsiteX128" fmla="*/ 429189 w 1003876"/>
                  <a:gd name="connsiteY128" fmla="*/ 238308 h 1516602"/>
                  <a:gd name="connsiteX129" fmla="*/ 440619 w 1003876"/>
                  <a:gd name="connsiteY129" fmla="*/ 421188 h 1516602"/>
                  <a:gd name="connsiteX130" fmla="*/ 435265 w 1003876"/>
                  <a:gd name="connsiteY130" fmla="*/ 718368 h 1516602"/>
                  <a:gd name="connsiteX131" fmla="*/ 435059 w 1003876"/>
                  <a:gd name="connsiteY131" fmla="*/ 799046 h 1516602"/>
                  <a:gd name="connsiteX132" fmla="*/ 430322 w 1003876"/>
                  <a:gd name="connsiteY132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56799 w 1003876"/>
                  <a:gd name="connsiteY30" fmla="*/ 1242243 h 1516602"/>
                  <a:gd name="connsiteX31" fmla="*/ 366324 w 1003876"/>
                  <a:gd name="connsiteY31" fmla="*/ 1259388 h 1516602"/>
                  <a:gd name="connsiteX32" fmla="*/ 362514 w 1003876"/>
                  <a:gd name="connsiteY32" fmla="*/ 1286058 h 1516602"/>
                  <a:gd name="connsiteX33" fmla="*/ 358704 w 1003876"/>
                  <a:gd name="connsiteY33" fmla="*/ 1291773 h 1516602"/>
                  <a:gd name="connsiteX34" fmla="*/ 356799 w 1003876"/>
                  <a:gd name="connsiteY34" fmla="*/ 1297488 h 1516602"/>
                  <a:gd name="connsiteX35" fmla="*/ 352989 w 1003876"/>
                  <a:gd name="connsiteY35" fmla="*/ 1303203 h 1516602"/>
                  <a:gd name="connsiteX36" fmla="*/ 351084 w 1003876"/>
                  <a:gd name="connsiteY36" fmla="*/ 1308918 h 1516602"/>
                  <a:gd name="connsiteX37" fmla="*/ 347274 w 1003876"/>
                  <a:gd name="connsiteY37" fmla="*/ 1314633 h 1516602"/>
                  <a:gd name="connsiteX38" fmla="*/ 330129 w 1003876"/>
                  <a:gd name="connsiteY38" fmla="*/ 1381308 h 1516602"/>
                  <a:gd name="connsiteX39" fmla="*/ 328224 w 1003876"/>
                  <a:gd name="connsiteY39" fmla="*/ 1432743 h 1516602"/>
                  <a:gd name="connsiteX40" fmla="*/ 330129 w 1003876"/>
                  <a:gd name="connsiteY40" fmla="*/ 1457508 h 1516602"/>
                  <a:gd name="connsiteX41" fmla="*/ 332034 w 1003876"/>
                  <a:gd name="connsiteY41" fmla="*/ 1463223 h 1516602"/>
                  <a:gd name="connsiteX42" fmla="*/ 335844 w 1003876"/>
                  <a:gd name="connsiteY42" fmla="*/ 1467033 h 1516602"/>
                  <a:gd name="connsiteX43" fmla="*/ 364419 w 1003876"/>
                  <a:gd name="connsiteY43" fmla="*/ 1512753 h 1516602"/>
                  <a:gd name="connsiteX44" fmla="*/ 387279 w 1003876"/>
                  <a:gd name="connsiteY44" fmla="*/ 1514658 h 1516602"/>
                  <a:gd name="connsiteX45" fmla="*/ 392994 w 1003876"/>
                  <a:gd name="connsiteY45" fmla="*/ 1508943 h 1516602"/>
                  <a:gd name="connsiteX46" fmla="*/ 394899 w 1003876"/>
                  <a:gd name="connsiteY46" fmla="*/ 1497513 h 1516602"/>
                  <a:gd name="connsiteX47" fmla="*/ 396804 w 1003876"/>
                  <a:gd name="connsiteY47" fmla="*/ 1491798 h 1516602"/>
                  <a:gd name="connsiteX48" fmla="*/ 398709 w 1003876"/>
                  <a:gd name="connsiteY48" fmla="*/ 1474653 h 1516602"/>
                  <a:gd name="connsiteX49" fmla="*/ 400614 w 1003876"/>
                  <a:gd name="connsiteY49" fmla="*/ 1461318 h 1516602"/>
                  <a:gd name="connsiteX50" fmla="*/ 404424 w 1003876"/>
                  <a:gd name="connsiteY50" fmla="*/ 1404168 h 1516602"/>
                  <a:gd name="connsiteX51" fmla="*/ 410139 w 1003876"/>
                  <a:gd name="connsiteY51" fmla="*/ 1392738 h 1516602"/>
                  <a:gd name="connsiteX52" fmla="*/ 413949 w 1003876"/>
                  <a:gd name="connsiteY52" fmla="*/ 1379403 h 1516602"/>
                  <a:gd name="connsiteX53" fmla="*/ 415854 w 1003876"/>
                  <a:gd name="connsiteY53" fmla="*/ 1373688 h 1516602"/>
                  <a:gd name="connsiteX54" fmla="*/ 417759 w 1003876"/>
                  <a:gd name="connsiteY54" fmla="*/ 1360353 h 1516602"/>
                  <a:gd name="connsiteX55" fmla="*/ 421569 w 1003876"/>
                  <a:gd name="connsiteY55" fmla="*/ 1348923 h 1516602"/>
                  <a:gd name="connsiteX56" fmla="*/ 427284 w 1003876"/>
                  <a:gd name="connsiteY56" fmla="*/ 1335588 h 1516602"/>
                  <a:gd name="connsiteX57" fmla="*/ 467289 w 1003876"/>
                  <a:gd name="connsiteY57" fmla="*/ 1265103 h 1516602"/>
                  <a:gd name="connsiteX58" fmla="*/ 528455 w 1003876"/>
                  <a:gd name="connsiteY58" fmla="*/ 1230091 h 1516602"/>
                  <a:gd name="connsiteX59" fmla="*/ 601154 w 1003876"/>
                  <a:gd name="connsiteY59" fmla="*/ 1221700 h 1516602"/>
                  <a:gd name="connsiteX60" fmla="*/ 720654 w 1003876"/>
                  <a:gd name="connsiteY60" fmla="*/ 1316538 h 1516602"/>
                  <a:gd name="connsiteX61" fmla="*/ 733989 w 1003876"/>
                  <a:gd name="connsiteY61" fmla="*/ 1326063 h 1516602"/>
                  <a:gd name="connsiteX62" fmla="*/ 743514 w 1003876"/>
                  <a:gd name="connsiteY62" fmla="*/ 1327968 h 1516602"/>
                  <a:gd name="connsiteX63" fmla="*/ 749229 w 1003876"/>
                  <a:gd name="connsiteY63" fmla="*/ 1329873 h 1516602"/>
                  <a:gd name="connsiteX64" fmla="*/ 762564 w 1003876"/>
                  <a:gd name="connsiteY64" fmla="*/ 1335588 h 1516602"/>
                  <a:gd name="connsiteX65" fmla="*/ 777804 w 1003876"/>
                  <a:gd name="connsiteY65" fmla="*/ 1333683 h 1516602"/>
                  <a:gd name="connsiteX66" fmla="*/ 789234 w 1003876"/>
                  <a:gd name="connsiteY66" fmla="*/ 1327968 h 1516602"/>
                  <a:gd name="connsiteX67" fmla="*/ 794949 w 1003876"/>
                  <a:gd name="connsiteY67" fmla="*/ 1326063 h 1516602"/>
                  <a:gd name="connsiteX68" fmla="*/ 802569 w 1003876"/>
                  <a:gd name="connsiteY68" fmla="*/ 1308918 h 1516602"/>
                  <a:gd name="connsiteX69" fmla="*/ 800664 w 1003876"/>
                  <a:gd name="connsiteY69" fmla="*/ 1284153 h 1516602"/>
                  <a:gd name="connsiteX70" fmla="*/ 798759 w 1003876"/>
                  <a:gd name="connsiteY70" fmla="*/ 1278438 h 1516602"/>
                  <a:gd name="connsiteX71" fmla="*/ 796854 w 1003876"/>
                  <a:gd name="connsiteY71" fmla="*/ 1270818 h 1516602"/>
                  <a:gd name="connsiteX72" fmla="*/ 783519 w 1003876"/>
                  <a:gd name="connsiteY72" fmla="*/ 1253673 h 1516602"/>
                  <a:gd name="connsiteX73" fmla="*/ 773994 w 1003876"/>
                  <a:gd name="connsiteY73" fmla="*/ 1247958 h 1516602"/>
                  <a:gd name="connsiteX74" fmla="*/ 648264 w 1003876"/>
                  <a:gd name="connsiteY74" fmla="*/ 1156518 h 1516602"/>
                  <a:gd name="connsiteX75" fmla="*/ 644454 w 1003876"/>
                  <a:gd name="connsiteY75" fmla="*/ 1139373 h 1516602"/>
                  <a:gd name="connsiteX76" fmla="*/ 646359 w 1003876"/>
                  <a:gd name="connsiteY76" fmla="*/ 1131753 h 1516602"/>
                  <a:gd name="connsiteX77" fmla="*/ 650169 w 1003876"/>
                  <a:gd name="connsiteY77" fmla="*/ 1114608 h 1516602"/>
                  <a:gd name="connsiteX78" fmla="*/ 653979 w 1003876"/>
                  <a:gd name="connsiteY78" fmla="*/ 1108893 h 1516602"/>
                  <a:gd name="connsiteX79" fmla="*/ 655884 w 1003876"/>
                  <a:gd name="connsiteY79" fmla="*/ 1103178 h 1516602"/>
                  <a:gd name="connsiteX80" fmla="*/ 661599 w 1003876"/>
                  <a:gd name="connsiteY80" fmla="*/ 1101273 h 1516602"/>
                  <a:gd name="connsiteX81" fmla="*/ 671124 w 1003876"/>
                  <a:gd name="connsiteY81" fmla="*/ 1089843 h 1516602"/>
                  <a:gd name="connsiteX82" fmla="*/ 724464 w 1003876"/>
                  <a:gd name="connsiteY82" fmla="*/ 1082223 h 1516602"/>
                  <a:gd name="connsiteX83" fmla="*/ 842574 w 1003876"/>
                  <a:gd name="connsiteY83" fmla="*/ 1084128 h 1516602"/>
                  <a:gd name="connsiteX84" fmla="*/ 871149 w 1003876"/>
                  <a:gd name="connsiteY84" fmla="*/ 1086033 h 1516602"/>
                  <a:gd name="connsiteX85" fmla="*/ 899724 w 1003876"/>
                  <a:gd name="connsiteY85" fmla="*/ 1091748 h 1516602"/>
                  <a:gd name="connsiteX86" fmla="*/ 922584 w 1003876"/>
                  <a:gd name="connsiteY86" fmla="*/ 1095558 h 1516602"/>
                  <a:gd name="connsiteX87" fmla="*/ 985294 w 1003876"/>
                  <a:gd name="connsiteY87" fmla="*/ 1104311 h 1516602"/>
                  <a:gd name="connsiteX88" fmla="*/ 1003378 w 1003876"/>
                  <a:gd name="connsiteY88" fmla="*/ 1065958 h 1516602"/>
                  <a:gd name="connsiteX89" fmla="*/ 970209 w 1003876"/>
                  <a:gd name="connsiteY89" fmla="*/ 1044123 h 1516602"/>
                  <a:gd name="connsiteX90" fmla="*/ 935919 w 1003876"/>
                  <a:gd name="connsiteY90" fmla="*/ 1034598 h 1516602"/>
                  <a:gd name="connsiteX91" fmla="*/ 825429 w 1003876"/>
                  <a:gd name="connsiteY91" fmla="*/ 1034598 h 1516602"/>
                  <a:gd name="connsiteX92" fmla="*/ 730179 w 1003876"/>
                  <a:gd name="connsiteY92" fmla="*/ 1038408 h 1516602"/>
                  <a:gd name="connsiteX93" fmla="*/ 669219 w 1003876"/>
                  <a:gd name="connsiteY93" fmla="*/ 1046028 h 1516602"/>
                  <a:gd name="connsiteX94" fmla="*/ 646360 w 1003876"/>
                  <a:gd name="connsiteY94" fmla="*/ 1049838 h 1516602"/>
                  <a:gd name="connsiteX95" fmla="*/ 640078 w 1003876"/>
                  <a:gd name="connsiteY95" fmla="*/ 1026051 h 1516602"/>
                  <a:gd name="connsiteX96" fmla="*/ 673029 w 1003876"/>
                  <a:gd name="connsiteY96" fmla="*/ 992688 h 1516602"/>
                  <a:gd name="connsiteX97" fmla="*/ 674934 w 1003876"/>
                  <a:gd name="connsiteY97" fmla="*/ 986973 h 1516602"/>
                  <a:gd name="connsiteX98" fmla="*/ 680649 w 1003876"/>
                  <a:gd name="connsiteY98" fmla="*/ 985068 h 1516602"/>
                  <a:gd name="connsiteX99" fmla="*/ 686364 w 1003876"/>
                  <a:gd name="connsiteY99" fmla="*/ 981258 h 1516602"/>
                  <a:gd name="connsiteX100" fmla="*/ 695889 w 1003876"/>
                  <a:gd name="connsiteY100" fmla="*/ 971733 h 1516602"/>
                  <a:gd name="connsiteX101" fmla="*/ 705414 w 1003876"/>
                  <a:gd name="connsiteY101" fmla="*/ 960303 h 1516602"/>
                  <a:gd name="connsiteX102" fmla="*/ 716844 w 1003876"/>
                  <a:gd name="connsiteY102" fmla="*/ 952683 h 1516602"/>
                  <a:gd name="connsiteX103" fmla="*/ 732084 w 1003876"/>
                  <a:gd name="connsiteY103" fmla="*/ 939348 h 1516602"/>
                  <a:gd name="connsiteX104" fmla="*/ 741609 w 1003876"/>
                  <a:gd name="connsiteY104" fmla="*/ 927918 h 1516602"/>
                  <a:gd name="connsiteX105" fmla="*/ 753039 w 1003876"/>
                  <a:gd name="connsiteY105" fmla="*/ 918393 h 1516602"/>
                  <a:gd name="connsiteX106" fmla="*/ 758754 w 1003876"/>
                  <a:gd name="connsiteY106" fmla="*/ 906963 h 1516602"/>
                  <a:gd name="connsiteX107" fmla="*/ 760659 w 1003876"/>
                  <a:gd name="connsiteY107" fmla="*/ 901248 h 1516602"/>
                  <a:gd name="connsiteX108" fmla="*/ 766374 w 1003876"/>
                  <a:gd name="connsiteY108" fmla="*/ 889818 h 1516602"/>
                  <a:gd name="connsiteX109" fmla="*/ 764469 w 1003876"/>
                  <a:gd name="connsiteY109" fmla="*/ 874578 h 1516602"/>
                  <a:gd name="connsiteX110" fmla="*/ 758754 w 1003876"/>
                  <a:gd name="connsiteY110" fmla="*/ 872673 h 1516602"/>
                  <a:gd name="connsiteX111" fmla="*/ 737799 w 1003876"/>
                  <a:gd name="connsiteY111" fmla="*/ 874578 h 1516602"/>
                  <a:gd name="connsiteX112" fmla="*/ 732084 w 1003876"/>
                  <a:gd name="connsiteY112" fmla="*/ 878388 h 1516602"/>
                  <a:gd name="connsiteX113" fmla="*/ 699699 w 1003876"/>
                  <a:gd name="connsiteY113" fmla="*/ 899343 h 1516602"/>
                  <a:gd name="connsiteX114" fmla="*/ 595181 w 1003876"/>
                  <a:gd name="connsiteY114" fmla="*/ 957831 h 1516602"/>
                  <a:gd name="connsiteX115" fmla="*/ 507294 w 1003876"/>
                  <a:gd name="connsiteY115" fmla="*/ 847908 h 1516602"/>
                  <a:gd name="connsiteX116" fmla="*/ 503484 w 1003876"/>
                  <a:gd name="connsiteY116" fmla="*/ 358323 h 1516602"/>
                  <a:gd name="connsiteX117" fmla="*/ 499674 w 1003876"/>
                  <a:gd name="connsiteY117" fmla="*/ 66858 h 1516602"/>
                  <a:gd name="connsiteX118" fmla="*/ 490149 w 1003876"/>
                  <a:gd name="connsiteY118" fmla="*/ 40188 h 1516602"/>
                  <a:gd name="connsiteX119" fmla="*/ 488244 w 1003876"/>
                  <a:gd name="connsiteY119" fmla="*/ 34473 h 1516602"/>
                  <a:gd name="connsiteX120" fmla="*/ 484434 w 1003876"/>
                  <a:gd name="connsiteY120" fmla="*/ 28758 h 1516602"/>
                  <a:gd name="connsiteX121" fmla="*/ 478719 w 1003876"/>
                  <a:gd name="connsiteY121" fmla="*/ 17328 h 1516602"/>
                  <a:gd name="connsiteX122" fmla="*/ 473004 w 1003876"/>
                  <a:gd name="connsiteY122" fmla="*/ 13518 h 1516602"/>
                  <a:gd name="connsiteX123" fmla="*/ 469194 w 1003876"/>
                  <a:gd name="connsiteY123" fmla="*/ 7803 h 1516602"/>
                  <a:gd name="connsiteX124" fmla="*/ 429189 w 1003876"/>
                  <a:gd name="connsiteY124" fmla="*/ 11613 h 1516602"/>
                  <a:gd name="connsiteX125" fmla="*/ 425379 w 1003876"/>
                  <a:gd name="connsiteY125" fmla="*/ 78288 h 1516602"/>
                  <a:gd name="connsiteX126" fmla="*/ 425379 w 1003876"/>
                  <a:gd name="connsiteY126" fmla="*/ 84003 h 1516602"/>
                  <a:gd name="connsiteX127" fmla="*/ 429189 w 1003876"/>
                  <a:gd name="connsiteY127" fmla="*/ 238308 h 1516602"/>
                  <a:gd name="connsiteX128" fmla="*/ 440619 w 1003876"/>
                  <a:gd name="connsiteY128" fmla="*/ 421188 h 1516602"/>
                  <a:gd name="connsiteX129" fmla="*/ 435265 w 1003876"/>
                  <a:gd name="connsiteY129" fmla="*/ 718368 h 1516602"/>
                  <a:gd name="connsiteX130" fmla="*/ 435059 w 1003876"/>
                  <a:gd name="connsiteY130" fmla="*/ 799046 h 1516602"/>
                  <a:gd name="connsiteX131" fmla="*/ 430322 w 1003876"/>
                  <a:gd name="connsiteY131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56799 w 1003876"/>
                  <a:gd name="connsiteY30" fmla="*/ 1242243 h 1516602"/>
                  <a:gd name="connsiteX31" fmla="*/ 362514 w 1003876"/>
                  <a:gd name="connsiteY31" fmla="*/ 1286058 h 1516602"/>
                  <a:gd name="connsiteX32" fmla="*/ 358704 w 1003876"/>
                  <a:gd name="connsiteY32" fmla="*/ 1291773 h 1516602"/>
                  <a:gd name="connsiteX33" fmla="*/ 356799 w 1003876"/>
                  <a:gd name="connsiteY33" fmla="*/ 1297488 h 1516602"/>
                  <a:gd name="connsiteX34" fmla="*/ 352989 w 1003876"/>
                  <a:gd name="connsiteY34" fmla="*/ 1303203 h 1516602"/>
                  <a:gd name="connsiteX35" fmla="*/ 351084 w 1003876"/>
                  <a:gd name="connsiteY35" fmla="*/ 1308918 h 1516602"/>
                  <a:gd name="connsiteX36" fmla="*/ 347274 w 1003876"/>
                  <a:gd name="connsiteY36" fmla="*/ 1314633 h 1516602"/>
                  <a:gd name="connsiteX37" fmla="*/ 330129 w 1003876"/>
                  <a:gd name="connsiteY37" fmla="*/ 1381308 h 1516602"/>
                  <a:gd name="connsiteX38" fmla="*/ 328224 w 1003876"/>
                  <a:gd name="connsiteY38" fmla="*/ 1432743 h 1516602"/>
                  <a:gd name="connsiteX39" fmla="*/ 330129 w 1003876"/>
                  <a:gd name="connsiteY39" fmla="*/ 1457508 h 1516602"/>
                  <a:gd name="connsiteX40" fmla="*/ 332034 w 1003876"/>
                  <a:gd name="connsiteY40" fmla="*/ 1463223 h 1516602"/>
                  <a:gd name="connsiteX41" fmla="*/ 335844 w 1003876"/>
                  <a:gd name="connsiteY41" fmla="*/ 1467033 h 1516602"/>
                  <a:gd name="connsiteX42" fmla="*/ 364419 w 1003876"/>
                  <a:gd name="connsiteY42" fmla="*/ 1512753 h 1516602"/>
                  <a:gd name="connsiteX43" fmla="*/ 387279 w 1003876"/>
                  <a:gd name="connsiteY43" fmla="*/ 1514658 h 1516602"/>
                  <a:gd name="connsiteX44" fmla="*/ 392994 w 1003876"/>
                  <a:gd name="connsiteY44" fmla="*/ 1508943 h 1516602"/>
                  <a:gd name="connsiteX45" fmla="*/ 394899 w 1003876"/>
                  <a:gd name="connsiteY45" fmla="*/ 1497513 h 1516602"/>
                  <a:gd name="connsiteX46" fmla="*/ 396804 w 1003876"/>
                  <a:gd name="connsiteY46" fmla="*/ 1491798 h 1516602"/>
                  <a:gd name="connsiteX47" fmla="*/ 398709 w 1003876"/>
                  <a:gd name="connsiteY47" fmla="*/ 1474653 h 1516602"/>
                  <a:gd name="connsiteX48" fmla="*/ 400614 w 1003876"/>
                  <a:gd name="connsiteY48" fmla="*/ 1461318 h 1516602"/>
                  <a:gd name="connsiteX49" fmla="*/ 404424 w 1003876"/>
                  <a:gd name="connsiteY49" fmla="*/ 1404168 h 1516602"/>
                  <a:gd name="connsiteX50" fmla="*/ 410139 w 1003876"/>
                  <a:gd name="connsiteY50" fmla="*/ 1392738 h 1516602"/>
                  <a:gd name="connsiteX51" fmla="*/ 413949 w 1003876"/>
                  <a:gd name="connsiteY51" fmla="*/ 1379403 h 1516602"/>
                  <a:gd name="connsiteX52" fmla="*/ 415854 w 1003876"/>
                  <a:gd name="connsiteY52" fmla="*/ 1373688 h 1516602"/>
                  <a:gd name="connsiteX53" fmla="*/ 417759 w 1003876"/>
                  <a:gd name="connsiteY53" fmla="*/ 1360353 h 1516602"/>
                  <a:gd name="connsiteX54" fmla="*/ 421569 w 1003876"/>
                  <a:gd name="connsiteY54" fmla="*/ 1348923 h 1516602"/>
                  <a:gd name="connsiteX55" fmla="*/ 427284 w 1003876"/>
                  <a:gd name="connsiteY55" fmla="*/ 1335588 h 1516602"/>
                  <a:gd name="connsiteX56" fmla="*/ 467289 w 1003876"/>
                  <a:gd name="connsiteY56" fmla="*/ 1265103 h 1516602"/>
                  <a:gd name="connsiteX57" fmla="*/ 528455 w 1003876"/>
                  <a:gd name="connsiteY57" fmla="*/ 1230091 h 1516602"/>
                  <a:gd name="connsiteX58" fmla="*/ 601154 w 1003876"/>
                  <a:gd name="connsiteY58" fmla="*/ 1221700 h 1516602"/>
                  <a:gd name="connsiteX59" fmla="*/ 720654 w 1003876"/>
                  <a:gd name="connsiteY59" fmla="*/ 1316538 h 1516602"/>
                  <a:gd name="connsiteX60" fmla="*/ 733989 w 1003876"/>
                  <a:gd name="connsiteY60" fmla="*/ 1326063 h 1516602"/>
                  <a:gd name="connsiteX61" fmla="*/ 743514 w 1003876"/>
                  <a:gd name="connsiteY61" fmla="*/ 1327968 h 1516602"/>
                  <a:gd name="connsiteX62" fmla="*/ 749229 w 1003876"/>
                  <a:gd name="connsiteY62" fmla="*/ 1329873 h 1516602"/>
                  <a:gd name="connsiteX63" fmla="*/ 762564 w 1003876"/>
                  <a:gd name="connsiteY63" fmla="*/ 1335588 h 1516602"/>
                  <a:gd name="connsiteX64" fmla="*/ 777804 w 1003876"/>
                  <a:gd name="connsiteY64" fmla="*/ 1333683 h 1516602"/>
                  <a:gd name="connsiteX65" fmla="*/ 789234 w 1003876"/>
                  <a:gd name="connsiteY65" fmla="*/ 1327968 h 1516602"/>
                  <a:gd name="connsiteX66" fmla="*/ 794949 w 1003876"/>
                  <a:gd name="connsiteY66" fmla="*/ 1326063 h 1516602"/>
                  <a:gd name="connsiteX67" fmla="*/ 802569 w 1003876"/>
                  <a:gd name="connsiteY67" fmla="*/ 1308918 h 1516602"/>
                  <a:gd name="connsiteX68" fmla="*/ 800664 w 1003876"/>
                  <a:gd name="connsiteY68" fmla="*/ 1284153 h 1516602"/>
                  <a:gd name="connsiteX69" fmla="*/ 798759 w 1003876"/>
                  <a:gd name="connsiteY69" fmla="*/ 1278438 h 1516602"/>
                  <a:gd name="connsiteX70" fmla="*/ 796854 w 1003876"/>
                  <a:gd name="connsiteY70" fmla="*/ 1270818 h 1516602"/>
                  <a:gd name="connsiteX71" fmla="*/ 783519 w 1003876"/>
                  <a:gd name="connsiteY71" fmla="*/ 1253673 h 1516602"/>
                  <a:gd name="connsiteX72" fmla="*/ 773994 w 1003876"/>
                  <a:gd name="connsiteY72" fmla="*/ 1247958 h 1516602"/>
                  <a:gd name="connsiteX73" fmla="*/ 648264 w 1003876"/>
                  <a:gd name="connsiteY73" fmla="*/ 1156518 h 1516602"/>
                  <a:gd name="connsiteX74" fmla="*/ 644454 w 1003876"/>
                  <a:gd name="connsiteY74" fmla="*/ 1139373 h 1516602"/>
                  <a:gd name="connsiteX75" fmla="*/ 646359 w 1003876"/>
                  <a:gd name="connsiteY75" fmla="*/ 1131753 h 1516602"/>
                  <a:gd name="connsiteX76" fmla="*/ 650169 w 1003876"/>
                  <a:gd name="connsiteY76" fmla="*/ 1114608 h 1516602"/>
                  <a:gd name="connsiteX77" fmla="*/ 653979 w 1003876"/>
                  <a:gd name="connsiteY77" fmla="*/ 1108893 h 1516602"/>
                  <a:gd name="connsiteX78" fmla="*/ 655884 w 1003876"/>
                  <a:gd name="connsiteY78" fmla="*/ 1103178 h 1516602"/>
                  <a:gd name="connsiteX79" fmla="*/ 661599 w 1003876"/>
                  <a:gd name="connsiteY79" fmla="*/ 1101273 h 1516602"/>
                  <a:gd name="connsiteX80" fmla="*/ 671124 w 1003876"/>
                  <a:gd name="connsiteY80" fmla="*/ 1089843 h 1516602"/>
                  <a:gd name="connsiteX81" fmla="*/ 724464 w 1003876"/>
                  <a:gd name="connsiteY81" fmla="*/ 1082223 h 1516602"/>
                  <a:gd name="connsiteX82" fmla="*/ 842574 w 1003876"/>
                  <a:gd name="connsiteY82" fmla="*/ 1084128 h 1516602"/>
                  <a:gd name="connsiteX83" fmla="*/ 871149 w 1003876"/>
                  <a:gd name="connsiteY83" fmla="*/ 1086033 h 1516602"/>
                  <a:gd name="connsiteX84" fmla="*/ 899724 w 1003876"/>
                  <a:gd name="connsiteY84" fmla="*/ 1091748 h 1516602"/>
                  <a:gd name="connsiteX85" fmla="*/ 922584 w 1003876"/>
                  <a:gd name="connsiteY85" fmla="*/ 1095558 h 1516602"/>
                  <a:gd name="connsiteX86" fmla="*/ 985294 w 1003876"/>
                  <a:gd name="connsiteY86" fmla="*/ 1104311 h 1516602"/>
                  <a:gd name="connsiteX87" fmla="*/ 1003378 w 1003876"/>
                  <a:gd name="connsiteY87" fmla="*/ 1065958 h 1516602"/>
                  <a:gd name="connsiteX88" fmla="*/ 970209 w 1003876"/>
                  <a:gd name="connsiteY88" fmla="*/ 1044123 h 1516602"/>
                  <a:gd name="connsiteX89" fmla="*/ 935919 w 1003876"/>
                  <a:gd name="connsiteY89" fmla="*/ 1034598 h 1516602"/>
                  <a:gd name="connsiteX90" fmla="*/ 825429 w 1003876"/>
                  <a:gd name="connsiteY90" fmla="*/ 1034598 h 1516602"/>
                  <a:gd name="connsiteX91" fmla="*/ 730179 w 1003876"/>
                  <a:gd name="connsiteY91" fmla="*/ 1038408 h 1516602"/>
                  <a:gd name="connsiteX92" fmla="*/ 669219 w 1003876"/>
                  <a:gd name="connsiteY92" fmla="*/ 1046028 h 1516602"/>
                  <a:gd name="connsiteX93" fmla="*/ 646360 w 1003876"/>
                  <a:gd name="connsiteY93" fmla="*/ 1049838 h 1516602"/>
                  <a:gd name="connsiteX94" fmla="*/ 640078 w 1003876"/>
                  <a:gd name="connsiteY94" fmla="*/ 1026051 h 1516602"/>
                  <a:gd name="connsiteX95" fmla="*/ 673029 w 1003876"/>
                  <a:gd name="connsiteY95" fmla="*/ 992688 h 1516602"/>
                  <a:gd name="connsiteX96" fmla="*/ 674934 w 1003876"/>
                  <a:gd name="connsiteY96" fmla="*/ 986973 h 1516602"/>
                  <a:gd name="connsiteX97" fmla="*/ 680649 w 1003876"/>
                  <a:gd name="connsiteY97" fmla="*/ 985068 h 1516602"/>
                  <a:gd name="connsiteX98" fmla="*/ 686364 w 1003876"/>
                  <a:gd name="connsiteY98" fmla="*/ 981258 h 1516602"/>
                  <a:gd name="connsiteX99" fmla="*/ 695889 w 1003876"/>
                  <a:gd name="connsiteY99" fmla="*/ 971733 h 1516602"/>
                  <a:gd name="connsiteX100" fmla="*/ 705414 w 1003876"/>
                  <a:gd name="connsiteY100" fmla="*/ 960303 h 1516602"/>
                  <a:gd name="connsiteX101" fmla="*/ 716844 w 1003876"/>
                  <a:gd name="connsiteY101" fmla="*/ 952683 h 1516602"/>
                  <a:gd name="connsiteX102" fmla="*/ 732084 w 1003876"/>
                  <a:gd name="connsiteY102" fmla="*/ 939348 h 1516602"/>
                  <a:gd name="connsiteX103" fmla="*/ 741609 w 1003876"/>
                  <a:gd name="connsiteY103" fmla="*/ 927918 h 1516602"/>
                  <a:gd name="connsiteX104" fmla="*/ 753039 w 1003876"/>
                  <a:gd name="connsiteY104" fmla="*/ 918393 h 1516602"/>
                  <a:gd name="connsiteX105" fmla="*/ 758754 w 1003876"/>
                  <a:gd name="connsiteY105" fmla="*/ 906963 h 1516602"/>
                  <a:gd name="connsiteX106" fmla="*/ 760659 w 1003876"/>
                  <a:gd name="connsiteY106" fmla="*/ 901248 h 1516602"/>
                  <a:gd name="connsiteX107" fmla="*/ 766374 w 1003876"/>
                  <a:gd name="connsiteY107" fmla="*/ 889818 h 1516602"/>
                  <a:gd name="connsiteX108" fmla="*/ 764469 w 1003876"/>
                  <a:gd name="connsiteY108" fmla="*/ 874578 h 1516602"/>
                  <a:gd name="connsiteX109" fmla="*/ 758754 w 1003876"/>
                  <a:gd name="connsiteY109" fmla="*/ 872673 h 1516602"/>
                  <a:gd name="connsiteX110" fmla="*/ 737799 w 1003876"/>
                  <a:gd name="connsiteY110" fmla="*/ 874578 h 1516602"/>
                  <a:gd name="connsiteX111" fmla="*/ 732084 w 1003876"/>
                  <a:gd name="connsiteY111" fmla="*/ 878388 h 1516602"/>
                  <a:gd name="connsiteX112" fmla="*/ 699699 w 1003876"/>
                  <a:gd name="connsiteY112" fmla="*/ 899343 h 1516602"/>
                  <a:gd name="connsiteX113" fmla="*/ 595181 w 1003876"/>
                  <a:gd name="connsiteY113" fmla="*/ 957831 h 1516602"/>
                  <a:gd name="connsiteX114" fmla="*/ 507294 w 1003876"/>
                  <a:gd name="connsiteY114" fmla="*/ 847908 h 1516602"/>
                  <a:gd name="connsiteX115" fmla="*/ 503484 w 1003876"/>
                  <a:gd name="connsiteY115" fmla="*/ 358323 h 1516602"/>
                  <a:gd name="connsiteX116" fmla="*/ 499674 w 1003876"/>
                  <a:gd name="connsiteY116" fmla="*/ 66858 h 1516602"/>
                  <a:gd name="connsiteX117" fmla="*/ 490149 w 1003876"/>
                  <a:gd name="connsiteY117" fmla="*/ 40188 h 1516602"/>
                  <a:gd name="connsiteX118" fmla="*/ 488244 w 1003876"/>
                  <a:gd name="connsiteY118" fmla="*/ 34473 h 1516602"/>
                  <a:gd name="connsiteX119" fmla="*/ 484434 w 1003876"/>
                  <a:gd name="connsiteY119" fmla="*/ 28758 h 1516602"/>
                  <a:gd name="connsiteX120" fmla="*/ 478719 w 1003876"/>
                  <a:gd name="connsiteY120" fmla="*/ 17328 h 1516602"/>
                  <a:gd name="connsiteX121" fmla="*/ 473004 w 1003876"/>
                  <a:gd name="connsiteY121" fmla="*/ 13518 h 1516602"/>
                  <a:gd name="connsiteX122" fmla="*/ 469194 w 1003876"/>
                  <a:gd name="connsiteY122" fmla="*/ 7803 h 1516602"/>
                  <a:gd name="connsiteX123" fmla="*/ 429189 w 1003876"/>
                  <a:gd name="connsiteY123" fmla="*/ 11613 h 1516602"/>
                  <a:gd name="connsiteX124" fmla="*/ 425379 w 1003876"/>
                  <a:gd name="connsiteY124" fmla="*/ 78288 h 1516602"/>
                  <a:gd name="connsiteX125" fmla="*/ 425379 w 1003876"/>
                  <a:gd name="connsiteY125" fmla="*/ 84003 h 1516602"/>
                  <a:gd name="connsiteX126" fmla="*/ 429189 w 1003876"/>
                  <a:gd name="connsiteY126" fmla="*/ 238308 h 1516602"/>
                  <a:gd name="connsiteX127" fmla="*/ 440619 w 1003876"/>
                  <a:gd name="connsiteY127" fmla="*/ 421188 h 1516602"/>
                  <a:gd name="connsiteX128" fmla="*/ 435265 w 1003876"/>
                  <a:gd name="connsiteY128" fmla="*/ 718368 h 1516602"/>
                  <a:gd name="connsiteX129" fmla="*/ 435059 w 1003876"/>
                  <a:gd name="connsiteY129" fmla="*/ 799046 h 1516602"/>
                  <a:gd name="connsiteX130" fmla="*/ 430322 w 1003876"/>
                  <a:gd name="connsiteY130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51084 w 1003876"/>
                  <a:gd name="connsiteY29" fmla="*/ 1238433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6799 w 1003876"/>
                  <a:gd name="connsiteY32" fmla="*/ 1297488 h 1516602"/>
                  <a:gd name="connsiteX33" fmla="*/ 352989 w 1003876"/>
                  <a:gd name="connsiteY33" fmla="*/ 1303203 h 1516602"/>
                  <a:gd name="connsiteX34" fmla="*/ 351084 w 1003876"/>
                  <a:gd name="connsiteY34" fmla="*/ 1308918 h 1516602"/>
                  <a:gd name="connsiteX35" fmla="*/ 347274 w 1003876"/>
                  <a:gd name="connsiteY35" fmla="*/ 1314633 h 1516602"/>
                  <a:gd name="connsiteX36" fmla="*/ 330129 w 1003876"/>
                  <a:gd name="connsiteY36" fmla="*/ 1381308 h 1516602"/>
                  <a:gd name="connsiteX37" fmla="*/ 328224 w 1003876"/>
                  <a:gd name="connsiteY37" fmla="*/ 1432743 h 1516602"/>
                  <a:gd name="connsiteX38" fmla="*/ 330129 w 1003876"/>
                  <a:gd name="connsiteY38" fmla="*/ 1457508 h 1516602"/>
                  <a:gd name="connsiteX39" fmla="*/ 332034 w 1003876"/>
                  <a:gd name="connsiteY39" fmla="*/ 1463223 h 1516602"/>
                  <a:gd name="connsiteX40" fmla="*/ 335844 w 1003876"/>
                  <a:gd name="connsiteY40" fmla="*/ 1467033 h 1516602"/>
                  <a:gd name="connsiteX41" fmla="*/ 364419 w 1003876"/>
                  <a:gd name="connsiteY41" fmla="*/ 1512753 h 1516602"/>
                  <a:gd name="connsiteX42" fmla="*/ 387279 w 1003876"/>
                  <a:gd name="connsiteY42" fmla="*/ 1514658 h 1516602"/>
                  <a:gd name="connsiteX43" fmla="*/ 392994 w 1003876"/>
                  <a:gd name="connsiteY43" fmla="*/ 1508943 h 1516602"/>
                  <a:gd name="connsiteX44" fmla="*/ 394899 w 1003876"/>
                  <a:gd name="connsiteY44" fmla="*/ 1497513 h 1516602"/>
                  <a:gd name="connsiteX45" fmla="*/ 396804 w 1003876"/>
                  <a:gd name="connsiteY45" fmla="*/ 1491798 h 1516602"/>
                  <a:gd name="connsiteX46" fmla="*/ 398709 w 1003876"/>
                  <a:gd name="connsiteY46" fmla="*/ 1474653 h 1516602"/>
                  <a:gd name="connsiteX47" fmla="*/ 400614 w 1003876"/>
                  <a:gd name="connsiteY47" fmla="*/ 1461318 h 1516602"/>
                  <a:gd name="connsiteX48" fmla="*/ 404424 w 1003876"/>
                  <a:gd name="connsiteY48" fmla="*/ 1404168 h 1516602"/>
                  <a:gd name="connsiteX49" fmla="*/ 410139 w 1003876"/>
                  <a:gd name="connsiteY49" fmla="*/ 1392738 h 1516602"/>
                  <a:gd name="connsiteX50" fmla="*/ 413949 w 1003876"/>
                  <a:gd name="connsiteY50" fmla="*/ 1379403 h 1516602"/>
                  <a:gd name="connsiteX51" fmla="*/ 415854 w 1003876"/>
                  <a:gd name="connsiteY51" fmla="*/ 1373688 h 1516602"/>
                  <a:gd name="connsiteX52" fmla="*/ 417759 w 1003876"/>
                  <a:gd name="connsiteY52" fmla="*/ 1360353 h 1516602"/>
                  <a:gd name="connsiteX53" fmla="*/ 421569 w 1003876"/>
                  <a:gd name="connsiteY53" fmla="*/ 1348923 h 1516602"/>
                  <a:gd name="connsiteX54" fmla="*/ 427284 w 1003876"/>
                  <a:gd name="connsiteY54" fmla="*/ 1335588 h 1516602"/>
                  <a:gd name="connsiteX55" fmla="*/ 467289 w 1003876"/>
                  <a:gd name="connsiteY55" fmla="*/ 1265103 h 1516602"/>
                  <a:gd name="connsiteX56" fmla="*/ 528455 w 1003876"/>
                  <a:gd name="connsiteY56" fmla="*/ 1230091 h 1516602"/>
                  <a:gd name="connsiteX57" fmla="*/ 601154 w 1003876"/>
                  <a:gd name="connsiteY57" fmla="*/ 1221700 h 1516602"/>
                  <a:gd name="connsiteX58" fmla="*/ 720654 w 1003876"/>
                  <a:gd name="connsiteY58" fmla="*/ 1316538 h 1516602"/>
                  <a:gd name="connsiteX59" fmla="*/ 733989 w 1003876"/>
                  <a:gd name="connsiteY59" fmla="*/ 1326063 h 1516602"/>
                  <a:gd name="connsiteX60" fmla="*/ 743514 w 1003876"/>
                  <a:gd name="connsiteY60" fmla="*/ 1327968 h 1516602"/>
                  <a:gd name="connsiteX61" fmla="*/ 749229 w 1003876"/>
                  <a:gd name="connsiteY61" fmla="*/ 1329873 h 1516602"/>
                  <a:gd name="connsiteX62" fmla="*/ 762564 w 1003876"/>
                  <a:gd name="connsiteY62" fmla="*/ 1335588 h 1516602"/>
                  <a:gd name="connsiteX63" fmla="*/ 777804 w 1003876"/>
                  <a:gd name="connsiteY63" fmla="*/ 1333683 h 1516602"/>
                  <a:gd name="connsiteX64" fmla="*/ 789234 w 1003876"/>
                  <a:gd name="connsiteY64" fmla="*/ 1327968 h 1516602"/>
                  <a:gd name="connsiteX65" fmla="*/ 794949 w 1003876"/>
                  <a:gd name="connsiteY65" fmla="*/ 1326063 h 1516602"/>
                  <a:gd name="connsiteX66" fmla="*/ 802569 w 1003876"/>
                  <a:gd name="connsiteY66" fmla="*/ 1308918 h 1516602"/>
                  <a:gd name="connsiteX67" fmla="*/ 800664 w 1003876"/>
                  <a:gd name="connsiteY67" fmla="*/ 1284153 h 1516602"/>
                  <a:gd name="connsiteX68" fmla="*/ 798759 w 1003876"/>
                  <a:gd name="connsiteY68" fmla="*/ 1278438 h 1516602"/>
                  <a:gd name="connsiteX69" fmla="*/ 796854 w 1003876"/>
                  <a:gd name="connsiteY69" fmla="*/ 1270818 h 1516602"/>
                  <a:gd name="connsiteX70" fmla="*/ 783519 w 1003876"/>
                  <a:gd name="connsiteY70" fmla="*/ 1253673 h 1516602"/>
                  <a:gd name="connsiteX71" fmla="*/ 773994 w 1003876"/>
                  <a:gd name="connsiteY71" fmla="*/ 1247958 h 1516602"/>
                  <a:gd name="connsiteX72" fmla="*/ 648264 w 1003876"/>
                  <a:gd name="connsiteY72" fmla="*/ 1156518 h 1516602"/>
                  <a:gd name="connsiteX73" fmla="*/ 644454 w 1003876"/>
                  <a:gd name="connsiteY73" fmla="*/ 1139373 h 1516602"/>
                  <a:gd name="connsiteX74" fmla="*/ 646359 w 1003876"/>
                  <a:gd name="connsiteY74" fmla="*/ 1131753 h 1516602"/>
                  <a:gd name="connsiteX75" fmla="*/ 650169 w 1003876"/>
                  <a:gd name="connsiteY75" fmla="*/ 1114608 h 1516602"/>
                  <a:gd name="connsiteX76" fmla="*/ 653979 w 1003876"/>
                  <a:gd name="connsiteY76" fmla="*/ 1108893 h 1516602"/>
                  <a:gd name="connsiteX77" fmla="*/ 655884 w 1003876"/>
                  <a:gd name="connsiteY77" fmla="*/ 1103178 h 1516602"/>
                  <a:gd name="connsiteX78" fmla="*/ 661599 w 1003876"/>
                  <a:gd name="connsiteY78" fmla="*/ 1101273 h 1516602"/>
                  <a:gd name="connsiteX79" fmla="*/ 671124 w 1003876"/>
                  <a:gd name="connsiteY79" fmla="*/ 1089843 h 1516602"/>
                  <a:gd name="connsiteX80" fmla="*/ 724464 w 1003876"/>
                  <a:gd name="connsiteY80" fmla="*/ 1082223 h 1516602"/>
                  <a:gd name="connsiteX81" fmla="*/ 842574 w 1003876"/>
                  <a:gd name="connsiteY81" fmla="*/ 1084128 h 1516602"/>
                  <a:gd name="connsiteX82" fmla="*/ 871149 w 1003876"/>
                  <a:gd name="connsiteY82" fmla="*/ 1086033 h 1516602"/>
                  <a:gd name="connsiteX83" fmla="*/ 899724 w 1003876"/>
                  <a:gd name="connsiteY83" fmla="*/ 1091748 h 1516602"/>
                  <a:gd name="connsiteX84" fmla="*/ 922584 w 1003876"/>
                  <a:gd name="connsiteY84" fmla="*/ 1095558 h 1516602"/>
                  <a:gd name="connsiteX85" fmla="*/ 985294 w 1003876"/>
                  <a:gd name="connsiteY85" fmla="*/ 1104311 h 1516602"/>
                  <a:gd name="connsiteX86" fmla="*/ 1003378 w 1003876"/>
                  <a:gd name="connsiteY86" fmla="*/ 1065958 h 1516602"/>
                  <a:gd name="connsiteX87" fmla="*/ 970209 w 1003876"/>
                  <a:gd name="connsiteY87" fmla="*/ 1044123 h 1516602"/>
                  <a:gd name="connsiteX88" fmla="*/ 935919 w 1003876"/>
                  <a:gd name="connsiteY88" fmla="*/ 1034598 h 1516602"/>
                  <a:gd name="connsiteX89" fmla="*/ 825429 w 1003876"/>
                  <a:gd name="connsiteY89" fmla="*/ 1034598 h 1516602"/>
                  <a:gd name="connsiteX90" fmla="*/ 730179 w 1003876"/>
                  <a:gd name="connsiteY90" fmla="*/ 1038408 h 1516602"/>
                  <a:gd name="connsiteX91" fmla="*/ 669219 w 1003876"/>
                  <a:gd name="connsiteY91" fmla="*/ 1046028 h 1516602"/>
                  <a:gd name="connsiteX92" fmla="*/ 646360 w 1003876"/>
                  <a:gd name="connsiteY92" fmla="*/ 1049838 h 1516602"/>
                  <a:gd name="connsiteX93" fmla="*/ 640078 w 1003876"/>
                  <a:gd name="connsiteY93" fmla="*/ 1026051 h 1516602"/>
                  <a:gd name="connsiteX94" fmla="*/ 673029 w 1003876"/>
                  <a:gd name="connsiteY94" fmla="*/ 992688 h 1516602"/>
                  <a:gd name="connsiteX95" fmla="*/ 674934 w 1003876"/>
                  <a:gd name="connsiteY95" fmla="*/ 986973 h 1516602"/>
                  <a:gd name="connsiteX96" fmla="*/ 680649 w 1003876"/>
                  <a:gd name="connsiteY96" fmla="*/ 985068 h 1516602"/>
                  <a:gd name="connsiteX97" fmla="*/ 686364 w 1003876"/>
                  <a:gd name="connsiteY97" fmla="*/ 981258 h 1516602"/>
                  <a:gd name="connsiteX98" fmla="*/ 695889 w 1003876"/>
                  <a:gd name="connsiteY98" fmla="*/ 971733 h 1516602"/>
                  <a:gd name="connsiteX99" fmla="*/ 705414 w 1003876"/>
                  <a:gd name="connsiteY99" fmla="*/ 960303 h 1516602"/>
                  <a:gd name="connsiteX100" fmla="*/ 716844 w 1003876"/>
                  <a:gd name="connsiteY100" fmla="*/ 952683 h 1516602"/>
                  <a:gd name="connsiteX101" fmla="*/ 732084 w 1003876"/>
                  <a:gd name="connsiteY101" fmla="*/ 939348 h 1516602"/>
                  <a:gd name="connsiteX102" fmla="*/ 741609 w 1003876"/>
                  <a:gd name="connsiteY102" fmla="*/ 927918 h 1516602"/>
                  <a:gd name="connsiteX103" fmla="*/ 753039 w 1003876"/>
                  <a:gd name="connsiteY103" fmla="*/ 918393 h 1516602"/>
                  <a:gd name="connsiteX104" fmla="*/ 758754 w 1003876"/>
                  <a:gd name="connsiteY104" fmla="*/ 906963 h 1516602"/>
                  <a:gd name="connsiteX105" fmla="*/ 760659 w 1003876"/>
                  <a:gd name="connsiteY105" fmla="*/ 901248 h 1516602"/>
                  <a:gd name="connsiteX106" fmla="*/ 766374 w 1003876"/>
                  <a:gd name="connsiteY106" fmla="*/ 889818 h 1516602"/>
                  <a:gd name="connsiteX107" fmla="*/ 764469 w 1003876"/>
                  <a:gd name="connsiteY107" fmla="*/ 874578 h 1516602"/>
                  <a:gd name="connsiteX108" fmla="*/ 758754 w 1003876"/>
                  <a:gd name="connsiteY108" fmla="*/ 872673 h 1516602"/>
                  <a:gd name="connsiteX109" fmla="*/ 737799 w 1003876"/>
                  <a:gd name="connsiteY109" fmla="*/ 874578 h 1516602"/>
                  <a:gd name="connsiteX110" fmla="*/ 732084 w 1003876"/>
                  <a:gd name="connsiteY110" fmla="*/ 878388 h 1516602"/>
                  <a:gd name="connsiteX111" fmla="*/ 699699 w 1003876"/>
                  <a:gd name="connsiteY111" fmla="*/ 899343 h 1516602"/>
                  <a:gd name="connsiteX112" fmla="*/ 595181 w 1003876"/>
                  <a:gd name="connsiteY112" fmla="*/ 957831 h 1516602"/>
                  <a:gd name="connsiteX113" fmla="*/ 507294 w 1003876"/>
                  <a:gd name="connsiteY113" fmla="*/ 847908 h 1516602"/>
                  <a:gd name="connsiteX114" fmla="*/ 503484 w 1003876"/>
                  <a:gd name="connsiteY114" fmla="*/ 358323 h 1516602"/>
                  <a:gd name="connsiteX115" fmla="*/ 499674 w 1003876"/>
                  <a:gd name="connsiteY115" fmla="*/ 66858 h 1516602"/>
                  <a:gd name="connsiteX116" fmla="*/ 490149 w 1003876"/>
                  <a:gd name="connsiteY116" fmla="*/ 40188 h 1516602"/>
                  <a:gd name="connsiteX117" fmla="*/ 488244 w 1003876"/>
                  <a:gd name="connsiteY117" fmla="*/ 34473 h 1516602"/>
                  <a:gd name="connsiteX118" fmla="*/ 484434 w 1003876"/>
                  <a:gd name="connsiteY118" fmla="*/ 28758 h 1516602"/>
                  <a:gd name="connsiteX119" fmla="*/ 478719 w 1003876"/>
                  <a:gd name="connsiteY119" fmla="*/ 17328 h 1516602"/>
                  <a:gd name="connsiteX120" fmla="*/ 473004 w 1003876"/>
                  <a:gd name="connsiteY120" fmla="*/ 13518 h 1516602"/>
                  <a:gd name="connsiteX121" fmla="*/ 469194 w 1003876"/>
                  <a:gd name="connsiteY121" fmla="*/ 7803 h 1516602"/>
                  <a:gd name="connsiteX122" fmla="*/ 429189 w 1003876"/>
                  <a:gd name="connsiteY122" fmla="*/ 11613 h 1516602"/>
                  <a:gd name="connsiteX123" fmla="*/ 425379 w 1003876"/>
                  <a:gd name="connsiteY123" fmla="*/ 78288 h 1516602"/>
                  <a:gd name="connsiteX124" fmla="*/ 425379 w 1003876"/>
                  <a:gd name="connsiteY124" fmla="*/ 84003 h 1516602"/>
                  <a:gd name="connsiteX125" fmla="*/ 429189 w 1003876"/>
                  <a:gd name="connsiteY125" fmla="*/ 238308 h 1516602"/>
                  <a:gd name="connsiteX126" fmla="*/ 440619 w 1003876"/>
                  <a:gd name="connsiteY126" fmla="*/ 421188 h 1516602"/>
                  <a:gd name="connsiteX127" fmla="*/ 435265 w 1003876"/>
                  <a:gd name="connsiteY127" fmla="*/ 718368 h 1516602"/>
                  <a:gd name="connsiteX128" fmla="*/ 435059 w 1003876"/>
                  <a:gd name="connsiteY128" fmla="*/ 799046 h 1516602"/>
                  <a:gd name="connsiteX129" fmla="*/ 430322 w 1003876"/>
                  <a:gd name="connsiteY129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6799 w 1003876"/>
                  <a:gd name="connsiteY32" fmla="*/ 1297488 h 1516602"/>
                  <a:gd name="connsiteX33" fmla="*/ 352989 w 1003876"/>
                  <a:gd name="connsiteY33" fmla="*/ 1303203 h 1516602"/>
                  <a:gd name="connsiteX34" fmla="*/ 351084 w 1003876"/>
                  <a:gd name="connsiteY34" fmla="*/ 1308918 h 1516602"/>
                  <a:gd name="connsiteX35" fmla="*/ 347274 w 1003876"/>
                  <a:gd name="connsiteY35" fmla="*/ 1314633 h 1516602"/>
                  <a:gd name="connsiteX36" fmla="*/ 330129 w 1003876"/>
                  <a:gd name="connsiteY36" fmla="*/ 1381308 h 1516602"/>
                  <a:gd name="connsiteX37" fmla="*/ 328224 w 1003876"/>
                  <a:gd name="connsiteY37" fmla="*/ 1432743 h 1516602"/>
                  <a:gd name="connsiteX38" fmla="*/ 330129 w 1003876"/>
                  <a:gd name="connsiteY38" fmla="*/ 1457508 h 1516602"/>
                  <a:gd name="connsiteX39" fmla="*/ 332034 w 1003876"/>
                  <a:gd name="connsiteY39" fmla="*/ 1463223 h 1516602"/>
                  <a:gd name="connsiteX40" fmla="*/ 335844 w 1003876"/>
                  <a:gd name="connsiteY40" fmla="*/ 1467033 h 1516602"/>
                  <a:gd name="connsiteX41" fmla="*/ 364419 w 1003876"/>
                  <a:gd name="connsiteY41" fmla="*/ 1512753 h 1516602"/>
                  <a:gd name="connsiteX42" fmla="*/ 387279 w 1003876"/>
                  <a:gd name="connsiteY42" fmla="*/ 1514658 h 1516602"/>
                  <a:gd name="connsiteX43" fmla="*/ 392994 w 1003876"/>
                  <a:gd name="connsiteY43" fmla="*/ 1508943 h 1516602"/>
                  <a:gd name="connsiteX44" fmla="*/ 394899 w 1003876"/>
                  <a:gd name="connsiteY44" fmla="*/ 1497513 h 1516602"/>
                  <a:gd name="connsiteX45" fmla="*/ 396804 w 1003876"/>
                  <a:gd name="connsiteY45" fmla="*/ 1491798 h 1516602"/>
                  <a:gd name="connsiteX46" fmla="*/ 398709 w 1003876"/>
                  <a:gd name="connsiteY46" fmla="*/ 1474653 h 1516602"/>
                  <a:gd name="connsiteX47" fmla="*/ 400614 w 1003876"/>
                  <a:gd name="connsiteY47" fmla="*/ 1461318 h 1516602"/>
                  <a:gd name="connsiteX48" fmla="*/ 404424 w 1003876"/>
                  <a:gd name="connsiteY48" fmla="*/ 1404168 h 1516602"/>
                  <a:gd name="connsiteX49" fmla="*/ 410139 w 1003876"/>
                  <a:gd name="connsiteY49" fmla="*/ 1392738 h 1516602"/>
                  <a:gd name="connsiteX50" fmla="*/ 413949 w 1003876"/>
                  <a:gd name="connsiteY50" fmla="*/ 1379403 h 1516602"/>
                  <a:gd name="connsiteX51" fmla="*/ 415854 w 1003876"/>
                  <a:gd name="connsiteY51" fmla="*/ 1373688 h 1516602"/>
                  <a:gd name="connsiteX52" fmla="*/ 417759 w 1003876"/>
                  <a:gd name="connsiteY52" fmla="*/ 1360353 h 1516602"/>
                  <a:gd name="connsiteX53" fmla="*/ 421569 w 1003876"/>
                  <a:gd name="connsiteY53" fmla="*/ 1348923 h 1516602"/>
                  <a:gd name="connsiteX54" fmla="*/ 427284 w 1003876"/>
                  <a:gd name="connsiteY54" fmla="*/ 1335588 h 1516602"/>
                  <a:gd name="connsiteX55" fmla="*/ 467289 w 1003876"/>
                  <a:gd name="connsiteY55" fmla="*/ 1265103 h 1516602"/>
                  <a:gd name="connsiteX56" fmla="*/ 528455 w 1003876"/>
                  <a:gd name="connsiteY56" fmla="*/ 1230091 h 1516602"/>
                  <a:gd name="connsiteX57" fmla="*/ 601154 w 1003876"/>
                  <a:gd name="connsiteY57" fmla="*/ 1221700 h 1516602"/>
                  <a:gd name="connsiteX58" fmla="*/ 720654 w 1003876"/>
                  <a:gd name="connsiteY58" fmla="*/ 1316538 h 1516602"/>
                  <a:gd name="connsiteX59" fmla="*/ 733989 w 1003876"/>
                  <a:gd name="connsiteY59" fmla="*/ 1326063 h 1516602"/>
                  <a:gd name="connsiteX60" fmla="*/ 743514 w 1003876"/>
                  <a:gd name="connsiteY60" fmla="*/ 1327968 h 1516602"/>
                  <a:gd name="connsiteX61" fmla="*/ 749229 w 1003876"/>
                  <a:gd name="connsiteY61" fmla="*/ 1329873 h 1516602"/>
                  <a:gd name="connsiteX62" fmla="*/ 762564 w 1003876"/>
                  <a:gd name="connsiteY62" fmla="*/ 1335588 h 1516602"/>
                  <a:gd name="connsiteX63" fmla="*/ 777804 w 1003876"/>
                  <a:gd name="connsiteY63" fmla="*/ 1333683 h 1516602"/>
                  <a:gd name="connsiteX64" fmla="*/ 789234 w 1003876"/>
                  <a:gd name="connsiteY64" fmla="*/ 1327968 h 1516602"/>
                  <a:gd name="connsiteX65" fmla="*/ 794949 w 1003876"/>
                  <a:gd name="connsiteY65" fmla="*/ 1326063 h 1516602"/>
                  <a:gd name="connsiteX66" fmla="*/ 802569 w 1003876"/>
                  <a:gd name="connsiteY66" fmla="*/ 1308918 h 1516602"/>
                  <a:gd name="connsiteX67" fmla="*/ 800664 w 1003876"/>
                  <a:gd name="connsiteY67" fmla="*/ 1284153 h 1516602"/>
                  <a:gd name="connsiteX68" fmla="*/ 798759 w 1003876"/>
                  <a:gd name="connsiteY68" fmla="*/ 1278438 h 1516602"/>
                  <a:gd name="connsiteX69" fmla="*/ 796854 w 1003876"/>
                  <a:gd name="connsiteY69" fmla="*/ 1270818 h 1516602"/>
                  <a:gd name="connsiteX70" fmla="*/ 783519 w 1003876"/>
                  <a:gd name="connsiteY70" fmla="*/ 1253673 h 1516602"/>
                  <a:gd name="connsiteX71" fmla="*/ 773994 w 1003876"/>
                  <a:gd name="connsiteY71" fmla="*/ 1247958 h 1516602"/>
                  <a:gd name="connsiteX72" fmla="*/ 648264 w 1003876"/>
                  <a:gd name="connsiteY72" fmla="*/ 1156518 h 1516602"/>
                  <a:gd name="connsiteX73" fmla="*/ 644454 w 1003876"/>
                  <a:gd name="connsiteY73" fmla="*/ 1139373 h 1516602"/>
                  <a:gd name="connsiteX74" fmla="*/ 646359 w 1003876"/>
                  <a:gd name="connsiteY74" fmla="*/ 1131753 h 1516602"/>
                  <a:gd name="connsiteX75" fmla="*/ 650169 w 1003876"/>
                  <a:gd name="connsiteY75" fmla="*/ 1114608 h 1516602"/>
                  <a:gd name="connsiteX76" fmla="*/ 653979 w 1003876"/>
                  <a:gd name="connsiteY76" fmla="*/ 1108893 h 1516602"/>
                  <a:gd name="connsiteX77" fmla="*/ 655884 w 1003876"/>
                  <a:gd name="connsiteY77" fmla="*/ 1103178 h 1516602"/>
                  <a:gd name="connsiteX78" fmla="*/ 661599 w 1003876"/>
                  <a:gd name="connsiteY78" fmla="*/ 1101273 h 1516602"/>
                  <a:gd name="connsiteX79" fmla="*/ 671124 w 1003876"/>
                  <a:gd name="connsiteY79" fmla="*/ 1089843 h 1516602"/>
                  <a:gd name="connsiteX80" fmla="*/ 724464 w 1003876"/>
                  <a:gd name="connsiteY80" fmla="*/ 1082223 h 1516602"/>
                  <a:gd name="connsiteX81" fmla="*/ 842574 w 1003876"/>
                  <a:gd name="connsiteY81" fmla="*/ 1084128 h 1516602"/>
                  <a:gd name="connsiteX82" fmla="*/ 871149 w 1003876"/>
                  <a:gd name="connsiteY82" fmla="*/ 1086033 h 1516602"/>
                  <a:gd name="connsiteX83" fmla="*/ 899724 w 1003876"/>
                  <a:gd name="connsiteY83" fmla="*/ 1091748 h 1516602"/>
                  <a:gd name="connsiteX84" fmla="*/ 922584 w 1003876"/>
                  <a:gd name="connsiteY84" fmla="*/ 1095558 h 1516602"/>
                  <a:gd name="connsiteX85" fmla="*/ 985294 w 1003876"/>
                  <a:gd name="connsiteY85" fmla="*/ 1104311 h 1516602"/>
                  <a:gd name="connsiteX86" fmla="*/ 1003378 w 1003876"/>
                  <a:gd name="connsiteY86" fmla="*/ 1065958 h 1516602"/>
                  <a:gd name="connsiteX87" fmla="*/ 970209 w 1003876"/>
                  <a:gd name="connsiteY87" fmla="*/ 1044123 h 1516602"/>
                  <a:gd name="connsiteX88" fmla="*/ 935919 w 1003876"/>
                  <a:gd name="connsiteY88" fmla="*/ 1034598 h 1516602"/>
                  <a:gd name="connsiteX89" fmla="*/ 825429 w 1003876"/>
                  <a:gd name="connsiteY89" fmla="*/ 1034598 h 1516602"/>
                  <a:gd name="connsiteX90" fmla="*/ 730179 w 1003876"/>
                  <a:gd name="connsiteY90" fmla="*/ 1038408 h 1516602"/>
                  <a:gd name="connsiteX91" fmla="*/ 669219 w 1003876"/>
                  <a:gd name="connsiteY91" fmla="*/ 1046028 h 1516602"/>
                  <a:gd name="connsiteX92" fmla="*/ 646360 w 1003876"/>
                  <a:gd name="connsiteY92" fmla="*/ 1049838 h 1516602"/>
                  <a:gd name="connsiteX93" fmla="*/ 640078 w 1003876"/>
                  <a:gd name="connsiteY93" fmla="*/ 1026051 h 1516602"/>
                  <a:gd name="connsiteX94" fmla="*/ 673029 w 1003876"/>
                  <a:gd name="connsiteY94" fmla="*/ 992688 h 1516602"/>
                  <a:gd name="connsiteX95" fmla="*/ 674934 w 1003876"/>
                  <a:gd name="connsiteY95" fmla="*/ 986973 h 1516602"/>
                  <a:gd name="connsiteX96" fmla="*/ 680649 w 1003876"/>
                  <a:gd name="connsiteY96" fmla="*/ 985068 h 1516602"/>
                  <a:gd name="connsiteX97" fmla="*/ 686364 w 1003876"/>
                  <a:gd name="connsiteY97" fmla="*/ 981258 h 1516602"/>
                  <a:gd name="connsiteX98" fmla="*/ 695889 w 1003876"/>
                  <a:gd name="connsiteY98" fmla="*/ 971733 h 1516602"/>
                  <a:gd name="connsiteX99" fmla="*/ 705414 w 1003876"/>
                  <a:gd name="connsiteY99" fmla="*/ 960303 h 1516602"/>
                  <a:gd name="connsiteX100" fmla="*/ 716844 w 1003876"/>
                  <a:gd name="connsiteY100" fmla="*/ 952683 h 1516602"/>
                  <a:gd name="connsiteX101" fmla="*/ 732084 w 1003876"/>
                  <a:gd name="connsiteY101" fmla="*/ 939348 h 1516602"/>
                  <a:gd name="connsiteX102" fmla="*/ 741609 w 1003876"/>
                  <a:gd name="connsiteY102" fmla="*/ 927918 h 1516602"/>
                  <a:gd name="connsiteX103" fmla="*/ 753039 w 1003876"/>
                  <a:gd name="connsiteY103" fmla="*/ 918393 h 1516602"/>
                  <a:gd name="connsiteX104" fmla="*/ 758754 w 1003876"/>
                  <a:gd name="connsiteY104" fmla="*/ 906963 h 1516602"/>
                  <a:gd name="connsiteX105" fmla="*/ 760659 w 1003876"/>
                  <a:gd name="connsiteY105" fmla="*/ 901248 h 1516602"/>
                  <a:gd name="connsiteX106" fmla="*/ 766374 w 1003876"/>
                  <a:gd name="connsiteY106" fmla="*/ 889818 h 1516602"/>
                  <a:gd name="connsiteX107" fmla="*/ 764469 w 1003876"/>
                  <a:gd name="connsiteY107" fmla="*/ 874578 h 1516602"/>
                  <a:gd name="connsiteX108" fmla="*/ 758754 w 1003876"/>
                  <a:gd name="connsiteY108" fmla="*/ 872673 h 1516602"/>
                  <a:gd name="connsiteX109" fmla="*/ 737799 w 1003876"/>
                  <a:gd name="connsiteY109" fmla="*/ 874578 h 1516602"/>
                  <a:gd name="connsiteX110" fmla="*/ 732084 w 1003876"/>
                  <a:gd name="connsiteY110" fmla="*/ 878388 h 1516602"/>
                  <a:gd name="connsiteX111" fmla="*/ 699699 w 1003876"/>
                  <a:gd name="connsiteY111" fmla="*/ 899343 h 1516602"/>
                  <a:gd name="connsiteX112" fmla="*/ 595181 w 1003876"/>
                  <a:gd name="connsiteY112" fmla="*/ 957831 h 1516602"/>
                  <a:gd name="connsiteX113" fmla="*/ 507294 w 1003876"/>
                  <a:gd name="connsiteY113" fmla="*/ 847908 h 1516602"/>
                  <a:gd name="connsiteX114" fmla="*/ 503484 w 1003876"/>
                  <a:gd name="connsiteY114" fmla="*/ 358323 h 1516602"/>
                  <a:gd name="connsiteX115" fmla="*/ 499674 w 1003876"/>
                  <a:gd name="connsiteY115" fmla="*/ 66858 h 1516602"/>
                  <a:gd name="connsiteX116" fmla="*/ 490149 w 1003876"/>
                  <a:gd name="connsiteY116" fmla="*/ 40188 h 1516602"/>
                  <a:gd name="connsiteX117" fmla="*/ 488244 w 1003876"/>
                  <a:gd name="connsiteY117" fmla="*/ 34473 h 1516602"/>
                  <a:gd name="connsiteX118" fmla="*/ 484434 w 1003876"/>
                  <a:gd name="connsiteY118" fmla="*/ 28758 h 1516602"/>
                  <a:gd name="connsiteX119" fmla="*/ 478719 w 1003876"/>
                  <a:gd name="connsiteY119" fmla="*/ 17328 h 1516602"/>
                  <a:gd name="connsiteX120" fmla="*/ 473004 w 1003876"/>
                  <a:gd name="connsiteY120" fmla="*/ 13518 h 1516602"/>
                  <a:gd name="connsiteX121" fmla="*/ 469194 w 1003876"/>
                  <a:gd name="connsiteY121" fmla="*/ 7803 h 1516602"/>
                  <a:gd name="connsiteX122" fmla="*/ 429189 w 1003876"/>
                  <a:gd name="connsiteY122" fmla="*/ 11613 h 1516602"/>
                  <a:gd name="connsiteX123" fmla="*/ 425379 w 1003876"/>
                  <a:gd name="connsiteY123" fmla="*/ 78288 h 1516602"/>
                  <a:gd name="connsiteX124" fmla="*/ 425379 w 1003876"/>
                  <a:gd name="connsiteY124" fmla="*/ 84003 h 1516602"/>
                  <a:gd name="connsiteX125" fmla="*/ 429189 w 1003876"/>
                  <a:gd name="connsiteY125" fmla="*/ 238308 h 1516602"/>
                  <a:gd name="connsiteX126" fmla="*/ 440619 w 1003876"/>
                  <a:gd name="connsiteY126" fmla="*/ 421188 h 1516602"/>
                  <a:gd name="connsiteX127" fmla="*/ 435265 w 1003876"/>
                  <a:gd name="connsiteY127" fmla="*/ 718368 h 1516602"/>
                  <a:gd name="connsiteX128" fmla="*/ 435059 w 1003876"/>
                  <a:gd name="connsiteY128" fmla="*/ 799046 h 1516602"/>
                  <a:gd name="connsiteX129" fmla="*/ 430322 w 1003876"/>
                  <a:gd name="connsiteY129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2989 w 1003876"/>
                  <a:gd name="connsiteY32" fmla="*/ 1303203 h 1516602"/>
                  <a:gd name="connsiteX33" fmla="*/ 351084 w 1003876"/>
                  <a:gd name="connsiteY33" fmla="*/ 1308918 h 1516602"/>
                  <a:gd name="connsiteX34" fmla="*/ 347274 w 1003876"/>
                  <a:gd name="connsiteY34" fmla="*/ 1314633 h 1516602"/>
                  <a:gd name="connsiteX35" fmla="*/ 330129 w 1003876"/>
                  <a:gd name="connsiteY35" fmla="*/ 1381308 h 1516602"/>
                  <a:gd name="connsiteX36" fmla="*/ 328224 w 1003876"/>
                  <a:gd name="connsiteY36" fmla="*/ 1432743 h 1516602"/>
                  <a:gd name="connsiteX37" fmla="*/ 330129 w 1003876"/>
                  <a:gd name="connsiteY37" fmla="*/ 1457508 h 1516602"/>
                  <a:gd name="connsiteX38" fmla="*/ 332034 w 1003876"/>
                  <a:gd name="connsiteY38" fmla="*/ 1463223 h 1516602"/>
                  <a:gd name="connsiteX39" fmla="*/ 335844 w 1003876"/>
                  <a:gd name="connsiteY39" fmla="*/ 1467033 h 1516602"/>
                  <a:gd name="connsiteX40" fmla="*/ 364419 w 1003876"/>
                  <a:gd name="connsiteY40" fmla="*/ 1512753 h 1516602"/>
                  <a:gd name="connsiteX41" fmla="*/ 387279 w 1003876"/>
                  <a:gd name="connsiteY41" fmla="*/ 1514658 h 1516602"/>
                  <a:gd name="connsiteX42" fmla="*/ 392994 w 1003876"/>
                  <a:gd name="connsiteY42" fmla="*/ 1508943 h 1516602"/>
                  <a:gd name="connsiteX43" fmla="*/ 394899 w 1003876"/>
                  <a:gd name="connsiteY43" fmla="*/ 1497513 h 1516602"/>
                  <a:gd name="connsiteX44" fmla="*/ 396804 w 1003876"/>
                  <a:gd name="connsiteY44" fmla="*/ 1491798 h 1516602"/>
                  <a:gd name="connsiteX45" fmla="*/ 398709 w 1003876"/>
                  <a:gd name="connsiteY45" fmla="*/ 1474653 h 1516602"/>
                  <a:gd name="connsiteX46" fmla="*/ 400614 w 1003876"/>
                  <a:gd name="connsiteY46" fmla="*/ 1461318 h 1516602"/>
                  <a:gd name="connsiteX47" fmla="*/ 404424 w 1003876"/>
                  <a:gd name="connsiteY47" fmla="*/ 1404168 h 1516602"/>
                  <a:gd name="connsiteX48" fmla="*/ 410139 w 1003876"/>
                  <a:gd name="connsiteY48" fmla="*/ 1392738 h 1516602"/>
                  <a:gd name="connsiteX49" fmla="*/ 413949 w 1003876"/>
                  <a:gd name="connsiteY49" fmla="*/ 1379403 h 1516602"/>
                  <a:gd name="connsiteX50" fmla="*/ 415854 w 1003876"/>
                  <a:gd name="connsiteY50" fmla="*/ 1373688 h 1516602"/>
                  <a:gd name="connsiteX51" fmla="*/ 417759 w 1003876"/>
                  <a:gd name="connsiteY51" fmla="*/ 1360353 h 1516602"/>
                  <a:gd name="connsiteX52" fmla="*/ 421569 w 1003876"/>
                  <a:gd name="connsiteY52" fmla="*/ 1348923 h 1516602"/>
                  <a:gd name="connsiteX53" fmla="*/ 427284 w 1003876"/>
                  <a:gd name="connsiteY53" fmla="*/ 1335588 h 1516602"/>
                  <a:gd name="connsiteX54" fmla="*/ 467289 w 1003876"/>
                  <a:gd name="connsiteY54" fmla="*/ 1265103 h 1516602"/>
                  <a:gd name="connsiteX55" fmla="*/ 528455 w 1003876"/>
                  <a:gd name="connsiteY55" fmla="*/ 1230091 h 1516602"/>
                  <a:gd name="connsiteX56" fmla="*/ 601154 w 1003876"/>
                  <a:gd name="connsiteY56" fmla="*/ 1221700 h 1516602"/>
                  <a:gd name="connsiteX57" fmla="*/ 720654 w 1003876"/>
                  <a:gd name="connsiteY57" fmla="*/ 1316538 h 1516602"/>
                  <a:gd name="connsiteX58" fmla="*/ 733989 w 1003876"/>
                  <a:gd name="connsiteY58" fmla="*/ 1326063 h 1516602"/>
                  <a:gd name="connsiteX59" fmla="*/ 743514 w 1003876"/>
                  <a:gd name="connsiteY59" fmla="*/ 1327968 h 1516602"/>
                  <a:gd name="connsiteX60" fmla="*/ 749229 w 1003876"/>
                  <a:gd name="connsiteY60" fmla="*/ 1329873 h 1516602"/>
                  <a:gd name="connsiteX61" fmla="*/ 762564 w 1003876"/>
                  <a:gd name="connsiteY61" fmla="*/ 1335588 h 1516602"/>
                  <a:gd name="connsiteX62" fmla="*/ 777804 w 1003876"/>
                  <a:gd name="connsiteY62" fmla="*/ 1333683 h 1516602"/>
                  <a:gd name="connsiteX63" fmla="*/ 789234 w 1003876"/>
                  <a:gd name="connsiteY63" fmla="*/ 1327968 h 1516602"/>
                  <a:gd name="connsiteX64" fmla="*/ 794949 w 1003876"/>
                  <a:gd name="connsiteY64" fmla="*/ 1326063 h 1516602"/>
                  <a:gd name="connsiteX65" fmla="*/ 802569 w 1003876"/>
                  <a:gd name="connsiteY65" fmla="*/ 1308918 h 1516602"/>
                  <a:gd name="connsiteX66" fmla="*/ 800664 w 1003876"/>
                  <a:gd name="connsiteY66" fmla="*/ 1284153 h 1516602"/>
                  <a:gd name="connsiteX67" fmla="*/ 798759 w 1003876"/>
                  <a:gd name="connsiteY67" fmla="*/ 1278438 h 1516602"/>
                  <a:gd name="connsiteX68" fmla="*/ 796854 w 1003876"/>
                  <a:gd name="connsiteY68" fmla="*/ 1270818 h 1516602"/>
                  <a:gd name="connsiteX69" fmla="*/ 783519 w 1003876"/>
                  <a:gd name="connsiteY69" fmla="*/ 1253673 h 1516602"/>
                  <a:gd name="connsiteX70" fmla="*/ 773994 w 1003876"/>
                  <a:gd name="connsiteY70" fmla="*/ 1247958 h 1516602"/>
                  <a:gd name="connsiteX71" fmla="*/ 648264 w 1003876"/>
                  <a:gd name="connsiteY71" fmla="*/ 1156518 h 1516602"/>
                  <a:gd name="connsiteX72" fmla="*/ 644454 w 1003876"/>
                  <a:gd name="connsiteY72" fmla="*/ 1139373 h 1516602"/>
                  <a:gd name="connsiteX73" fmla="*/ 646359 w 1003876"/>
                  <a:gd name="connsiteY73" fmla="*/ 1131753 h 1516602"/>
                  <a:gd name="connsiteX74" fmla="*/ 650169 w 1003876"/>
                  <a:gd name="connsiteY74" fmla="*/ 1114608 h 1516602"/>
                  <a:gd name="connsiteX75" fmla="*/ 653979 w 1003876"/>
                  <a:gd name="connsiteY75" fmla="*/ 1108893 h 1516602"/>
                  <a:gd name="connsiteX76" fmla="*/ 655884 w 1003876"/>
                  <a:gd name="connsiteY76" fmla="*/ 1103178 h 1516602"/>
                  <a:gd name="connsiteX77" fmla="*/ 661599 w 1003876"/>
                  <a:gd name="connsiteY77" fmla="*/ 1101273 h 1516602"/>
                  <a:gd name="connsiteX78" fmla="*/ 671124 w 1003876"/>
                  <a:gd name="connsiteY78" fmla="*/ 1089843 h 1516602"/>
                  <a:gd name="connsiteX79" fmla="*/ 724464 w 1003876"/>
                  <a:gd name="connsiteY79" fmla="*/ 1082223 h 1516602"/>
                  <a:gd name="connsiteX80" fmla="*/ 842574 w 1003876"/>
                  <a:gd name="connsiteY80" fmla="*/ 1084128 h 1516602"/>
                  <a:gd name="connsiteX81" fmla="*/ 871149 w 1003876"/>
                  <a:gd name="connsiteY81" fmla="*/ 1086033 h 1516602"/>
                  <a:gd name="connsiteX82" fmla="*/ 899724 w 1003876"/>
                  <a:gd name="connsiteY82" fmla="*/ 1091748 h 1516602"/>
                  <a:gd name="connsiteX83" fmla="*/ 922584 w 1003876"/>
                  <a:gd name="connsiteY83" fmla="*/ 1095558 h 1516602"/>
                  <a:gd name="connsiteX84" fmla="*/ 985294 w 1003876"/>
                  <a:gd name="connsiteY84" fmla="*/ 1104311 h 1516602"/>
                  <a:gd name="connsiteX85" fmla="*/ 1003378 w 1003876"/>
                  <a:gd name="connsiteY85" fmla="*/ 1065958 h 1516602"/>
                  <a:gd name="connsiteX86" fmla="*/ 970209 w 1003876"/>
                  <a:gd name="connsiteY86" fmla="*/ 1044123 h 1516602"/>
                  <a:gd name="connsiteX87" fmla="*/ 935919 w 1003876"/>
                  <a:gd name="connsiteY87" fmla="*/ 1034598 h 1516602"/>
                  <a:gd name="connsiteX88" fmla="*/ 825429 w 1003876"/>
                  <a:gd name="connsiteY88" fmla="*/ 1034598 h 1516602"/>
                  <a:gd name="connsiteX89" fmla="*/ 730179 w 1003876"/>
                  <a:gd name="connsiteY89" fmla="*/ 1038408 h 1516602"/>
                  <a:gd name="connsiteX90" fmla="*/ 669219 w 1003876"/>
                  <a:gd name="connsiteY90" fmla="*/ 1046028 h 1516602"/>
                  <a:gd name="connsiteX91" fmla="*/ 646360 w 1003876"/>
                  <a:gd name="connsiteY91" fmla="*/ 1049838 h 1516602"/>
                  <a:gd name="connsiteX92" fmla="*/ 640078 w 1003876"/>
                  <a:gd name="connsiteY92" fmla="*/ 1026051 h 1516602"/>
                  <a:gd name="connsiteX93" fmla="*/ 673029 w 1003876"/>
                  <a:gd name="connsiteY93" fmla="*/ 992688 h 1516602"/>
                  <a:gd name="connsiteX94" fmla="*/ 674934 w 1003876"/>
                  <a:gd name="connsiteY94" fmla="*/ 986973 h 1516602"/>
                  <a:gd name="connsiteX95" fmla="*/ 680649 w 1003876"/>
                  <a:gd name="connsiteY95" fmla="*/ 985068 h 1516602"/>
                  <a:gd name="connsiteX96" fmla="*/ 686364 w 1003876"/>
                  <a:gd name="connsiteY96" fmla="*/ 981258 h 1516602"/>
                  <a:gd name="connsiteX97" fmla="*/ 695889 w 1003876"/>
                  <a:gd name="connsiteY97" fmla="*/ 971733 h 1516602"/>
                  <a:gd name="connsiteX98" fmla="*/ 705414 w 1003876"/>
                  <a:gd name="connsiteY98" fmla="*/ 960303 h 1516602"/>
                  <a:gd name="connsiteX99" fmla="*/ 716844 w 1003876"/>
                  <a:gd name="connsiteY99" fmla="*/ 952683 h 1516602"/>
                  <a:gd name="connsiteX100" fmla="*/ 732084 w 1003876"/>
                  <a:gd name="connsiteY100" fmla="*/ 939348 h 1516602"/>
                  <a:gd name="connsiteX101" fmla="*/ 741609 w 1003876"/>
                  <a:gd name="connsiteY101" fmla="*/ 927918 h 1516602"/>
                  <a:gd name="connsiteX102" fmla="*/ 753039 w 1003876"/>
                  <a:gd name="connsiteY102" fmla="*/ 918393 h 1516602"/>
                  <a:gd name="connsiteX103" fmla="*/ 758754 w 1003876"/>
                  <a:gd name="connsiteY103" fmla="*/ 906963 h 1516602"/>
                  <a:gd name="connsiteX104" fmla="*/ 760659 w 1003876"/>
                  <a:gd name="connsiteY104" fmla="*/ 901248 h 1516602"/>
                  <a:gd name="connsiteX105" fmla="*/ 766374 w 1003876"/>
                  <a:gd name="connsiteY105" fmla="*/ 889818 h 1516602"/>
                  <a:gd name="connsiteX106" fmla="*/ 764469 w 1003876"/>
                  <a:gd name="connsiteY106" fmla="*/ 874578 h 1516602"/>
                  <a:gd name="connsiteX107" fmla="*/ 758754 w 1003876"/>
                  <a:gd name="connsiteY107" fmla="*/ 872673 h 1516602"/>
                  <a:gd name="connsiteX108" fmla="*/ 737799 w 1003876"/>
                  <a:gd name="connsiteY108" fmla="*/ 874578 h 1516602"/>
                  <a:gd name="connsiteX109" fmla="*/ 732084 w 1003876"/>
                  <a:gd name="connsiteY109" fmla="*/ 878388 h 1516602"/>
                  <a:gd name="connsiteX110" fmla="*/ 699699 w 1003876"/>
                  <a:gd name="connsiteY110" fmla="*/ 899343 h 1516602"/>
                  <a:gd name="connsiteX111" fmla="*/ 595181 w 1003876"/>
                  <a:gd name="connsiteY111" fmla="*/ 957831 h 1516602"/>
                  <a:gd name="connsiteX112" fmla="*/ 507294 w 1003876"/>
                  <a:gd name="connsiteY112" fmla="*/ 847908 h 1516602"/>
                  <a:gd name="connsiteX113" fmla="*/ 503484 w 1003876"/>
                  <a:gd name="connsiteY113" fmla="*/ 358323 h 1516602"/>
                  <a:gd name="connsiteX114" fmla="*/ 499674 w 1003876"/>
                  <a:gd name="connsiteY114" fmla="*/ 66858 h 1516602"/>
                  <a:gd name="connsiteX115" fmla="*/ 490149 w 1003876"/>
                  <a:gd name="connsiteY115" fmla="*/ 40188 h 1516602"/>
                  <a:gd name="connsiteX116" fmla="*/ 488244 w 1003876"/>
                  <a:gd name="connsiteY116" fmla="*/ 34473 h 1516602"/>
                  <a:gd name="connsiteX117" fmla="*/ 484434 w 1003876"/>
                  <a:gd name="connsiteY117" fmla="*/ 28758 h 1516602"/>
                  <a:gd name="connsiteX118" fmla="*/ 478719 w 1003876"/>
                  <a:gd name="connsiteY118" fmla="*/ 17328 h 1516602"/>
                  <a:gd name="connsiteX119" fmla="*/ 473004 w 1003876"/>
                  <a:gd name="connsiteY119" fmla="*/ 13518 h 1516602"/>
                  <a:gd name="connsiteX120" fmla="*/ 469194 w 1003876"/>
                  <a:gd name="connsiteY120" fmla="*/ 7803 h 1516602"/>
                  <a:gd name="connsiteX121" fmla="*/ 429189 w 1003876"/>
                  <a:gd name="connsiteY121" fmla="*/ 11613 h 1516602"/>
                  <a:gd name="connsiteX122" fmla="*/ 425379 w 1003876"/>
                  <a:gd name="connsiteY122" fmla="*/ 78288 h 1516602"/>
                  <a:gd name="connsiteX123" fmla="*/ 425379 w 1003876"/>
                  <a:gd name="connsiteY123" fmla="*/ 84003 h 1516602"/>
                  <a:gd name="connsiteX124" fmla="*/ 429189 w 1003876"/>
                  <a:gd name="connsiteY124" fmla="*/ 238308 h 1516602"/>
                  <a:gd name="connsiteX125" fmla="*/ 440619 w 1003876"/>
                  <a:gd name="connsiteY125" fmla="*/ 421188 h 1516602"/>
                  <a:gd name="connsiteX126" fmla="*/ 435265 w 1003876"/>
                  <a:gd name="connsiteY126" fmla="*/ 718368 h 1516602"/>
                  <a:gd name="connsiteX127" fmla="*/ 435059 w 1003876"/>
                  <a:gd name="connsiteY127" fmla="*/ 799046 h 1516602"/>
                  <a:gd name="connsiteX128" fmla="*/ 430322 w 1003876"/>
                  <a:gd name="connsiteY128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2989 w 1003876"/>
                  <a:gd name="connsiteY32" fmla="*/ 1303203 h 1516602"/>
                  <a:gd name="connsiteX33" fmla="*/ 351084 w 1003876"/>
                  <a:gd name="connsiteY33" fmla="*/ 1308918 h 1516602"/>
                  <a:gd name="connsiteX34" fmla="*/ 330129 w 1003876"/>
                  <a:gd name="connsiteY34" fmla="*/ 1381308 h 1516602"/>
                  <a:gd name="connsiteX35" fmla="*/ 328224 w 1003876"/>
                  <a:gd name="connsiteY35" fmla="*/ 1432743 h 1516602"/>
                  <a:gd name="connsiteX36" fmla="*/ 330129 w 1003876"/>
                  <a:gd name="connsiteY36" fmla="*/ 1457508 h 1516602"/>
                  <a:gd name="connsiteX37" fmla="*/ 332034 w 1003876"/>
                  <a:gd name="connsiteY37" fmla="*/ 1463223 h 1516602"/>
                  <a:gd name="connsiteX38" fmla="*/ 335844 w 1003876"/>
                  <a:gd name="connsiteY38" fmla="*/ 1467033 h 1516602"/>
                  <a:gd name="connsiteX39" fmla="*/ 364419 w 1003876"/>
                  <a:gd name="connsiteY39" fmla="*/ 1512753 h 1516602"/>
                  <a:gd name="connsiteX40" fmla="*/ 387279 w 1003876"/>
                  <a:gd name="connsiteY40" fmla="*/ 1514658 h 1516602"/>
                  <a:gd name="connsiteX41" fmla="*/ 392994 w 1003876"/>
                  <a:gd name="connsiteY41" fmla="*/ 1508943 h 1516602"/>
                  <a:gd name="connsiteX42" fmla="*/ 394899 w 1003876"/>
                  <a:gd name="connsiteY42" fmla="*/ 1497513 h 1516602"/>
                  <a:gd name="connsiteX43" fmla="*/ 396804 w 1003876"/>
                  <a:gd name="connsiteY43" fmla="*/ 1491798 h 1516602"/>
                  <a:gd name="connsiteX44" fmla="*/ 398709 w 1003876"/>
                  <a:gd name="connsiteY44" fmla="*/ 1474653 h 1516602"/>
                  <a:gd name="connsiteX45" fmla="*/ 400614 w 1003876"/>
                  <a:gd name="connsiteY45" fmla="*/ 1461318 h 1516602"/>
                  <a:gd name="connsiteX46" fmla="*/ 404424 w 1003876"/>
                  <a:gd name="connsiteY46" fmla="*/ 1404168 h 1516602"/>
                  <a:gd name="connsiteX47" fmla="*/ 410139 w 1003876"/>
                  <a:gd name="connsiteY47" fmla="*/ 1392738 h 1516602"/>
                  <a:gd name="connsiteX48" fmla="*/ 413949 w 1003876"/>
                  <a:gd name="connsiteY48" fmla="*/ 1379403 h 1516602"/>
                  <a:gd name="connsiteX49" fmla="*/ 415854 w 1003876"/>
                  <a:gd name="connsiteY49" fmla="*/ 1373688 h 1516602"/>
                  <a:gd name="connsiteX50" fmla="*/ 417759 w 1003876"/>
                  <a:gd name="connsiteY50" fmla="*/ 1360353 h 1516602"/>
                  <a:gd name="connsiteX51" fmla="*/ 421569 w 1003876"/>
                  <a:gd name="connsiteY51" fmla="*/ 1348923 h 1516602"/>
                  <a:gd name="connsiteX52" fmla="*/ 427284 w 1003876"/>
                  <a:gd name="connsiteY52" fmla="*/ 1335588 h 1516602"/>
                  <a:gd name="connsiteX53" fmla="*/ 467289 w 1003876"/>
                  <a:gd name="connsiteY53" fmla="*/ 1265103 h 1516602"/>
                  <a:gd name="connsiteX54" fmla="*/ 528455 w 1003876"/>
                  <a:gd name="connsiteY54" fmla="*/ 1230091 h 1516602"/>
                  <a:gd name="connsiteX55" fmla="*/ 601154 w 1003876"/>
                  <a:gd name="connsiteY55" fmla="*/ 1221700 h 1516602"/>
                  <a:gd name="connsiteX56" fmla="*/ 720654 w 1003876"/>
                  <a:gd name="connsiteY56" fmla="*/ 1316538 h 1516602"/>
                  <a:gd name="connsiteX57" fmla="*/ 733989 w 1003876"/>
                  <a:gd name="connsiteY57" fmla="*/ 1326063 h 1516602"/>
                  <a:gd name="connsiteX58" fmla="*/ 743514 w 1003876"/>
                  <a:gd name="connsiteY58" fmla="*/ 1327968 h 1516602"/>
                  <a:gd name="connsiteX59" fmla="*/ 749229 w 1003876"/>
                  <a:gd name="connsiteY59" fmla="*/ 1329873 h 1516602"/>
                  <a:gd name="connsiteX60" fmla="*/ 762564 w 1003876"/>
                  <a:gd name="connsiteY60" fmla="*/ 1335588 h 1516602"/>
                  <a:gd name="connsiteX61" fmla="*/ 777804 w 1003876"/>
                  <a:gd name="connsiteY61" fmla="*/ 1333683 h 1516602"/>
                  <a:gd name="connsiteX62" fmla="*/ 789234 w 1003876"/>
                  <a:gd name="connsiteY62" fmla="*/ 1327968 h 1516602"/>
                  <a:gd name="connsiteX63" fmla="*/ 794949 w 1003876"/>
                  <a:gd name="connsiteY63" fmla="*/ 1326063 h 1516602"/>
                  <a:gd name="connsiteX64" fmla="*/ 802569 w 1003876"/>
                  <a:gd name="connsiteY64" fmla="*/ 1308918 h 1516602"/>
                  <a:gd name="connsiteX65" fmla="*/ 800664 w 1003876"/>
                  <a:gd name="connsiteY65" fmla="*/ 1284153 h 1516602"/>
                  <a:gd name="connsiteX66" fmla="*/ 798759 w 1003876"/>
                  <a:gd name="connsiteY66" fmla="*/ 1278438 h 1516602"/>
                  <a:gd name="connsiteX67" fmla="*/ 796854 w 1003876"/>
                  <a:gd name="connsiteY67" fmla="*/ 1270818 h 1516602"/>
                  <a:gd name="connsiteX68" fmla="*/ 783519 w 1003876"/>
                  <a:gd name="connsiteY68" fmla="*/ 1253673 h 1516602"/>
                  <a:gd name="connsiteX69" fmla="*/ 773994 w 1003876"/>
                  <a:gd name="connsiteY69" fmla="*/ 1247958 h 1516602"/>
                  <a:gd name="connsiteX70" fmla="*/ 648264 w 1003876"/>
                  <a:gd name="connsiteY70" fmla="*/ 1156518 h 1516602"/>
                  <a:gd name="connsiteX71" fmla="*/ 644454 w 1003876"/>
                  <a:gd name="connsiteY71" fmla="*/ 1139373 h 1516602"/>
                  <a:gd name="connsiteX72" fmla="*/ 646359 w 1003876"/>
                  <a:gd name="connsiteY72" fmla="*/ 1131753 h 1516602"/>
                  <a:gd name="connsiteX73" fmla="*/ 650169 w 1003876"/>
                  <a:gd name="connsiteY73" fmla="*/ 1114608 h 1516602"/>
                  <a:gd name="connsiteX74" fmla="*/ 653979 w 1003876"/>
                  <a:gd name="connsiteY74" fmla="*/ 1108893 h 1516602"/>
                  <a:gd name="connsiteX75" fmla="*/ 655884 w 1003876"/>
                  <a:gd name="connsiteY75" fmla="*/ 1103178 h 1516602"/>
                  <a:gd name="connsiteX76" fmla="*/ 661599 w 1003876"/>
                  <a:gd name="connsiteY76" fmla="*/ 1101273 h 1516602"/>
                  <a:gd name="connsiteX77" fmla="*/ 671124 w 1003876"/>
                  <a:gd name="connsiteY77" fmla="*/ 1089843 h 1516602"/>
                  <a:gd name="connsiteX78" fmla="*/ 724464 w 1003876"/>
                  <a:gd name="connsiteY78" fmla="*/ 1082223 h 1516602"/>
                  <a:gd name="connsiteX79" fmla="*/ 842574 w 1003876"/>
                  <a:gd name="connsiteY79" fmla="*/ 1084128 h 1516602"/>
                  <a:gd name="connsiteX80" fmla="*/ 871149 w 1003876"/>
                  <a:gd name="connsiteY80" fmla="*/ 1086033 h 1516602"/>
                  <a:gd name="connsiteX81" fmla="*/ 899724 w 1003876"/>
                  <a:gd name="connsiteY81" fmla="*/ 1091748 h 1516602"/>
                  <a:gd name="connsiteX82" fmla="*/ 922584 w 1003876"/>
                  <a:gd name="connsiteY82" fmla="*/ 1095558 h 1516602"/>
                  <a:gd name="connsiteX83" fmla="*/ 985294 w 1003876"/>
                  <a:gd name="connsiteY83" fmla="*/ 1104311 h 1516602"/>
                  <a:gd name="connsiteX84" fmla="*/ 1003378 w 1003876"/>
                  <a:gd name="connsiteY84" fmla="*/ 1065958 h 1516602"/>
                  <a:gd name="connsiteX85" fmla="*/ 970209 w 1003876"/>
                  <a:gd name="connsiteY85" fmla="*/ 1044123 h 1516602"/>
                  <a:gd name="connsiteX86" fmla="*/ 935919 w 1003876"/>
                  <a:gd name="connsiteY86" fmla="*/ 1034598 h 1516602"/>
                  <a:gd name="connsiteX87" fmla="*/ 825429 w 1003876"/>
                  <a:gd name="connsiteY87" fmla="*/ 1034598 h 1516602"/>
                  <a:gd name="connsiteX88" fmla="*/ 730179 w 1003876"/>
                  <a:gd name="connsiteY88" fmla="*/ 1038408 h 1516602"/>
                  <a:gd name="connsiteX89" fmla="*/ 669219 w 1003876"/>
                  <a:gd name="connsiteY89" fmla="*/ 1046028 h 1516602"/>
                  <a:gd name="connsiteX90" fmla="*/ 646360 w 1003876"/>
                  <a:gd name="connsiteY90" fmla="*/ 1049838 h 1516602"/>
                  <a:gd name="connsiteX91" fmla="*/ 640078 w 1003876"/>
                  <a:gd name="connsiteY91" fmla="*/ 1026051 h 1516602"/>
                  <a:gd name="connsiteX92" fmla="*/ 673029 w 1003876"/>
                  <a:gd name="connsiteY92" fmla="*/ 992688 h 1516602"/>
                  <a:gd name="connsiteX93" fmla="*/ 674934 w 1003876"/>
                  <a:gd name="connsiteY93" fmla="*/ 986973 h 1516602"/>
                  <a:gd name="connsiteX94" fmla="*/ 680649 w 1003876"/>
                  <a:gd name="connsiteY94" fmla="*/ 985068 h 1516602"/>
                  <a:gd name="connsiteX95" fmla="*/ 686364 w 1003876"/>
                  <a:gd name="connsiteY95" fmla="*/ 981258 h 1516602"/>
                  <a:gd name="connsiteX96" fmla="*/ 695889 w 1003876"/>
                  <a:gd name="connsiteY96" fmla="*/ 971733 h 1516602"/>
                  <a:gd name="connsiteX97" fmla="*/ 705414 w 1003876"/>
                  <a:gd name="connsiteY97" fmla="*/ 960303 h 1516602"/>
                  <a:gd name="connsiteX98" fmla="*/ 716844 w 1003876"/>
                  <a:gd name="connsiteY98" fmla="*/ 952683 h 1516602"/>
                  <a:gd name="connsiteX99" fmla="*/ 732084 w 1003876"/>
                  <a:gd name="connsiteY99" fmla="*/ 939348 h 1516602"/>
                  <a:gd name="connsiteX100" fmla="*/ 741609 w 1003876"/>
                  <a:gd name="connsiteY100" fmla="*/ 927918 h 1516602"/>
                  <a:gd name="connsiteX101" fmla="*/ 753039 w 1003876"/>
                  <a:gd name="connsiteY101" fmla="*/ 918393 h 1516602"/>
                  <a:gd name="connsiteX102" fmla="*/ 758754 w 1003876"/>
                  <a:gd name="connsiteY102" fmla="*/ 906963 h 1516602"/>
                  <a:gd name="connsiteX103" fmla="*/ 760659 w 1003876"/>
                  <a:gd name="connsiteY103" fmla="*/ 901248 h 1516602"/>
                  <a:gd name="connsiteX104" fmla="*/ 766374 w 1003876"/>
                  <a:gd name="connsiteY104" fmla="*/ 889818 h 1516602"/>
                  <a:gd name="connsiteX105" fmla="*/ 764469 w 1003876"/>
                  <a:gd name="connsiteY105" fmla="*/ 874578 h 1516602"/>
                  <a:gd name="connsiteX106" fmla="*/ 758754 w 1003876"/>
                  <a:gd name="connsiteY106" fmla="*/ 872673 h 1516602"/>
                  <a:gd name="connsiteX107" fmla="*/ 737799 w 1003876"/>
                  <a:gd name="connsiteY107" fmla="*/ 874578 h 1516602"/>
                  <a:gd name="connsiteX108" fmla="*/ 732084 w 1003876"/>
                  <a:gd name="connsiteY108" fmla="*/ 878388 h 1516602"/>
                  <a:gd name="connsiteX109" fmla="*/ 699699 w 1003876"/>
                  <a:gd name="connsiteY109" fmla="*/ 899343 h 1516602"/>
                  <a:gd name="connsiteX110" fmla="*/ 595181 w 1003876"/>
                  <a:gd name="connsiteY110" fmla="*/ 957831 h 1516602"/>
                  <a:gd name="connsiteX111" fmla="*/ 507294 w 1003876"/>
                  <a:gd name="connsiteY111" fmla="*/ 847908 h 1516602"/>
                  <a:gd name="connsiteX112" fmla="*/ 503484 w 1003876"/>
                  <a:gd name="connsiteY112" fmla="*/ 358323 h 1516602"/>
                  <a:gd name="connsiteX113" fmla="*/ 499674 w 1003876"/>
                  <a:gd name="connsiteY113" fmla="*/ 66858 h 1516602"/>
                  <a:gd name="connsiteX114" fmla="*/ 490149 w 1003876"/>
                  <a:gd name="connsiteY114" fmla="*/ 40188 h 1516602"/>
                  <a:gd name="connsiteX115" fmla="*/ 488244 w 1003876"/>
                  <a:gd name="connsiteY115" fmla="*/ 34473 h 1516602"/>
                  <a:gd name="connsiteX116" fmla="*/ 484434 w 1003876"/>
                  <a:gd name="connsiteY116" fmla="*/ 28758 h 1516602"/>
                  <a:gd name="connsiteX117" fmla="*/ 478719 w 1003876"/>
                  <a:gd name="connsiteY117" fmla="*/ 17328 h 1516602"/>
                  <a:gd name="connsiteX118" fmla="*/ 473004 w 1003876"/>
                  <a:gd name="connsiteY118" fmla="*/ 13518 h 1516602"/>
                  <a:gd name="connsiteX119" fmla="*/ 469194 w 1003876"/>
                  <a:gd name="connsiteY119" fmla="*/ 7803 h 1516602"/>
                  <a:gd name="connsiteX120" fmla="*/ 429189 w 1003876"/>
                  <a:gd name="connsiteY120" fmla="*/ 11613 h 1516602"/>
                  <a:gd name="connsiteX121" fmla="*/ 425379 w 1003876"/>
                  <a:gd name="connsiteY121" fmla="*/ 78288 h 1516602"/>
                  <a:gd name="connsiteX122" fmla="*/ 425379 w 1003876"/>
                  <a:gd name="connsiteY122" fmla="*/ 84003 h 1516602"/>
                  <a:gd name="connsiteX123" fmla="*/ 429189 w 1003876"/>
                  <a:gd name="connsiteY123" fmla="*/ 238308 h 1516602"/>
                  <a:gd name="connsiteX124" fmla="*/ 440619 w 1003876"/>
                  <a:gd name="connsiteY124" fmla="*/ 421188 h 1516602"/>
                  <a:gd name="connsiteX125" fmla="*/ 435265 w 1003876"/>
                  <a:gd name="connsiteY125" fmla="*/ 718368 h 1516602"/>
                  <a:gd name="connsiteX126" fmla="*/ 435059 w 1003876"/>
                  <a:gd name="connsiteY126" fmla="*/ 799046 h 1516602"/>
                  <a:gd name="connsiteX127" fmla="*/ 430322 w 1003876"/>
                  <a:gd name="connsiteY127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52989 w 1003876"/>
                  <a:gd name="connsiteY32" fmla="*/ 1303203 h 1516602"/>
                  <a:gd name="connsiteX33" fmla="*/ 330129 w 1003876"/>
                  <a:gd name="connsiteY33" fmla="*/ 1381308 h 1516602"/>
                  <a:gd name="connsiteX34" fmla="*/ 328224 w 1003876"/>
                  <a:gd name="connsiteY34" fmla="*/ 1432743 h 1516602"/>
                  <a:gd name="connsiteX35" fmla="*/ 330129 w 1003876"/>
                  <a:gd name="connsiteY35" fmla="*/ 1457508 h 1516602"/>
                  <a:gd name="connsiteX36" fmla="*/ 332034 w 1003876"/>
                  <a:gd name="connsiteY36" fmla="*/ 1463223 h 1516602"/>
                  <a:gd name="connsiteX37" fmla="*/ 335844 w 1003876"/>
                  <a:gd name="connsiteY37" fmla="*/ 1467033 h 1516602"/>
                  <a:gd name="connsiteX38" fmla="*/ 364419 w 1003876"/>
                  <a:gd name="connsiteY38" fmla="*/ 1512753 h 1516602"/>
                  <a:gd name="connsiteX39" fmla="*/ 387279 w 1003876"/>
                  <a:gd name="connsiteY39" fmla="*/ 1514658 h 1516602"/>
                  <a:gd name="connsiteX40" fmla="*/ 392994 w 1003876"/>
                  <a:gd name="connsiteY40" fmla="*/ 1508943 h 1516602"/>
                  <a:gd name="connsiteX41" fmla="*/ 394899 w 1003876"/>
                  <a:gd name="connsiteY41" fmla="*/ 1497513 h 1516602"/>
                  <a:gd name="connsiteX42" fmla="*/ 396804 w 1003876"/>
                  <a:gd name="connsiteY42" fmla="*/ 1491798 h 1516602"/>
                  <a:gd name="connsiteX43" fmla="*/ 398709 w 1003876"/>
                  <a:gd name="connsiteY43" fmla="*/ 1474653 h 1516602"/>
                  <a:gd name="connsiteX44" fmla="*/ 400614 w 1003876"/>
                  <a:gd name="connsiteY44" fmla="*/ 1461318 h 1516602"/>
                  <a:gd name="connsiteX45" fmla="*/ 404424 w 1003876"/>
                  <a:gd name="connsiteY45" fmla="*/ 1404168 h 1516602"/>
                  <a:gd name="connsiteX46" fmla="*/ 410139 w 1003876"/>
                  <a:gd name="connsiteY46" fmla="*/ 1392738 h 1516602"/>
                  <a:gd name="connsiteX47" fmla="*/ 413949 w 1003876"/>
                  <a:gd name="connsiteY47" fmla="*/ 1379403 h 1516602"/>
                  <a:gd name="connsiteX48" fmla="*/ 415854 w 1003876"/>
                  <a:gd name="connsiteY48" fmla="*/ 1373688 h 1516602"/>
                  <a:gd name="connsiteX49" fmla="*/ 417759 w 1003876"/>
                  <a:gd name="connsiteY49" fmla="*/ 1360353 h 1516602"/>
                  <a:gd name="connsiteX50" fmla="*/ 421569 w 1003876"/>
                  <a:gd name="connsiteY50" fmla="*/ 1348923 h 1516602"/>
                  <a:gd name="connsiteX51" fmla="*/ 427284 w 1003876"/>
                  <a:gd name="connsiteY51" fmla="*/ 1335588 h 1516602"/>
                  <a:gd name="connsiteX52" fmla="*/ 467289 w 1003876"/>
                  <a:gd name="connsiteY52" fmla="*/ 1265103 h 1516602"/>
                  <a:gd name="connsiteX53" fmla="*/ 528455 w 1003876"/>
                  <a:gd name="connsiteY53" fmla="*/ 1230091 h 1516602"/>
                  <a:gd name="connsiteX54" fmla="*/ 601154 w 1003876"/>
                  <a:gd name="connsiteY54" fmla="*/ 1221700 h 1516602"/>
                  <a:gd name="connsiteX55" fmla="*/ 720654 w 1003876"/>
                  <a:gd name="connsiteY55" fmla="*/ 1316538 h 1516602"/>
                  <a:gd name="connsiteX56" fmla="*/ 733989 w 1003876"/>
                  <a:gd name="connsiteY56" fmla="*/ 1326063 h 1516602"/>
                  <a:gd name="connsiteX57" fmla="*/ 743514 w 1003876"/>
                  <a:gd name="connsiteY57" fmla="*/ 1327968 h 1516602"/>
                  <a:gd name="connsiteX58" fmla="*/ 749229 w 1003876"/>
                  <a:gd name="connsiteY58" fmla="*/ 1329873 h 1516602"/>
                  <a:gd name="connsiteX59" fmla="*/ 762564 w 1003876"/>
                  <a:gd name="connsiteY59" fmla="*/ 1335588 h 1516602"/>
                  <a:gd name="connsiteX60" fmla="*/ 777804 w 1003876"/>
                  <a:gd name="connsiteY60" fmla="*/ 1333683 h 1516602"/>
                  <a:gd name="connsiteX61" fmla="*/ 789234 w 1003876"/>
                  <a:gd name="connsiteY61" fmla="*/ 1327968 h 1516602"/>
                  <a:gd name="connsiteX62" fmla="*/ 794949 w 1003876"/>
                  <a:gd name="connsiteY62" fmla="*/ 1326063 h 1516602"/>
                  <a:gd name="connsiteX63" fmla="*/ 802569 w 1003876"/>
                  <a:gd name="connsiteY63" fmla="*/ 1308918 h 1516602"/>
                  <a:gd name="connsiteX64" fmla="*/ 800664 w 1003876"/>
                  <a:gd name="connsiteY64" fmla="*/ 1284153 h 1516602"/>
                  <a:gd name="connsiteX65" fmla="*/ 798759 w 1003876"/>
                  <a:gd name="connsiteY65" fmla="*/ 1278438 h 1516602"/>
                  <a:gd name="connsiteX66" fmla="*/ 796854 w 1003876"/>
                  <a:gd name="connsiteY66" fmla="*/ 1270818 h 1516602"/>
                  <a:gd name="connsiteX67" fmla="*/ 783519 w 1003876"/>
                  <a:gd name="connsiteY67" fmla="*/ 1253673 h 1516602"/>
                  <a:gd name="connsiteX68" fmla="*/ 773994 w 1003876"/>
                  <a:gd name="connsiteY68" fmla="*/ 1247958 h 1516602"/>
                  <a:gd name="connsiteX69" fmla="*/ 648264 w 1003876"/>
                  <a:gd name="connsiteY69" fmla="*/ 1156518 h 1516602"/>
                  <a:gd name="connsiteX70" fmla="*/ 644454 w 1003876"/>
                  <a:gd name="connsiteY70" fmla="*/ 1139373 h 1516602"/>
                  <a:gd name="connsiteX71" fmla="*/ 646359 w 1003876"/>
                  <a:gd name="connsiteY71" fmla="*/ 1131753 h 1516602"/>
                  <a:gd name="connsiteX72" fmla="*/ 650169 w 1003876"/>
                  <a:gd name="connsiteY72" fmla="*/ 1114608 h 1516602"/>
                  <a:gd name="connsiteX73" fmla="*/ 653979 w 1003876"/>
                  <a:gd name="connsiteY73" fmla="*/ 1108893 h 1516602"/>
                  <a:gd name="connsiteX74" fmla="*/ 655884 w 1003876"/>
                  <a:gd name="connsiteY74" fmla="*/ 1103178 h 1516602"/>
                  <a:gd name="connsiteX75" fmla="*/ 661599 w 1003876"/>
                  <a:gd name="connsiteY75" fmla="*/ 1101273 h 1516602"/>
                  <a:gd name="connsiteX76" fmla="*/ 671124 w 1003876"/>
                  <a:gd name="connsiteY76" fmla="*/ 1089843 h 1516602"/>
                  <a:gd name="connsiteX77" fmla="*/ 724464 w 1003876"/>
                  <a:gd name="connsiteY77" fmla="*/ 1082223 h 1516602"/>
                  <a:gd name="connsiteX78" fmla="*/ 842574 w 1003876"/>
                  <a:gd name="connsiteY78" fmla="*/ 1084128 h 1516602"/>
                  <a:gd name="connsiteX79" fmla="*/ 871149 w 1003876"/>
                  <a:gd name="connsiteY79" fmla="*/ 1086033 h 1516602"/>
                  <a:gd name="connsiteX80" fmla="*/ 899724 w 1003876"/>
                  <a:gd name="connsiteY80" fmla="*/ 1091748 h 1516602"/>
                  <a:gd name="connsiteX81" fmla="*/ 922584 w 1003876"/>
                  <a:gd name="connsiteY81" fmla="*/ 1095558 h 1516602"/>
                  <a:gd name="connsiteX82" fmla="*/ 985294 w 1003876"/>
                  <a:gd name="connsiteY82" fmla="*/ 1104311 h 1516602"/>
                  <a:gd name="connsiteX83" fmla="*/ 1003378 w 1003876"/>
                  <a:gd name="connsiteY83" fmla="*/ 1065958 h 1516602"/>
                  <a:gd name="connsiteX84" fmla="*/ 970209 w 1003876"/>
                  <a:gd name="connsiteY84" fmla="*/ 1044123 h 1516602"/>
                  <a:gd name="connsiteX85" fmla="*/ 935919 w 1003876"/>
                  <a:gd name="connsiteY85" fmla="*/ 1034598 h 1516602"/>
                  <a:gd name="connsiteX86" fmla="*/ 825429 w 1003876"/>
                  <a:gd name="connsiteY86" fmla="*/ 1034598 h 1516602"/>
                  <a:gd name="connsiteX87" fmla="*/ 730179 w 1003876"/>
                  <a:gd name="connsiteY87" fmla="*/ 1038408 h 1516602"/>
                  <a:gd name="connsiteX88" fmla="*/ 669219 w 1003876"/>
                  <a:gd name="connsiteY88" fmla="*/ 1046028 h 1516602"/>
                  <a:gd name="connsiteX89" fmla="*/ 646360 w 1003876"/>
                  <a:gd name="connsiteY89" fmla="*/ 1049838 h 1516602"/>
                  <a:gd name="connsiteX90" fmla="*/ 640078 w 1003876"/>
                  <a:gd name="connsiteY90" fmla="*/ 1026051 h 1516602"/>
                  <a:gd name="connsiteX91" fmla="*/ 673029 w 1003876"/>
                  <a:gd name="connsiteY91" fmla="*/ 992688 h 1516602"/>
                  <a:gd name="connsiteX92" fmla="*/ 674934 w 1003876"/>
                  <a:gd name="connsiteY92" fmla="*/ 986973 h 1516602"/>
                  <a:gd name="connsiteX93" fmla="*/ 680649 w 1003876"/>
                  <a:gd name="connsiteY93" fmla="*/ 985068 h 1516602"/>
                  <a:gd name="connsiteX94" fmla="*/ 686364 w 1003876"/>
                  <a:gd name="connsiteY94" fmla="*/ 981258 h 1516602"/>
                  <a:gd name="connsiteX95" fmla="*/ 695889 w 1003876"/>
                  <a:gd name="connsiteY95" fmla="*/ 971733 h 1516602"/>
                  <a:gd name="connsiteX96" fmla="*/ 705414 w 1003876"/>
                  <a:gd name="connsiteY96" fmla="*/ 960303 h 1516602"/>
                  <a:gd name="connsiteX97" fmla="*/ 716844 w 1003876"/>
                  <a:gd name="connsiteY97" fmla="*/ 952683 h 1516602"/>
                  <a:gd name="connsiteX98" fmla="*/ 732084 w 1003876"/>
                  <a:gd name="connsiteY98" fmla="*/ 939348 h 1516602"/>
                  <a:gd name="connsiteX99" fmla="*/ 741609 w 1003876"/>
                  <a:gd name="connsiteY99" fmla="*/ 927918 h 1516602"/>
                  <a:gd name="connsiteX100" fmla="*/ 753039 w 1003876"/>
                  <a:gd name="connsiteY100" fmla="*/ 918393 h 1516602"/>
                  <a:gd name="connsiteX101" fmla="*/ 758754 w 1003876"/>
                  <a:gd name="connsiteY101" fmla="*/ 906963 h 1516602"/>
                  <a:gd name="connsiteX102" fmla="*/ 760659 w 1003876"/>
                  <a:gd name="connsiteY102" fmla="*/ 901248 h 1516602"/>
                  <a:gd name="connsiteX103" fmla="*/ 766374 w 1003876"/>
                  <a:gd name="connsiteY103" fmla="*/ 889818 h 1516602"/>
                  <a:gd name="connsiteX104" fmla="*/ 764469 w 1003876"/>
                  <a:gd name="connsiteY104" fmla="*/ 874578 h 1516602"/>
                  <a:gd name="connsiteX105" fmla="*/ 758754 w 1003876"/>
                  <a:gd name="connsiteY105" fmla="*/ 872673 h 1516602"/>
                  <a:gd name="connsiteX106" fmla="*/ 737799 w 1003876"/>
                  <a:gd name="connsiteY106" fmla="*/ 874578 h 1516602"/>
                  <a:gd name="connsiteX107" fmla="*/ 732084 w 1003876"/>
                  <a:gd name="connsiteY107" fmla="*/ 878388 h 1516602"/>
                  <a:gd name="connsiteX108" fmla="*/ 699699 w 1003876"/>
                  <a:gd name="connsiteY108" fmla="*/ 899343 h 1516602"/>
                  <a:gd name="connsiteX109" fmla="*/ 595181 w 1003876"/>
                  <a:gd name="connsiteY109" fmla="*/ 957831 h 1516602"/>
                  <a:gd name="connsiteX110" fmla="*/ 507294 w 1003876"/>
                  <a:gd name="connsiteY110" fmla="*/ 847908 h 1516602"/>
                  <a:gd name="connsiteX111" fmla="*/ 503484 w 1003876"/>
                  <a:gd name="connsiteY111" fmla="*/ 358323 h 1516602"/>
                  <a:gd name="connsiteX112" fmla="*/ 499674 w 1003876"/>
                  <a:gd name="connsiteY112" fmla="*/ 66858 h 1516602"/>
                  <a:gd name="connsiteX113" fmla="*/ 490149 w 1003876"/>
                  <a:gd name="connsiteY113" fmla="*/ 40188 h 1516602"/>
                  <a:gd name="connsiteX114" fmla="*/ 488244 w 1003876"/>
                  <a:gd name="connsiteY114" fmla="*/ 34473 h 1516602"/>
                  <a:gd name="connsiteX115" fmla="*/ 484434 w 1003876"/>
                  <a:gd name="connsiteY115" fmla="*/ 28758 h 1516602"/>
                  <a:gd name="connsiteX116" fmla="*/ 478719 w 1003876"/>
                  <a:gd name="connsiteY116" fmla="*/ 17328 h 1516602"/>
                  <a:gd name="connsiteX117" fmla="*/ 473004 w 1003876"/>
                  <a:gd name="connsiteY117" fmla="*/ 13518 h 1516602"/>
                  <a:gd name="connsiteX118" fmla="*/ 469194 w 1003876"/>
                  <a:gd name="connsiteY118" fmla="*/ 7803 h 1516602"/>
                  <a:gd name="connsiteX119" fmla="*/ 429189 w 1003876"/>
                  <a:gd name="connsiteY119" fmla="*/ 11613 h 1516602"/>
                  <a:gd name="connsiteX120" fmla="*/ 425379 w 1003876"/>
                  <a:gd name="connsiteY120" fmla="*/ 78288 h 1516602"/>
                  <a:gd name="connsiteX121" fmla="*/ 425379 w 1003876"/>
                  <a:gd name="connsiteY121" fmla="*/ 84003 h 1516602"/>
                  <a:gd name="connsiteX122" fmla="*/ 429189 w 1003876"/>
                  <a:gd name="connsiteY122" fmla="*/ 238308 h 1516602"/>
                  <a:gd name="connsiteX123" fmla="*/ 440619 w 1003876"/>
                  <a:gd name="connsiteY123" fmla="*/ 421188 h 1516602"/>
                  <a:gd name="connsiteX124" fmla="*/ 435265 w 1003876"/>
                  <a:gd name="connsiteY124" fmla="*/ 718368 h 1516602"/>
                  <a:gd name="connsiteX125" fmla="*/ 435059 w 1003876"/>
                  <a:gd name="connsiteY125" fmla="*/ 799046 h 1516602"/>
                  <a:gd name="connsiteX126" fmla="*/ 430322 w 1003876"/>
                  <a:gd name="connsiteY126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0129 w 1003876"/>
                  <a:gd name="connsiteY34" fmla="*/ 1457508 h 1516602"/>
                  <a:gd name="connsiteX35" fmla="*/ 332034 w 1003876"/>
                  <a:gd name="connsiteY35" fmla="*/ 1463223 h 1516602"/>
                  <a:gd name="connsiteX36" fmla="*/ 335844 w 1003876"/>
                  <a:gd name="connsiteY36" fmla="*/ 1467033 h 1516602"/>
                  <a:gd name="connsiteX37" fmla="*/ 364419 w 1003876"/>
                  <a:gd name="connsiteY37" fmla="*/ 1512753 h 1516602"/>
                  <a:gd name="connsiteX38" fmla="*/ 387279 w 1003876"/>
                  <a:gd name="connsiteY38" fmla="*/ 1514658 h 1516602"/>
                  <a:gd name="connsiteX39" fmla="*/ 392994 w 1003876"/>
                  <a:gd name="connsiteY39" fmla="*/ 1508943 h 1516602"/>
                  <a:gd name="connsiteX40" fmla="*/ 394899 w 1003876"/>
                  <a:gd name="connsiteY40" fmla="*/ 1497513 h 1516602"/>
                  <a:gd name="connsiteX41" fmla="*/ 396804 w 1003876"/>
                  <a:gd name="connsiteY41" fmla="*/ 1491798 h 1516602"/>
                  <a:gd name="connsiteX42" fmla="*/ 398709 w 1003876"/>
                  <a:gd name="connsiteY42" fmla="*/ 1474653 h 1516602"/>
                  <a:gd name="connsiteX43" fmla="*/ 400614 w 1003876"/>
                  <a:gd name="connsiteY43" fmla="*/ 1461318 h 1516602"/>
                  <a:gd name="connsiteX44" fmla="*/ 404424 w 1003876"/>
                  <a:gd name="connsiteY44" fmla="*/ 1404168 h 1516602"/>
                  <a:gd name="connsiteX45" fmla="*/ 410139 w 1003876"/>
                  <a:gd name="connsiteY45" fmla="*/ 1392738 h 1516602"/>
                  <a:gd name="connsiteX46" fmla="*/ 413949 w 1003876"/>
                  <a:gd name="connsiteY46" fmla="*/ 1379403 h 1516602"/>
                  <a:gd name="connsiteX47" fmla="*/ 415854 w 1003876"/>
                  <a:gd name="connsiteY47" fmla="*/ 1373688 h 1516602"/>
                  <a:gd name="connsiteX48" fmla="*/ 417759 w 1003876"/>
                  <a:gd name="connsiteY48" fmla="*/ 1360353 h 1516602"/>
                  <a:gd name="connsiteX49" fmla="*/ 421569 w 1003876"/>
                  <a:gd name="connsiteY49" fmla="*/ 1348923 h 1516602"/>
                  <a:gd name="connsiteX50" fmla="*/ 427284 w 1003876"/>
                  <a:gd name="connsiteY50" fmla="*/ 1335588 h 1516602"/>
                  <a:gd name="connsiteX51" fmla="*/ 467289 w 1003876"/>
                  <a:gd name="connsiteY51" fmla="*/ 1265103 h 1516602"/>
                  <a:gd name="connsiteX52" fmla="*/ 528455 w 1003876"/>
                  <a:gd name="connsiteY52" fmla="*/ 1230091 h 1516602"/>
                  <a:gd name="connsiteX53" fmla="*/ 601154 w 1003876"/>
                  <a:gd name="connsiteY53" fmla="*/ 1221700 h 1516602"/>
                  <a:gd name="connsiteX54" fmla="*/ 720654 w 1003876"/>
                  <a:gd name="connsiteY54" fmla="*/ 1316538 h 1516602"/>
                  <a:gd name="connsiteX55" fmla="*/ 733989 w 1003876"/>
                  <a:gd name="connsiteY55" fmla="*/ 1326063 h 1516602"/>
                  <a:gd name="connsiteX56" fmla="*/ 743514 w 1003876"/>
                  <a:gd name="connsiteY56" fmla="*/ 1327968 h 1516602"/>
                  <a:gd name="connsiteX57" fmla="*/ 749229 w 1003876"/>
                  <a:gd name="connsiteY57" fmla="*/ 1329873 h 1516602"/>
                  <a:gd name="connsiteX58" fmla="*/ 762564 w 1003876"/>
                  <a:gd name="connsiteY58" fmla="*/ 1335588 h 1516602"/>
                  <a:gd name="connsiteX59" fmla="*/ 777804 w 1003876"/>
                  <a:gd name="connsiteY59" fmla="*/ 1333683 h 1516602"/>
                  <a:gd name="connsiteX60" fmla="*/ 789234 w 1003876"/>
                  <a:gd name="connsiteY60" fmla="*/ 1327968 h 1516602"/>
                  <a:gd name="connsiteX61" fmla="*/ 794949 w 1003876"/>
                  <a:gd name="connsiteY61" fmla="*/ 1326063 h 1516602"/>
                  <a:gd name="connsiteX62" fmla="*/ 802569 w 1003876"/>
                  <a:gd name="connsiteY62" fmla="*/ 1308918 h 1516602"/>
                  <a:gd name="connsiteX63" fmla="*/ 800664 w 1003876"/>
                  <a:gd name="connsiteY63" fmla="*/ 1284153 h 1516602"/>
                  <a:gd name="connsiteX64" fmla="*/ 798759 w 1003876"/>
                  <a:gd name="connsiteY64" fmla="*/ 1278438 h 1516602"/>
                  <a:gd name="connsiteX65" fmla="*/ 796854 w 1003876"/>
                  <a:gd name="connsiteY65" fmla="*/ 1270818 h 1516602"/>
                  <a:gd name="connsiteX66" fmla="*/ 783519 w 1003876"/>
                  <a:gd name="connsiteY66" fmla="*/ 1253673 h 1516602"/>
                  <a:gd name="connsiteX67" fmla="*/ 773994 w 1003876"/>
                  <a:gd name="connsiteY67" fmla="*/ 1247958 h 1516602"/>
                  <a:gd name="connsiteX68" fmla="*/ 648264 w 1003876"/>
                  <a:gd name="connsiteY68" fmla="*/ 1156518 h 1516602"/>
                  <a:gd name="connsiteX69" fmla="*/ 644454 w 1003876"/>
                  <a:gd name="connsiteY69" fmla="*/ 1139373 h 1516602"/>
                  <a:gd name="connsiteX70" fmla="*/ 646359 w 1003876"/>
                  <a:gd name="connsiteY70" fmla="*/ 1131753 h 1516602"/>
                  <a:gd name="connsiteX71" fmla="*/ 650169 w 1003876"/>
                  <a:gd name="connsiteY71" fmla="*/ 1114608 h 1516602"/>
                  <a:gd name="connsiteX72" fmla="*/ 653979 w 1003876"/>
                  <a:gd name="connsiteY72" fmla="*/ 1108893 h 1516602"/>
                  <a:gd name="connsiteX73" fmla="*/ 655884 w 1003876"/>
                  <a:gd name="connsiteY73" fmla="*/ 1103178 h 1516602"/>
                  <a:gd name="connsiteX74" fmla="*/ 661599 w 1003876"/>
                  <a:gd name="connsiteY74" fmla="*/ 1101273 h 1516602"/>
                  <a:gd name="connsiteX75" fmla="*/ 671124 w 1003876"/>
                  <a:gd name="connsiteY75" fmla="*/ 1089843 h 1516602"/>
                  <a:gd name="connsiteX76" fmla="*/ 724464 w 1003876"/>
                  <a:gd name="connsiteY76" fmla="*/ 1082223 h 1516602"/>
                  <a:gd name="connsiteX77" fmla="*/ 842574 w 1003876"/>
                  <a:gd name="connsiteY77" fmla="*/ 1084128 h 1516602"/>
                  <a:gd name="connsiteX78" fmla="*/ 871149 w 1003876"/>
                  <a:gd name="connsiteY78" fmla="*/ 1086033 h 1516602"/>
                  <a:gd name="connsiteX79" fmla="*/ 899724 w 1003876"/>
                  <a:gd name="connsiteY79" fmla="*/ 1091748 h 1516602"/>
                  <a:gd name="connsiteX80" fmla="*/ 922584 w 1003876"/>
                  <a:gd name="connsiteY80" fmla="*/ 1095558 h 1516602"/>
                  <a:gd name="connsiteX81" fmla="*/ 985294 w 1003876"/>
                  <a:gd name="connsiteY81" fmla="*/ 1104311 h 1516602"/>
                  <a:gd name="connsiteX82" fmla="*/ 1003378 w 1003876"/>
                  <a:gd name="connsiteY82" fmla="*/ 1065958 h 1516602"/>
                  <a:gd name="connsiteX83" fmla="*/ 970209 w 1003876"/>
                  <a:gd name="connsiteY83" fmla="*/ 1044123 h 1516602"/>
                  <a:gd name="connsiteX84" fmla="*/ 935919 w 1003876"/>
                  <a:gd name="connsiteY84" fmla="*/ 1034598 h 1516602"/>
                  <a:gd name="connsiteX85" fmla="*/ 825429 w 1003876"/>
                  <a:gd name="connsiteY85" fmla="*/ 1034598 h 1516602"/>
                  <a:gd name="connsiteX86" fmla="*/ 730179 w 1003876"/>
                  <a:gd name="connsiteY86" fmla="*/ 1038408 h 1516602"/>
                  <a:gd name="connsiteX87" fmla="*/ 669219 w 1003876"/>
                  <a:gd name="connsiteY87" fmla="*/ 1046028 h 1516602"/>
                  <a:gd name="connsiteX88" fmla="*/ 646360 w 1003876"/>
                  <a:gd name="connsiteY88" fmla="*/ 1049838 h 1516602"/>
                  <a:gd name="connsiteX89" fmla="*/ 640078 w 1003876"/>
                  <a:gd name="connsiteY89" fmla="*/ 1026051 h 1516602"/>
                  <a:gd name="connsiteX90" fmla="*/ 673029 w 1003876"/>
                  <a:gd name="connsiteY90" fmla="*/ 992688 h 1516602"/>
                  <a:gd name="connsiteX91" fmla="*/ 674934 w 1003876"/>
                  <a:gd name="connsiteY91" fmla="*/ 986973 h 1516602"/>
                  <a:gd name="connsiteX92" fmla="*/ 680649 w 1003876"/>
                  <a:gd name="connsiteY92" fmla="*/ 985068 h 1516602"/>
                  <a:gd name="connsiteX93" fmla="*/ 686364 w 1003876"/>
                  <a:gd name="connsiteY93" fmla="*/ 981258 h 1516602"/>
                  <a:gd name="connsiteX94" fmla="*/ 695889 w 1003876"/>
                  <a:gd name="connsiteY94" fmla="*/ 971733 h 1516602"/>
                  <a:gd name="connsiteX95" fmla="*/ 705414 w 1003876"/>
                  <a:gd name="connsiteY95" fmla="*/ 960303 h 1516602"/>
                  <a:gd name="connsiteX96" fmla="*/ 716844 w 1003876"/>
                  <a:gd name="connsiteY96" fmla="*/ 952683 h 1516602"/>
                  <a:gd name="connsiteX97" fmla="*/ 732084 w 1003876"/>
                  <a:gd name="connsiteY97" fmla="*/ 939348 h 1516602"/>
                  <a:gd name="connsiteX98" fmla="*/ 741609 w 1003876"/>
                  <a:gd name="connsiteY98" fmla="*/ 927918 h 1516602"/>
                  <a:gd name="connsiteX99" fmla="*/ 753039 w 1003876"/>
                  <a:gd name="connsiteY99" fmla="*/ 918393 h 1516602"/>
                  <a:gd name="connsiteX100" fmla="*/ 758754 w 1003876"/>
                  <a:gd name="connsiteY100" fmla="*/ 906963 h 1516602"/>
                  <a:gd name="connsiteX101" fmla="*/ 760659 w 1003876"/>
                  <a:gd name="connsiteY101" fmla="*/ 901248 h 1516602"/>
                  <a:gd name="connsiteX102" fmla="*/ 766374 w 1003876"/>
                  <a:gd name="connsiteY102" fmla="*/ 889818 h 1516602"/>
                  <a:gd name="connsiteX103" fmla="*/ 764469 w 1003876"/>
                  <a:gd name="connsiteY103" fmla="*/ 874578 h 1516602"/>
                  <a:gd name="connsiteX104" fmla="*/ 758754 w 1003876"/>
                  <a:gd name="connsiteY104" fmla="*/ 872673 h 1516602"/>
                  <a:gd name="connsiteX105" fmla="*/ 737799 w 1003876"/>
                  <a:gd name="connsiteY105" fmla="*/ 874578 h 1516602"/>
                  <a:gd name="connsiteX106" fmla="*/ 732084 w 1003876"/>
                  <a:gd name="connsiteY106" fmla="*/ 878388 h 1516602"/>
                  <a:gd name="connsiteX107" fmla="*/ 699699 w 1003876"/>
                  <a:gd name="connsiteY107" fmla="*/ 899343 h 1516602"/>
                  <a:gd name="connsiteX108" fmla="*/ 595181 w 1003876"/>
                  <a:gd name="connsiteY108" fmla="*/ 957831 h 1516602"/>
                  <a:gd name="connsiteX109" fmla="*/ 507294 w 1003876"/>
                  <a:gd name="connsiteY109" fmla="*/ 847908 h 1516602"/>
                  <a:gd name="connsiteX110" fmla="*/ 503484 w 1003876"/>
                  <a:gd name="connsiteY110" fmla="*/ 358323 h 1516602"/>
                  <a:gd name="connsiteX111" fmla="*/ 499674 w 1003876"/>
                  <a:gd name="connsiteY111" fmla="*/ 66858 h 1516602"/>
                  <a:gd name="connsiteX112" fmla="*/ 490149 w 1003876"/>
                  <a:gd name="connsiteY112" fmla="*/ 40188 h 1516602"/>
                  <a:gd name="connsiteX113" fmla="*/ 488244 w 1003876"/>
                  <a:gd name="connsiteY113" fmla="*/ 34473 h 1516602"/>
                  <a:gd name="connsiteX114" fmla="*/ 484434 w 1003876"/>
                  <a:gd name="connsiteY114" fmla="*/ 28758 h 1516602"/>
                  <a:gd name="connsiteX115" fmla="*/ 478719 w 1003876"/>
                  <a:gd name="connsiteY115" fmla="*/ 17328 h 1516602"/>
                  <a:gd name="connsiteX116" fmla="*/ 473004 w 1003876"/>
                  <a:gd name="connsiteY116" fmla="*/ 13518 h 1516602"/>
                  <a:gd name="connsiteX117" fmla="*/ 469194 w 1003876"/>
                  <a:gd name="connsiteY117" fmla="*/ 7803 h 1516602"/>
                  <a:gd name="connsiteX118" fmla="*/ 429189 w 1003876"/>
                  <a:gd name="connsiteY118" fmla="*/ 11613 h 1516602"/>
                  <a:gd name="connsiteX119" fmla="*/ 425379 w 1003876"/>
                  <a:gd name="connsiteY119" fmla="*/ 78288 h 1516602"/>
                  <a:gd name="connsiteX120" fmla="*/ 425379 w 1003876"/>
                  <a:gd name="connsiteY120" fmla="*/ 84003 h 1516602"/>
                  <a:gd name="connsiteX121" fmla="*/ 429189 w 1003876"/>
                  <a:gd name="connsiteY121" fmla="*/ 238308 h 1516602"/>
                  <a:gd name="connsiteX122" fmla="*/ 440619 w 1003876"/>
                  <a:gd name="connsiteY122" fmla="*/ 421188 h 1516602"/>
                  <a:gd name="connsiteX123" fmla="*/ 435265 w 1003876"/>
                  <a:gd name="connsiteY123" fmla="*/ 718368 h 1516602"/>
                  <a:gd name="connsiteX124" fmla="*/ 435059 w 1003876"/>
                  <a:gd name="connsiteY124" fmla="*/ 799046 h 1516602"/>
                  <a:gd name="connsiteX125" fmla="*/ 430322 w 1003876"/>
                  <a:gd name="connsiteY125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35844 w 1003876"/>
                  <a:gd name="connsiteY35" fmla="*/ 1467033 h 1516602"/>
                  <a:gd name="connsiteX36" fmla="*/ 364419 w 1003876"/>
                  <a:gd name="connsiteY36" fmla="*/ 1512753 h 1516602"/>
                  <a:gd name="connsiteX37" fmla="*/ 387279 w 1003876"/>
                  <a:gd name="connsiteY37" fmla="*/ 1514658 h 1516602"/>
                  <a:gd name="connsiteX38" fmla="*/ 392994 w 1003876"/>
                  <a:gd name="connsiteY38" fmla="*/ 1508943 h 1516602"/>
                  <a:gd name="connsiteX39" fmla="*/ 394899 w 1003876"/>
                  <a:gd name="connsiteY39" fmla="*/ 1497513 h 1516602"/>
                  <a:gd name="connsiteX40" fmla="*/ 396804 w 1003876"/>
                  <a:gd name="connsiteY40" fmla="*/ 1491798 h 1516602"/>
                  <a:gd name="connsiteX41" fmla="*/ 398709 w 1003876"/>
                  <a:gd name="connsiteY41" fmla="*/ 1474653 h 1516602"/>
                  <a:gd name="connsiteX42" fmla="*/ 400614 w 1003876"/>
                  <a:gd name="connsiteY42" fmla="*/ 1461318 h 1516602"/>
                  <a:gd name="connsiteX43" fmla="*/ 404424 w 1003876"/>
                  <a:gd name="connsiteY43" fmla="*/ 1404168 h 1516602"/>
                  <a:gd name="connsiteX44" fmla="*/ 410139 w 1003876"/>
                  <a:gd name="connsiteY44" fmla="*/ 1392738 h 1516602"/>
                  <a:gd name="connsiteX45" fmla="*/ 413949 w 1003876"/>
                  <a:gd name="connsiteY45" fmla="*/ 1379403 h 1516602"/>
                  <a:gd name="connsiteX46" fmla="*/ 415854 w 1003876"/>
                  <a:gd name="connsiteY46" fmla="*/ 1373688 h 1516602"/>
                  <a:gd name="connsiteX47" fmla="*/ 417759 w 1003876"/>
                  <a:gd name="connsiteY47" fmla="*/ 1360353 h 1516602"/>
                  <a:gd name="connsiteX48" fmla="*/ 421569 w 1003876"/>
                  <a:gd name="connsiteY48" fmla="*/ 1348923 h 1516602"/>
                  <a:gd name="connsiteX49" fmla="*/ 427284 w 1003876"/>
                  <a:gd name="connsiteY49" fmla="*/ 1335588 h 1516602"/>
                  <a:gd name="connsiteX50" fmla="*/ 467289 w 1003876"/>
                  <a:gd name="connsiteY50" fmla="*/ 1265103 h 1516602"/>
                  <a:gd name="connsiteX51" fmla="*/ 528455 w 1003876"/>
                  <a:gd name="connsiteY51" fmla="*/ 1230091 h 1516602"/>
                  <a:gd name="connsiteX52" fmla="*/ 601154 w 1003876"/>
                  <a:gd name="connsiteY52" fmla="*/ 1221700 h 1516602"/>
                  <a:gd name="connsiteX53" fmla="*/ 720654 w 1003876"/>
                  <a:gd name="connsiteY53" fmla="*/ 1316538 h 1516602"/>
                  <a:gd name="connsiteX54" fmla="*/ 733989 w 1003876"/>
                  <a:gd name="connsiteY54" fmla="*/ 1326063 h 1516602"/>
                  <a:gd name="connsiteX55" fmla="*/ 743514 w 1003876"/>
                  <a:gd name="connsiteY55" fmla="*/ 1327968 h 1516602"/>
                  <a:gd name="connsiteX56" fmla="*/ 749229 w 1003876"/>
                  <a:gd name="connsiteY56" fmla="*/ 1329873 h 1516602"/>
                  <a:gd name="connsiteX57" fmla="*/ 762564 w 1003876"/>
                  <a:gd name="connsiteY57" fmla="*/ 1335588 h 1516602"/>
                  <a:gd name="connsiteX58" fmla="*/ 777804 w 1003876"/>
                  <a:gd name="connsiteY58" fmla="*/ 1333683 h 1516602"/>
                  <a:gd name="connsiteX59" fmla="*/ 789234 w 1003876"/>
                  <a:gd name="connsiteY59" fmla="*/ 1327968 h 1516602"/>
                  <a:gd name="connsiteX60" fmla="*/ 794949 w 1003876"/>
                  <a:gd name="connsiteY60" fmla="*/ 1326063 h 1516602"/>
                  <a:gd name="connsiteX61" fmla="*/ 802569 w 1003876"/>
                  <a:gd name="connsiteY61" fmla="*/ 1308918 h 1516602"/>
                  <a:gd name="connsiteX62" fmla="*/ 800664 w 1003876"/>
                  <a:gd name="connsiteY62" fmla="*/ 1284153 h 1516602"/>
                  <a:gd name="connsiteX63" fmla="*/ 798759 w 1003876"/>
                  <a:gd name="connsiteY63" fmla="*/ 1278438 h 1516602"/>
                  <a:gd name="connsiteX64" fmla="*/ 796854 w 1003876"/>
                  <a:gd name="connsiteY64" fmla="*/ 1270818 h 1516602"/>
                  <a:gd name="connsiteX65" fmla="*/ 783519 w 1003876"/>
                  <a:gd name="connsiteY65" fmla="*/ 1253673 h 1516602"/>
                  <a:gd name="connsiteX66" fmla="*/ 773994 w 1003876"/>
                  <a:gd name="connsiteY66" fmla="*/ 1247958 h 1516602"/>
                  <a:gd name="connsiteX67" fmla="*/ 648264 w 1003876"/>
                  <a:gd name="connsiteY67" fmla="*/ 1156518 h 1516602"/>
                  <a:gd name="connsiteX68" fmla="*/ 644454 w 1003876"/>
                  <a:gd name="connsiteY68" fmla="*/ 1139373 h 1516602"/>
                  <a:gd name="connsiteX69" fmla="*/ 646359 w 1003876"/>
                  <a:gd name="connsiteY69" fmla="*/ 1131753 h 1516602"/>
                  <a:gd name="connsiteX70" fmla="*/ 650169 w 1003876"/>
                  <a:gd name="connsiteY70" fmla="*/ 1114608 h 1516602"/>
                  <a:gd name="connsiteX71" fmla="*/ 653979 w 1003876"/>
                  <a:gd name="connsiteY71" fmla="*/ 1108893 h 1516602"/>
                  <a:gd name="connsiteX72" fmla="*/ 655884 w 1003876"/>
                  <a:gd name="connsiteY72" fmla="*/ 1103178 h 1516602"/>
                  <a:gd name="connsiteX73" fmla="*/ 661599 w 1003876"/>
                  <a:gd name="connsiteY73" fmla="*/ 1101273 h 1516602"/>
                  <a:gd name="connsiteX74" fmla="*/ 671124 w 1003876"/>
                  <a:gd name="connsiteY74" fmla="*/ 1089843 h 1516602"/>
                  <a:gd name="connsiteX75" fmla="*/ 724464 w 1003876"/>
                  <a:gd name="connsiteY75" fmla="*/ 1082223 h 1516602"/>
                  <a:gd name="connsiteX76" fmla="*/ 842574 w 1003876"/>
                  <a:gd name="connsiteY76" fmla="*/ 1084128 h 1516602"/>
                  <a:gd name="connsiteX77" fmla="*/ 871149 w 1003876"/>
                  <a:gd name="connsiteY77" fmla="*/ 1086033 h 1516602"/>
                  <a:gd name="connsiteX78" fmla="*/ 899724 w 1003876"/>
                  <a:gd name="connsiteY78" fmla="*/ 1091748 h 1516602"/>
                  <a:gd name="connsiteX79" fmla="*/ 922584 w 1003876"/>
                  <a:gd name="connsiteY79" fmla="*/ 1095558 h 1516602"/>
                  <a:gd name="connsiteX80" fmla="*/ 985294 w 1003876"/>
                  <a:gd name="connsiteY80" fmla="*/ 1104311 h 1516602"/>
                  <a:gd name="connsiteX81" fmla="*/ 1003378 w 1003876"/>
                  <a:gd name="connsiteY81" fmla="*/ 1065958 h 1516602"/>
                  <a:gd name="connsiteX82" fmla="*/ 970209 w 1003876"/>
                  <a:gd name="connsiteY82" fmla="*/ 1044123 h 1516602"/>
                  <a:gd name="connsiteX83" fmla="*/ 935919 w 1003876"/>
                  <a:gd name="connsiteY83" fmla="*/ 1034598 h 1516602"/>
                  <a:gd name="connsiteX84" fmla="*/ 825429 w 1003876"/>
                  <a:gd name="connsiteY84" fmla="*/ 1034598 h 1516602"/>
                  <a:gd name="connsiteX85" fmla="*/ 730179 w 1003876"/>
                  <a:gd name="connsiteY85" fmla="*/ 1038408 h 1516602"/>
                  <a:gd name="connsiteX86" fmla="*/ 669219 w 1003876"/>
                  <a:gd name="connsiteY86" fmla="*/ 1046028 h 1516602"/>
                  <a:gd name="connsiteX87" fmla="*/ 646360 w 1003876"/>
                  <a:gd name="connsiteY87" fmla="*/ 1049838 h 1516602"/>
                  <a:gd name="connsiteX88" fmla="*/ 640078 w 1003876"/>
                  <a:gd name="connsiteY88" fmla="*/ 1026051 h 1516602"/>
                  <a:gd name="connsiteX89" fmla="*/ 673029 w 1003876"/>
                  <a:gd name="connsiteY89" fmla="*/ 992688 h 1516602"/>
                  <a:gd name="connsiteX90" fmla="*/ 674934 w 1003876"/>
                  <a:gd name="connsiteY90" fmla="*/ 986973 h 1516602"/>
                  <a:gd name="connsiteX91" fmla="*/ 680649 w 1003876"/>
                  <a:gd name="connsiteY91" fmla="*/ 985068 h 1516602"/>
                  <a:gd name="connsiteX92" fmla="*/ 686364 w 1003876"/>
                  <a:gd name="connsiteY92" fmla="*/ 981258 h 1516602"/>
                  <a:gd name="connsiteX93" fmla="*/ 695889 w 1003876"/>
                  <a:gd name="connsiteY93" fmla="*/ 971733 h 1516602"/>
                  <a:gd name="connsiteX94" fmla="*/ 705414 w 1003876"/>
                  <a:gd name="connsiteY94" fmla="*/ 960303 h 1516602"/>
                  <a:gd name="connsiteX95" fmla="*/ 716844 w 1003876"/>
                  <a:gd name="connsiteY95" fmla="*/ 952683 h 1516602"/>
                  <a:gd name="connsiteX96" fmla="*/ 732084 w 1003876"/>
                  <a:gd name="connsiteY96" fmla="*/ 939348 h 1516602"/>
                  <a:gd name="connsiteX97" fmla="*/ 741609 w 1003876"/>
                  <a:gd name="connsiteY97" fmla="*/ 927918 h 1516602"/>
                  <a:gd name="connsiteX98" fmla="*/ 753039 w 1003876"/>
                  <a:gd name="connsiteY98" fmla="*/ 918393 h 1516602"/>
                  <a:gd name="connsiteX99" fmla="*/ 758754 w 1003876"/>
                  <a:gd name="connsiteY99" fmla="*/ 906963 h 1516602"/>
                  <a:gd name="connsiteX100" fmla="*/ 760659 w 1003876"/>
                  <a:gd name="connsiteY100" fmla="*/ 901248 h 1516602"/>
                  <a:gd name="connsiteX101" fmla="*/ 766374 w 1003876"/>
                  <a:gd name="connsiteY101" fmla="*/ 889818 h 1516602"/>
                  <a:gd name="connsiteX102" fmla="*/ 764469 w 1003876"/>
                  <a:gd name="connsiteY102" fmla="*/ 874578 h 1516602"/>
                  <a:gd name="connsiteX103" fmla="*/ 758754 w 1003876"/>
                  <a:gd name="connsiteY103" fmla="*/ 872673 h 1516602"/>
                  <a:gd name="connsiteX104" fmla="*/ 737799 w 1003876"/>
                  <a:gd name="connsiteY104" fmla="*/ 874578 h 1516602"/>
                  <a:gd name="connsiteX105" fmla="*/ 732084 w 1003876"/>
                  <a:gd name="connsiteY105" fmla="*/ 878388 h 1516602"/>
                  <a:gd name="connsiteX106" fmla="*/ 699699 w 1003876"/>
                  <a:gd name="connsiteY106" fmla="*/ 899343 h 1516602"/>
                  <a:gd name="connsiteX107" fmla="*/ 595181 w 1003876"/>
                  <a:gd name="connsiteY107" fmla="*/ 957831 h 1516602"/>
                  <a:gd name="connsiteX108" fmla="*/ 507294 w 1003876"/>
                  <a:gd name="connsiteY108" fmla="*/ 847908 h 1516602"/>
                  <a:gd name="connsiteX109" fmla="*/ 503484 w 1003876"/>
                  <a:gd name="connsiteY109" fmla="*/ 358323 h 1516602"/>
                  <a:gd name="connsiteX110" fmla="*/ 499674 w 1003876"/>
                  <a:gd name="connsiteY110" fmla="*/ 66858 h 1516602"/>
                  <a:gd name="connsiteX111" fmla="*/ 490149 w 1003876"/>
                  <a:gd name="connsiteY111" fmla="*/ 40188 h 1516602"/>
                  <a:gd name="connsiteX112" fmla="*/ 488244 w 1003876"/>
                  <a:gd name="connsiteY112" fmla="*/ 34473 h 1516602"/>
                  <a:gd name="connsiteX113" fmla="*/ 484434 w 1003876"/>
                  <a:gd name="connsiteY113" fmla="*/ 28758 h 1516602"/>
                  <a:gd name="connsiteX114" fmla="*/ 478719 w 1003876"/>
                  <a:gd name="connsiteY114" fmla="*/ 17328 h 1516602"/>
                  <a:gd name="connsiteX115" fmla="*/ 473004 w 1003876"/>
                  <a:gd name="connsiteY115" fmla="*/ 13518 h 1516602"/>
                  <a:gd name="connsiteX116" fmla="*/ 469194 w 1003876"/>
                  <a:gd name="connsiteY116" fmla="*/ 7803 h 1516602"/>
                  <a:gd name="connsiteX117" fmla="*/ 429189 w 1003876"/>
                  <a:gd name="connsiteY117" fmla="*/ 11613 h 1516602"/>
                  <a:gd name="connsiteX118" fmla="*/ 425379 w 1003876"/>
                  <a:gd name="connsiteY118" fmla="*/ 78288 h 1516602"/>
                  <a:gd name="connsiteX119" fmla="*/ 425379 w 1003876"/>
                  <a:gd name="connsiteY119" fmla="*/ 84003 h 1516602"/>
                  <a:gd name="connsiteX120" fmla="*/ 429189 w 1003876"/>
                  <a:gd name="connsiteY120" fmla="*/ 238308 h 1516602"/>
                  <a:gd name="connsiteX121" fmla="*/ 440619 w 1003876"/>
                  <a:gd name="connsiteY121" fmla="*/ 421188 h 1516602"/>
                  <a:gd name="connsiteX122" fmla="*/ 435265 w 1003876"/>
                  <a:gd name="connsiteY122" fmla="*/ 718368 h 1516602"/>
                  <a:gd name="connsiteX123" fmla="*/ 435059 w 1003876"/>
                  <a:gd name="connsiteY123" fmla="*/ 799046 h 1516602"/>
                  <a:gd name="connsiteX124" fmla="*/ 430322 w 1003876"/>
                  <a:gd name="connsiteY124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32743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398709 w 1003876"/>
                  <a:gd name="connsiteY40" fmla="*/ 1474653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400614 w 1003876"/>
                  <a:gd name="connsiteY40" fmla="*/ 1461318 h 1516602"/>
                  <a:gd name="connsiteX41" fmla="*/ 404424 w 1003876"/>
                  <a:gd name="connsiteY41" fmla="*/ 1404168 h 1516602"/>
                  <a:gd name="connsiteX42" fmla="*/ 410139 w 1003876"/>
                  <a:gd name="connsiteY42" fmla="*/ 1392738 h 1516602"/>
                  <a:gd name="connsiteX43" fmla="*/ 413949 w 1003876"/>
                  <a:gd name="connsiteY43" fmla="*/ 1379403 h 1516602"/>
                  <a:gd name="connsiteX44" fmla="*/ 415854 w 1003876"/>
                  <a:gd name="connsiteY44" fmla="*/ 1373688 h 1516602"/>
                  <a:gd name="connsiteX45" fmla="*/ 417759 w 1003876"/>
                  <a:gd name="connsiteY45" fmla="*/ 1360353 h 1516602"/>
                  <a:gd name="connsiteX46" fmla="*/ 421569 w 1003876"/>
                  <a:gd name="connsiteY46" fmla="*/ 1348923 h 1516602"/>
                  <a:gd name="connsiteX47" fmla="*/ 427284 w 1003876"/>
                  <a:gd name="connsiteY47" fmla="*/ 1335588 h 1516602"/>
                  <a:gd name="connsiteX48" fmla="*/ 467289 w 1003876"/>
                  <a:gd name="connsiteY48" fmla="*/ 1265103 h 1516602"/>
                  <a:gd name="connsiteX49" fmla="*/ 528455 w 1003876"/>
                  <a:gd name="connsiteY49" fmla="*/ 1230091 h 1516602"/>
                  <a:gd name="connsiteX50" fmla="*/ 601154 w 1003876"/>
                  <a:gd name="connsiteY50" fmla="*/ 1221700 h 1516602"/>
                  <a:gd name="connsiteX51" fmla="*/ 720654 w 1003876"/>
                  <a:gd name="connsiteY51" fmla="*/ 1316538 h 1516602"/>
                  <a:gd name="connsiteX52" fmla="*/ 733989 w 1003876"/>
                  <a:gd name="connsiteY52" fmla="*/ 1326063 h 1516602"/>
                  <a:gd name="connsiteX53" fmla="*/ 743514 w 1003876"/>
                  <a:gd name="connsiteY53" fmla="*/ 1327968 h 1516602"/>
                  <a:gd name="connsiteX54" fmla="*/ 749229 w 1003876"/>
                  <a:gd name="connsiteY54" fmla="*/ 1329873 h 1516602"/>
                  <a:gd name="connsiteX55" fmla="*/ 762564 w 1003876"/>
                  <a:gd name="connsiteY55" fmla="*/ 1335588 h 1516602"/>
                  <a:gd name="connsiteX56" fmla="*/ 777804 w 1003876"/>
                  <a:gd name="connsiteY56" fmla="*/ 1333683 h 1516602"/>
                  <a:gd name="connsiteX57" fmla="*/ 789234 w 1003876"/>
                  <a:gd name="connsiteY57" fmla="*/ 1327968 h 1516602"/>
                  <a:gd name="connsiteX58" fmla="*/ 794949 w 1003876"/>
                  <a:gd name="connsiteY58" fmla="*/ 1326063 h 1516602"/>
                  <a:gd name="connsiteX59" fmla="*/ 802569 w 1003876"/>
                  <a:gd name="connsiteY59" fmla="*/ 1308918 h 1516602"/>
                  <a:gd name="connsiteX60" fmla="*/ 800664 w 1003876"/>
                  <a:gd name="connsiteY60" fmla="*/ 1284153 h 1516602"/>
                  <a:gd name="connsiteX61" fmla="*/ 798759 w 1003876"/>
                  <a:gd name="connsiteY61" fmla="*/ 1278438 h 1516602"/>
                  <a:gd name="connsiteX62" fmla="*/ 796854 w 1003876"/>
                  <a:gd name="connsiteY62" fmla="*/ 1270818 h 1516602"/>
                  <a:gd name="connsiteX63" fmla="*/ 783519 w 1003876"/>
                  <a:gd name="connsiteY63" fmla="*/ 1253673 h 1516602"/>
                  <a:gd name="connsiteX64" fmla="*/ 773994 w 1003876"/>
                  <a:gd name="connsiteY64" fmla="*/ 1247958 h 1516602"/>
                  <a:gd name="connsiteX65" fmla="*/ 648264 w 1003876"/>
                  <a:gd name="connsiteY65" fmla="*/ 1156518 h 1516602"/>
                  <a:gd name="connsiteX66" fmla="*/ 644454 w 1003876"/>
                  <a:gd name="connsiteY66" fmla="*/ 1139373 h 1516602"/>
                  <a:gd name="connsiteX67" fmla="*/ 646359 w 1003876"/>
                  <a:gd name="connsiteY67" fmla="*/ 1131753 h 1516602"/>
                  <a:gd name="connsiteX68" fmla="*/ 650169 w 1003876"/>
                  <a:gd name="connsiteY68" fmla="*/ 1114608 h 1516602"/>
                  <a:gd name="connsiteX69" fmla="*/ 653979 w 1003876"/>
                  <a:gd name="connsiteY69" fmla="*/ 1108893 h 1516602"/>
                  <a:gd name="connsiteX70" fmla="*/ 655884 w 1003876"/>
                  <a:gd name="connsiteY70" fmla="*/ 1103178 h 1516602"/>
                  <a:gd name="connsiteX71" fmla="*/ 661599 w 1003876"/>
                  <a:gd name="connsiteY71" fmla="*/ 1101273 h 1516602"/>
                  <a:gd name="connsiteX72" fmla="*/ 671124 w 1003876"/>
                  <a:gd name="connsiteY72" fmla="*/ 1089843 h 1516602"/>
                  <a:gd name="connsiteX73" fmla="*/ 724464 w 1003876"/>
                  <a:gd name="connsiteY73" fmla="*/ 1082223 h 1516602"/>
                  <a:gd name="connsiteX74" fmla="*/ 842574 w 1003876"/>
                  <a:gd name="connsiteY74" fmla="*/ 1084128 h 1516602"/>
                  <a:gd name="connsiteX75" fmla="*/ 871149 w 1003876"/>
                  <a:gd name="connsiteY75" fmla="*/ 1086033 h 1516602"/>
                  <a:gd name="connsiteX76" fmla="*/ 899724 w 1003876"/>
                  <a:gd name="connsiteY76" fmla="*/ 1091748 h 1516602"/>
                  <a:gd name="connsiteX77" fmla="*/ 922584 w 1003876"/>
                  <a:gd name="connsiteY77" fmla="*/ 1095558 h 1516602"/>
                  <a:gd name="connsiteX78" fmla="*/ 985294 w 1003876"/>
                  <a:gd name="connsiteY78" fmla="*/ 1104311 h 1516602"/>
                  <a:gd name="connsiteX79" fmla="*/ 1003378 w 1003876"/>
                  <a:gd name="connsiteY79" fmla="*/ 1065958 h 1516602"/>
                  <a:gd name="connsiteX80" fmla="*/ 970209 w 1003876"/>
                  <a:gd name="connsiteY80" fmla="*/ 1044123 h 1516602"/>
                  <a:gd name="connsiteX81" fmla="*/ 935919 w 1003876"/>
                  <a:gd name="connsiteY81" fmla="*/ 1034598 h 1516602"/>
                  <a:gd name="connsiteX82" fmla="*/ 825429 w 1003876"/>
                  <a:gd name="connsiteY82" fmla="*/ 1034598 h 1516602"/>
                  <a:gd name="connsiteX83" fmla="*/ 730179 w 1003876"/>
                  <a:gd name="connsiteY83" fmla="*/ 1038408 h 1516602"/>
                  <a:gd name="connsiteX84" fmla="*/ 669219 w 1003876"/>
                  <a:gd name="connsiteY84" fmla="*/ 1046028 h 1516602"/>
                  <a:gd name="connsiteX85" fmla="*/ 646360 w 1003876"/>
                  <a:gd name="connsiteY85" fmla="*/ 1049838 h 1516602"/>
                  <a:gd name="connsiteX86" fmla="*/ 640078 w 1003876"/>
                  <a:gd name="connsiteY86" fmla="*/ 1026051 h 1516602"/>
                  <a:gd name="connsiteX87" fmla="*/ 673029 w 1003876"/>
                  <a:gd name="connsiteY87" fmla="*/ 992688 h 1516602"/>
                  <a:gd name="connsiteX88" fmla="*/ 674934 w 1003876"/>
                  <a:gd name="connsiteY88" fmla="*/ 986973 h 1516602"/>
                  <a:gd name="connsiteX89" fmla="*/ 680649 w 1003876"/>
                  <a:gd name="connsiteY89" fmla="*/ 985068 h 1516602"/>
                  <a:gd name="connsiteX90" fmla="*/ 686364 w 1003876"/>
                  <a:gd name="connsiteY90" fmla="*/ 981258 h 1516602"/>
                  <a:gd name="connsiteX91" fmla="*/ 695889 w 1003876"/>
                  <a:gd name="connsiteY91" fmla="*/ 971733 h 1516602"/>
                  <a:gd name="connsiteX92" fmla="*/ 705414 w 1003876"/>
                  <a:gd name="connsiteY92" fmla="*/ 960303 h 1516602"/>
                  <a:gd name="connsiteX93" fmla="*/ 716844 w 1003876"/>
                  <a:gd name="connsiteY93" fmla="*/ 952683 h 1516602"/>
                  <a:gd name="connsiteX94" fmla="*/ 732084 w 1003876"/>
                  <a:gd name="connsiteY94" fmla="*/ 939348 h 1516602"/>
                  <a:gd name="connsiteX95" fmla="*/ 741609 w 1003876"/>
                  <a:gd name="connsiteY95" fmla="*/ 927918 h 1516602"/>
                  <a:gd name="connsiteX96" fmla="*/ 753039 w 1003876"/>
                  <a:gd name="connsiteY96" fmla="*/ 918393 h 1516602"/>
                  <a:gd name="connsiteX97" fmla="*/ 758754 w 1003876"/>
                  <a:gd name="connsiteY97" fmla="*/ 906963 h 1516602"/>
                  <a:gd name="connsiteX98" fmla="*/ 760659 w 1003876"/>
                  <a:gd name="connsiteY98" fmla="*/ 901248 h 1516602"/>
                  <a:gd name="connsiteX99" fmla="*/ 766374 w 1003876"/>
                  <a:gd name="connsiteY99" fmla="*/ 889818 h 1516602"/>
                  <a:gd name="connsiteX100" fmla="*/ 764469 w 1003876"/>
                  <a:gd name="connsiteY100" fmla="*/ 874578 h 1516602"/>
                  <a:gd name="connsiteX101" fmla="*/ 758754 w 1003876"/>
                  <a:gd name="connsiteY101" fmla="*/ 872673 h 1516602"/>
                  <a:gd name="connsiteX102" fmla="*/ 737799 w 1003876"/>
                  <a:gd name="connsiteY102" fmla="*/ 874578 h 1516602"/>
                  <a:gd name="connsiteX103" fmla="*/ 732084 w 1003876"/>
                  <a:gd name="connsiteY103" fmla="*/ 878388 h 1516602"/>
                  <a:gd name="connsiteX104" fmla="*/ 699699 w 1003876"/>
                  <a:gd name="connsiteY104" fmla="*/ 899343 h 1516602"/>
                  <a:gd name="connsiteX105" fmla="*/ 595181 w 1003876"/>
                  <a:gd name="connsiteY105" fmla="*/ 957831 h 1516602"/>
                  <a:gd name="connsiteX106" fmla="*/ 507294 w 1003876"/>
                  <a:gd name="connsiteY106" fmla="*/ 847908 h 1516602"/>
                  <a:gd name="connsiteX107" fmla="*/ 503484 w 1003876"/>
                  <a:gd name="connsiteY107" fmla="*/ 358323 h 1516602"/>
                  <a:gd name="connsiteX108" fmla="*/ 499674 w 1003876"/>
                  <a:gd name="connsiteY108" fmla="*/ 66858 h 1516602"/>
                  <a:gd name="connsiteX109" fmla="*/ 490149 w 1003876"/>
                  <a:gd name="connsiteY109" fmla="*/ 40188 h 1516602"/>
                  <a:gd name="connsiteX110" fmla="*/ 488244 w 1003876"/>
                  <a:gd name="connsiteY110" fmla="*/ 34473 h 1516602"/>
                  <a:gd name="connsiteX111" fmla="*/ 484434 w 1003876"/>
                  <a:gd name="connsiteY111" fmla="*/ 28758 h 1516602"/>
                  <a:gd name="connsiteX112" fmla="*/ 478719 w 1003876"/>
                  <a:gd name="connsiteY112" fmla="*/ 17328 h 1516602"/>
                  <a:gd name="connsiteX113" fmla="*/ 473004 w 1003876"/>
                  <a:gd name="connsiteY113" fmla="*/ 13518 h 1516602"/>
                  <a:gd name="connsiteX114" fmla="*/ 469194 w 1003876"/>
                  <a:gd name="connsiteY114" fmla="*/ 7803 h 1516602"/>
                  <a:gd name="connsiteX115" fmla="*/ 429189 w 1003876"/>
                  <a:gd name="connsiteY115" fmla="*/ 11613 h 1516602"/>
                  <a:gd name="connsiteX116" fmla="*/ 425379 w 1003876"/>
                  <a:gd name="connsiteY116" fmla="*/ 78288 h 1516602"/>
                  <a:gd name="connsiteX117" fmla="*/ 425379 w 1003876"/>
                  <a:gd name="connsiteY117" fmla="*/ 84003 h 1516602"/>
                  <a:gd name="connsiteX118" fmla="*/ 429189 w 1003876"/>
                  <a:gd name="connsiteY118" fmla="*/ 238308 h 1516602"/>
                  <a:gd name="connsiteX119" fmla="*/ 440619 w 1003876"/>
                  <a:gd name="connsiteY119" fmla="*/ 421188 h 1516602"/>
                  <a:gd name="connsiteX120" fmla="*/ 435265 w 1003876"/>
                  <a:gd name="connsiteY120" fmla="*/ 718368 h 1516602"/>
                  <a:gd name="connsiteX121" fmla="*/ 435059 w 1003876"/>
                  <a:gd name="connsiteY121" fmla="*/ 799046 h 1516602"/>
                  <a:gd name="connsiteX122" fmla="*/ 430322 w 1003876"/>
                  <a:gd name="connsiteY122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400357 w 1003876"/>
                  <a:gd name="connsiteY40" fmla="*/ 1498455 h 1516602"/>
                  <a:gd name="connsiteX41" fmla="*/ 400614 w 1003876"/>
                  <a:gd name="connsiteY41" fmla="*/ 1461318 h 1516602"/>
                  <a:gd name="connsiteX42" fmla="*/ 404424 w 1003876"/>
                  <a:gd name="connsiteY42" fmla="*/ 1404168 h 1516602"/>
                  <a:gd name="connsiteX43" fmla="*/ 410139 w 1003876"/>
                  <a:gd name="connsiteY43" fmla="*/ 1392738 h 1516602"/>
                  <a:gd name="connsiteX44" fmla="*/ 413949 w 1003876"/>
                  <a:gd name="connsiteY44" fmla="*/ 1379403 h 1516602"/>
                  <a:gd name="connsiteX45" fmla="*/ 415854 w 1003876"/>
                  <a:gd name="connsiteY45" fmla="*/ 1373688 h 1516602"/>
                  <a:gd name="connsiteX46" fmla="*/ 417759 w 1003876"/>
                  <a:gd name="connsiteY46" fmla="*/ 1360353 h 1516602"/>
                  <a:gd name="connsiteX47" fmla="*/ 421569 w 1003876"/>
                  <a:gd name="connsiteY47" fmla="*/ 1348923 h 1516602"/>
                  <a:gd name="connsiteX48" fmla="*/ 427284 w 1003876"/>
                  <a:gd name="connsiteY48" fmla="*/ 1335588 h 1516602"/>
                  <a:gd name="connsiteX49" fmla="*/ 467289 w 1003876"/>
                  <a:gd name="connsiteY49" fmla="*/ 1265103 h 1516602"/>
                  <a:gd name="connsiteX50" fmla="*/ 528455 w 1003876"/>
                  <a:gd name="connsiteY50" fmla="*/ 1230091 h 1516602"/>
                  <a:gd name="connsiteX51" fmla="*/ 601154 w 1003876"/>
                  <a:gd name="connsiteY51" fmla="*/ 1221700 h 1516602"/>
                  <a:gd name="connsiteX52" fmla="*/ 720654 w 1003876"/>
                  <a:gd name="connsiteY52" fmla="*/ 1316538 h 1516602"/>
                  <a:gd name="connsiteX53" fmla="*/ 733989 w 1003876"/>
                  <a:gd name="connsiteY53" fmla="*/ 1326063 h 1516602"/>
                  <a:gd name="connsiteX54" fmla="*/ 743514 w 1003876"/>
                  <a:gd name="connsiteY54" fmla="*/ 1327968 h 1516602"/>
                  <a:gd name="connsiteX55" fmla="*/ 749229 w 1003876"/>
                  <a:gd name="connsiteY55" fmla="*/ 1329873 h 1516602"/>
                  <a:gd name="connsiteX56" fmla="*/ 762564 w 1003876"/>
                  <a:gd name="connsiteY56" fmla="*/ 1335588 h 1516602"/>
                  <a:gd name="connsiteX57" fmla="*/ 777804 w 1003876"/>
                  <a:gd name="connsiteY57" fmla="*/ 1333683 h 1516602"/>
                  <a:gd name="connsiteX58" fmla="*/ 789234 w 1003876"/>
                  <a:gd name="connsiteY58" fmla="*/ 1327968 h 1516602"/>
                  <a:gd name="connsiteX59" fmla="*/ 794949 w 1003876"/>
                  <a:gd name="connsiteY59" fmla="*/ 1326063 h 1516602"/>
                  <a:gd name="connsiteX60" fmla="*/ 802569 w 1003876"/>
                  <a:gd name="connsiteY60" fmla="*/ 1308918 h 1516602"/>
                  <a:gd name="connsiteX61" fmla="*/ 800664 w 1003876"/>
                  <a:gd name="connsiteY61" fmla="*/ 1284153 h 1516602"/>
                  <a:gd name="connsiteX62" fmla="*/ 798759 w 1003876"/>
                  <a:gd name="connsiteY62" fmla="*/ 1278438 h 1516602"/>
                  <a:gd name="connsiteX63" fmla="*/ 796854 w 1003876"/>
                  <a:gd name="connsiteY63" fmla="*/ 1270818 h 1516602"/>
                  <a:gd name="connsiteX64" fmla="*/ 783519 w 1003876"/>
                  <a:gd name="connsiteY64" fmla="*/ 1253673 h 1516602"/>
                  <a:gd name="connsiteX65" fmla="*/ 773994 w 1003876"/>
                  <a:gd name="connsiteY65" fmla="*/ 1247958 h 1516602"/>
                  <a:gd name="connsiteX66" fmla="*/ 648264 w 1003876"/>
                  <a:gd name="connsiteY66" fmla="*/ 1156518 h 1516602"/>
                  <a:gd name="connsiteX67" fmla="*/ 644454 w 1003876"/>
                  <a:gd name="connsiteY67" fmla="*/ 1139373 h 1516602"/>
                  <a:gd name="connsiteX68" fmla="*/ 646359 w 1003876"/>
                  <a:gd name="connsiteY68" fmla="*/ 1131753 h 1516602"/>
                  <a:gd name="connsiteX69" fmla="*/ 650169 w 1003876"/>
                  <a:gd name="connsiteY69" fmla="*/ 1114608 h 1516602"/>
                  <a:gd name="connsiteX70" fmla="*/ 653979 w 1003876"/>
                  <a:gd name="connsiteY70" fmla="*/ 1108893 h 1516602"/>
                  <a:gd name="connsiteX71" fmla="*/ 655884 w 1003876"/>
                  <a:gd name="connsiteY71" fmla="*/ 1103178 h 1516602"/>
                  <a:gd name="connsiteX72" fmla="*/ 661599 w 1003876"/>
                  <a:gd name="connsiteY72" fmla="*/ 1101273 h 1516602"/>
                  <a:gd name="connsiteX73" fmla="*/ 671124 w 1003876"/>
                  <a:gd name="connsiteY73" fmla="*/ 1089843 h 1516602"/>
                  <a:gd name="connsiteX74" fmla="*/ 724464 w 1003876"/>
                  <a:gd name="connsiteY74" fmla="*/ 1082223 h 1516602"/>
                  <a:gd name="connsiteX75" fmla="*/ 842574 w 1003876"/>
                  <a:gd name="connsiteY75" fmla="*/ 1084128 h 1516602"/>
                  <a:gd name="connsiteX76" fmla="*/ 871149 w 1003876"/>
                  <a:gd name="connsiteY76" fmla="*/ 1086033 h 1516602"/>
                  <a:gd name="connsiteX77" fmla="*/ 899724 w 1003876"/>
                  <a:gd name="connsiteY77" fmla="*/ 1091748 h 1516602"/>
                  <a:gd name="connsiteX78" fmla="*/ 922584 w 1003876"/>
                  <a:gd name="connsiteY78" fmla="*/ 1095558 h 1516602"/>
                  <a:gd name="connsiteX79" fmla="*/ 985294 w 1003876"/>
                  <a:gd name="connsiteY79" fmla="*/ 1104311 h 1516602"/>
                  <a:gd name="connsiteX80" fmla="*/ 1003378 w 1003876"/>
                  <a:gd name="connsiteY80" fmla="*/ 1065958 h 1516602"/>
                  <a:gd name="connsiteX81" fmla="*/ 970209 w 1003876"/>
                  <a:gd name="connsiteY81" fmla="*/ 1044123 h 1516602"/>
                  <a:gd name="connsiteX82" fmla="*/ 935919 w 1003876"/>
                  <a:gd name="connsiteY82" fmla="*/ 1034598 h 1516602"/>
                  <a:gd name="connsiteX83" fmla="*/ 825429 w 1003876"/>
                  <a:gd name="connsiteY83" fmla="*/ 1034598 h 1516602"/>
                  <a:gd name="connsiteX84" fmla="*/ 730179 w 1003876"/>
                  <a:gd name="connsiteY84" fmla="*/ 1038408 h 1516602"/>
                  <a:gd name="connsiteX85" fmla="*/ 669219 w 1003876"/>
                  <a:gd name="connsiteY85" fmla="*/ 1046028 h 1516602"/>
                  <a:gd name="connsiteX86" fmla="*/ 646360 w 1003876"/>
                  <a:gd name="connsiteY86" fmla="*/ 1049838 h 1516602"/>
                  <a:gd name="connsiteX87" fmla="*/ 640078 w 1003876"/>
                  <a:gd name="connsiteY87" fmla="*/ 1026051 h 1516602"/>
                  <a:gd name="connsiteX88" fmla="*/ 673029 w 1003876"/>
                  <a:gd name="connsiteY88" fmla="*/ 992688 h 1516602"/>
                  <a:gd name="connsiteX89" fmla="*/ 674934 w 1003876"/>
                  <a:gd name="connsiteY89" fmla="*/ 986973 h 1516602"/>
                  <a:gd name="connsiteX90" fmla="*/ 680649 w 1003876"/>
                  <a:gd name="connsiteY90" fmla="*/ 985068 h 1516602"/>
                  <a:gd name="connsiteX91" fmla="*/ 686364 w 1003876"/>
                  <a:gd name="connsiteY91" fmla="*/ 981258 h 1516602"/>
                  <a:gd name="connsiteX92" fmla="*/ 695889 w 1003876"/>
                  <a:gd name="connsiteY92" fmla="*/ 971733 h 1516602"/>
                  <a:gd name="connsiteX93" fmla="*/ 705414 w 1003876"/>
                  <a:gd name="connsiteY93" fmla="*/ 960303 h 1516602"/>
                  <a:gd name="connsiteX94" fmla="*/ 716844 w 1003876"/>
                  <a:gd name="connsiteY94" fmla="*/ 952683 h 1516602"/>
                  <a:gd name="connsiteX95" fmla="*/ 732084 w 1003876"/>
                  <a:gd name="connsiteY95" fmla="*/ 939348 h 1516602"/>
                  <a:gd name="connsiteX96" fmla="*/ 741609 w 1003876"/>
                  <a:gd name="connsiteY96" fmla="*/ 927918 h 1516602"/>
                  <a:gd name="connsiteX97" fmla="*/ 753039 w 1003876"/>
                  <a:gd name="connsiteY97" fmla="*/ 918393 h 1516602"/>
                  <a:gd name="connsiteX98" fmla="*/ 758754 w 1003876"/>
                  <a:gd name="connsiteY98" fmla="*/ 906963 h 1516602"/>
                  <a:gd name="connsiteX99" fmla="*/ 760659 w 1003876"/>
                  <a:gd name="connsiteY99" fmla="*/ 901248 h 1516602"/>
                  <a:gd name="connsiteX100" fmla="*/ 766374 w 1003876"/>
                  <a:gd name="connsiteY100" fmla="*/ 889818 h 1516602"/>
                  <a:gd name="connsiteX101" fmla="*/ 764469 w 1003876"/>
                  <a:gd name="connsiteY101" fmla="*/ 874578 h 1516602"/>
                  <a:gd name="connsiteX102" fmla="*/ 758754 w 1003876"/>
                  <a:gd name="connsiteY102" fmla="*/ 872673 h 1516602"/>
                  <a:gd name="connsiteX103" fmla="*/ 737799 w 1003876"/>
                  <a:gd name="connsiteY103" fmla="*/ 874578 h 1516602"/>
                  <a:gd name="connsiteX104" fmla="*/ 732084 w 1003876"/>
                  <a:gd name="connsiteY104" fmla="*/ 878388 h 1516602"/>
                  <a:gd name="connsiteX105" fmla="*/ 699699 w 1003876"/>
                  <a:gd name="connsiteY105" fmla="*/ 899343 h 1516602"/>
                  <a:gd name="connsiteX106" fmla="*/ 595181 w 1003876"/>
                  <a:gd name="connsiteY106" fmla="*/ 957831 h 1516602"/>
                  <a:gd name="connsiteX107" fmla="*/ 507294 w 1003876"/>
                  <a:gd name="connsiteY107" fmla="*/ 847908 h 1516602"/>
                  <a:gd name="connsiteX108" fmla="*/ 503484 w 1003876"/>
                  <a:gd name="connsiteY108" fmla="*/ 358323 h 1516602"/>
                  <a:gd name="connsiteX109" fmla="*/ 499674 w 1003876"/>
                  <a:gd name="connsiteY109" fmla="*/ 66858 h 1516602"/>
                  <a:gd name="connsiteX110" fmla="*/ 490149 w 1003876"/>
                  <a:gd name="connsiteY110" fmla="*/ 40188 h 1516602"/>
                  <a:gd name="connsiteX111" fmla="*/ 488244 w 1003876"/>
                  <a:gd name="connsiteY111" fmla="*/ 34473 h 1516602"/>
                  <a:gd name="connsiteX112" fmla="*/ 484434 w 1003876"/>
                  <a:gd name="connsiteY112" fmla="*/ 28758 h 1516602"/>
                  <a:gd name="connsiteX113" fmla="*/ 478719 w 1003876"/>
                  <a:gd name="connsiteY113" fmla="*/ 17328 h 1516602"/>
                  <a:gd name="connsiteX114" fmla="*/ 473004 w 1003876"/>
                  <a:gd name="connsiteY114" fmla="*/ 13518 h 1516602"/>
                  <a:gd name="connsiteX115" fmla="*/ 469194 w 1003876"/>
                  <a:gd name="connsiteY115" fmla="*/ 7803 h 1516602"/>
                  <a:gd name="connsiteX116" fmla="*/ 429189 w 1003876"/>
                  <a:gd name="connsiteY116" fmla="*/ 11613 h 1516602"/>
                  <a:gd name="connsiteX117" fmla="*/ 425379 w 1003876"/>
                  <a:gd name="connsiteY117" fmla="*/ 78288 h 1516602"/>
                  <a:gd name="connsiteX118" fmla="*/ 425379 w 1003876"/>
                  <a:gd name="connsiteY118" fmla="*/ 84003 h 1516602"/>
                  <a:gd name="connsiteX119" fmla="*/ 429189 w 1003876"/>
                  <a:gd name="connsiteY119" fmla="*/ 238308 h 1516602"/>
                  <a:gd name="connsiteX120" fmla="*/ 440619 w 1003876"/>
                  <a:gd name="connsiteY120" fmla="*/ 421188 h 1516602"/>
                  <a:gd name="connsiteX121" fmla="*/ 435265 w 1003876"/>
                  <a:gd name="connsiteY121" fmla="*/ 718368 h 1516602"/>
                  <a:gd name="connsiteX122" fmla="*/ 435059 w 1003876"/>
                  <a:gd name="connsiteY122" fmla="*/ 799046 h 1516602"/>
                  <a:gd name="connsiteX123" fmla="*/ 430322 w 1003876"/>
                  <a:gd name="connsiteY123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4899 w 1003876"/>
                  <a:gd name="connsiteY38" fmla="*/ 1497513 h 1516602"/>
                  <a:gd name="connsiteX39" fmla="*/ 396804 w 1003876"/>
                  <a:gd name="connsiteY39" fmla="*/ 1491798 h 1516602"/>
                  <a:gd name="connsiteX40" fmla="*/ 400614 w 1003876"/>
                  <a:gd name="connsiteY40" fmla="*/ 1461318 h 1516602"/>
                  <a:gd name="connsiteX41" fmla="*/ 404424 w 1003876"/>
                  <a:gd name="connsiteY41" fmla="*/ 1404168 h 1516602"/>
                  <a:gd name="connsiteX42" fmla="*/ 410139 w 1003876"/>
                  <a:gd name="connsiteY42" fmla="*/ 1392738 h 1516602"/>
                  <a:gd name="connsiteX43" fmla="*/ 413949 w 1003876"/>
                  <a:gd name="connsiteY43" fmla="*/ 1379403 h 1516602"/>
                  <a:gd name="connsiteX44" fmla="*/ 415854 w 1003876"/>
                  <a:gd name="connsiteY44" fmla="*/ 1373688 h 1516602"/>
                  <a:gd name="connsiteX45" fmla="*/ 417759 w 1003876"/>
                  <a:gd name="connsiteY45" fmla="*/ 1360353 h 1516602"/>
                  <a:gd name="connsiteX46" fmla="*/ 421569 w 1003876"/>
                  <a:gd name="connsiteY46" fmla="*/ 1348923 h 1516602"/>
                  <a:gd name="connsiteX47" fmla="*/ 427284 w 1003876"/>
                  <a:gd name="connsiteY47" fmla="*/ 1335588 h 1516602"/>
                  <a:gd name="connsiteX48" fmla="*/ 467289 w 1003876"/>
                  <a:gd name="connsiteY48" fmla="*/ 1265103 h 1516602"/>
                  <a:gd name="connsiteX49" fmla="*/ 528455 w 1003876"/>
                  <a:gd name="connsiteY49" fmla="*/ 1230091 h 1516602"/>
                  <a:gd name="connsiteX50" fmla="*/ 601154 w 1003876"/>
                  <a:gd name="connsiteY50" fmla="*/ 1221700 h 1516602"/>
                  <a:gd name="connsiteX51" fmla="*/ 720654 w 1003876"/>
                  <a:gd name="connsiteY51" fmla="*/ 1316538 h 1516602"/>
                  <a:gd name="connsiteX52" fmla="*/ 733989 w 1003876"/>
                  <a:gd name="connsiteY52" fmla="*/ 1326063 h 1516602"/>
                  <a:gd name="connsiteX53" fmla="*/ 743514 w 1003876"/>
                  <a:gd name="connsiteY53" fmla="*/ 1327968 h 1516602"/>
                  <a:gd name="connsiteX54" fmla="*/ 749229 w 1003876"/>
                  <a:gd name="connsiteY54" fmla="*/ 1329873 h 1516602"/>
                  <a:gd name="connsiteX55" fmla="*/ 762564 w 1003876"/>
                  <a:gd name="connsiteY55" fmla="*/ 1335588 h 1516602"/>
                  <a:gd name="connsiteX56" fmla="*/ 777804 w 1003876"/>
                  <a:gd name="connsiteY56" fmla="*/ 1333683 h 1516602"/>
                  <a:gd name="connsiteX57" fmla="*/ 789234 w 1003876"/>
                  <a:gd name="connsiteY57" fmla="*/ 1327968 h 1516602"/>
                  <a:gd name="connsiteX58" fmla="*/ 794949 w 1003876"/>
                  <a:gd name="connsiteY58" fmla="*/ 1326063 h 1516602"/>
                  <a:gd name="connsiteX59" fmla="*/ 802569 w 1003876"/>
                  <a:gd name="connsiteY59" fmla="*/ 1308918 h 1516602"/>
                  <a:gd name="connsiteX60" fmla="*/ 800664 w 1003876"/>
                  <a:gd name="connsiteY60" fmla="*/ 1284153 h 1516602"/>
                  <a:gd name="connsiteX61" fmla="*/ 798759 w 1003876"/>
                  <a:gd name="connsiteY61" fmla="*/ 1278438 h 1516602"/>
                  <a:gd name="connsiteX62" fmla="*/ 796854 w 1003876"/>
                  <a:gd name="connsiteY62" fmla="*/ 1270818 h 1516602"/>
                  <a:gd name="connsiteX63" fmla="*/ 783519 w 1003876"/>
                  <a:gd name="connsiteY63" fmla="*/ 1253673 h 1516602"/>
                  <a:gd name="connsiteX64" fmla="*/ 773994 w 1003876"/>
                  <a:gd name="connsiteY64" fmla="*/ 1247958 h 1516602"/>
                  <a:gd name="connsiteX65" fmla="*/ 648264 w 1003876"/>
                  <a:gd name="connsiteY65" fmla="*/ 1156518 h 1516602"/>
                  <a:gd name="connsiteX66" fmla="*/ 644454 w 1003876"/>
                  <a:gd name="connsiteY66" fmla="*/ 1139373 h 1516602"/>
                  <a:gd name="connsiteX67" fmla="*/ 646359 w 1003876"/>
                  <a:gd name="connsiteY67" fmla="*/ 1131753 h 1516602"/>
                  <a:gd name="connsiteX68" fmla="*/ 650169 w 1003876"/>
                  <a:gd name="connsiteY68" fmla="*/ 1114608 h 1516602"/>
                  <a:gd name="connsiteX69" fmla="*/ 653979 w 1003876"/>
                  <a:gd name="connsiteY69" fmla="*/ 1108893 h 1516602"/>
                  <a:gd name="connsiteX70" fmla="*/ 655884 w 1003876"/>
                  <a:gd name="connsiteY70" fmla="*/ 1103178 h 1516602"/>
                  <a:gd name="connsiteX71" fmla="*/ 661599 w 1003876"/>
                  <a:gd name="connsiteY71" fmla="*/ 1101273 h 1516602"/>
                  <a:gd name="connsiteX72" fmla="*/ 671124 w 1003876"/>
                  <a:gd name="connsiteY72" fmla="*/ 1089843 h 1516602"/>
                  <a:gd name="connsiteX73" fmla="*/ 724464 w 1003876"/>
                  <a:gd name="connsiteY73" fmla="*/ 1082223 h 1516602"/>
                  <a:gd name="connsiteX74" fmla="*/ 842574 w 1003876"/>
                  <a:gd name="connsiteY74" fmla="*/ 1084128 h 1516602"/>
                  <a:gd name="connsiteX75" fmla="*/ 871149 w 1003876"/>
                  <a:gd name="connsiteY75" fmla="*/ 1086033 h 1516602"/>
                  <a:gd name="connsiteX76" fmla="*/ 899724 w 1003876"/>
                  <a:gd name="connsiteY76" fmla="*/ 1091748 h 1516602"/>
                  <a:gd name="connsiteX77" fmla="*/ 922584 w 1003876"/>
                  <a:gd name="connsiteY77" fmla="*/ 1095558 h 1516602"/>
                  <a:gd name="connsiteX78" fmla="*/ 985294 w 1003876"/>
                  <a:gd name="connsiteY78" fmla="*/ 1104311 h 1516602"/>
                  <a:gd name="connsiteX79" fmla="*/ 1003378 w 1003876"/>
                  <a:gd name="connsiteY79" fmla="*/ 1065958 h 1516602"/>
                  <a:gd name="connsiteX80" fmla="*/ 970209 w 1003876"/>
                  <a:gd name="connsiteY80" fmla="*/ 1044123 h 1516602"/>
                  <a:gd name="connsiteX81" fmla="*/ 935919 w 1003876"/>
                  <a:gd name="connsiteY81" fmla="*/ 1034598 h 1516602"/>
                  <a:gd name="connsiteX82" fmla="*/ 825429 w 1003876"/>
                  <a:gd name="connsiteY82" fmla="*/ 1034598 h 1516602"/>
                  <a:gd name="connsiteX83" fmla="*/ 730179 w 1003876"/>
                  <a:gd name="connsiteY83" fmla="*/ 1038408 h 1516602"/>
                  <a:gd name="connsiteX84" fmla="*/ 669219 w 1003876"/>
                  <a:gd name="connsiteY84" fmla="*/ 1046028 h 1516602"/>
                  <a:gd name="connsiteX85" fmla="*/ 646360 w 1003876"/>
                  <a:gd name="connsiteY85" fmla="*/ 1049838 h 1516602"/>
                  <a:gd name="connsiteX86" fmla="*/ 640078 w 1003876"/>
                  <a:gd name="connsiteY86" fmla="*/ 1026051 h 1516602"/>
                  <a:gd name="connsiteX87" fmla="*/ 673029 w 1003876"/>
                  <a:gd name="connsiteY87" fmla="*/ 992688 h 1516602"/>
                  <a:gd name="connsiteX88" fmla="*/ 674934 w 1003876"/>
                  <a:gd name="connsiteY88" fmla="*/ 986973 h 1516602"/>
                  <a:gd name="connsiteX89" fmla="*/ 680649 w 1003876"/>
                  <a:gd name="connsiteY89" fmla="*/ 985068 h 1516602"/>
                  <a:gd name="connsiteX90" fmla="*/ 686364 w 1003876"/>
                  <a:gd name="connsiteY90" fmla="*/ 981258 h 1516602"/>
                  <a:gd name="connsiteX91" fmla="*/ 695889 w 1003876"/>
                  <a:gd name="connsiteY91" fmla="*/ 971733 h 1516602"/>
                  <a:gd name="connsiteX92" fmla="*/ 705414 w 1003876"/>
                  <a:gd name="connsiteY92" fmla="*/ 960303 h 1516602"/>
                  <a:gd name="connsiteX93" fmla="*/ 716844 w 1003876"/>
                  <a:gd name="connsiteY93" fmla="*/ 952683 h 1516602"/>
                  <a:gd name="connsiteX94" fmla="*/ 732084 w 1003876"/>
                  <a:gd name="connsiteY94" fmla="*/ 939348 h 1516602"/>
                  <a:gd name="connsiteX95" fmla="*/ 741609 w 1003876"/>
                  <a:gd name="connsiteY95" fmla="*/ 927918 h 1516602"/>
                  <a:gd name="connsiteX96" fmla="*/ 753039 w 1003876"/>
                  <a:gd name="connsiteY96" fmla="*/ 918393 h 1516602"/>
                  <a:gd name="connsiteX97" fmla="*/ 758754 w 1003876"/>
                  <a:gd name="connsiteY97" fmla="*/ 906963 h 1516602"/>
                  <a:gd name="connsiteX98" fmla="*/ 760659 w 1003876"/>
                  <a:gd name="connsiteY98" fmla="*/ 901248 h 1516602"/>
                  <a:gd name="connsiteX99" fmla="*/ 766374 w 1003876"/>
                  <a:gd name="connsiteY99" fmla="*/ 889818 h 1516602"/>
                  <a:gd name="connsiteX100" fmla="*/ 764469 w 1003876"/>
                  <a:gd name="connsiteY100" fmla="*/ 874578 h 1516602"/>
                  <a:gd name="connsiteX101" fmla="*/ 758754 w 1003876"/>
                  <a:gd name="connsiteY101" fmla="*/ 872673 h 1516602"/>
                  <a:gd name="connsiteX102" fmla="*/ 737799 w 1003876"/>
                  <a:gd name="connsiteY102" fmla="*/ 874578 h 1516602"/>
                  <a:gd name="connsiteX103" fmla="*/ 732084 w 1003876"/>
                  <a:gd name="connsiteY103" fmla="*/ 878388 h 1516602"/>
                  <a:gd name="connsiteX104" fmla="*/ 699699 w 1003876"/>
                  <a:gd name="connsiteY104" fmla="*/ 899343 h 1516602"/>
                  <a:gd name="connsiteX105" fmla="*/ 595181 w 1003876"/>
                  <a:gd name="connsiteY105" fmla="*/ 957831 h 1516602"/>
                  <a:gd name="connsiteX106" fmla="*/ 507294 w 1003876"/>
                  <a:gd name="connsiteY106" fmla="*/ 847908 h 1516602"/>
                  <a:gd name="connsiteX107" fmla="*/ 503484 w 1003876"/>
                  <a:gd name="connsiteY107" fmla="*/ 358323 h 1516602"/>
                  <a:gd name="connsiteX108" fmla="*/ 499674 w 1003876"/>
                  <a:gd name="connsiteY108" fmla="*/ 66858 h 1516602"/>
                  <a:gd name="connsiteX109" fmla="*/ 490149 w 1003876"/>
                  <a:gd name="connsiteY109" fmla="*/ 40188 h 1516602"/>
                  <a:gd name="connsiteX110" fmla="*/ 488244 w 1003876"/>
                  <a:gd name="connsiteY110" fmla="*/ 34473 h 1516602"/>
                  <a:gd name="connsiteX111" fmla="*/ 484434 w 1003876"/>
                  <a:gd name="connsiteY111" fmla="*/ 28758 h 1516602"/>
                  <a:gd name="connsiteX112" fmla="*/ 478719 w 1003876"/>
                  <a:gd name="connsiteY112" fmla="*/ 17328 h 1516602"/>
                  <a:gd name="connsiteX113" fmla="*/ 473004 w 1003876"/>
                  <a:gd name="connsiteY113" fmla="*/ 13518 h 1516602"/>
                  <a:gd name="connsiteX114" fmla="*/ 469194 w 1003876"/>
                  <a:gd name="connsiteY114" fmla="*/ 7803 h 1516602"/>
                  <a:gd name="connsiteX115" fmla="*/ 429189 w 1003876"/>
                  <a:gd name="connsiteY115" fmla="*/ 11613 h 1516602"/>
                  <a:gd name="connsiteX116" fmla="*/ 425379 w 1003876"/>
                  <a:gd name="connsiteY116" fmla="*/ 78288 h 1516602"/>
                  <a:gd name="connsiteX117" fmla="*/ 425379 w 1003876"/>
                  <a:gd name="connsiteY117" fmla="*/ 84003 h 1516602"/>
                  <a:gd name="connsiteX118" fmla="*/ 429189 w 1003876"/>
                  <a:gd name="connsiteY118" fmla="*/ 238308 h 1516602"/>
                  <a:gd name="connsiteX119" fmla="*/ 440619 w 1003876"/>
                  <a:gd name="connsiteY119" fmla="*/ 421188 h 1516602"/>
                  <a:gd name="connsiteX120" fmla="*/ 435265 w 1003876"/>
                  <a:gd name="connsiteY120" fmla="*/ 718368 h 1516602"/>
                  <a:gd name="connsiteX121" fmla="*/ 435059 w 1003876"/>
                  <a:gd name="connsiteY121" fmla="*/ 799046 h 1516602"/>
                  <a:gd name="connsiteX122" fmla="*/ 430322 w 1003876"/>
                  <a:gd name="connsiteY122" fmla="*/ 879006 h 1516602"/>
                  <a:gd name="connsiteX0" fmla="*/ 430322 w 1003876"/>
                  <a:gd name="connsiteY0" fmla="*/ 879006 h 1516602"/>
                  <a:gd name="connsiteX1" fmla="*/ 392427 w 1003876"/>
                  <a:gd name="connsiteY1" fmla="*/ 931934 h 1516602"/>
                  <a:gd name="connsiteX2" fmla="*/ 312984 w 1003876"/>
                  <a:gd name="connsiteY2" fmla="*/ 966018 h 1516602"/>
                  <a:gd name="connsiteX3" fmla="*/ 257945 w 1003876"/>
                  <a:gd name="connsiteY3" fmla="*/ 967151 h 1516602"/>
                  <a:gd name="connsiteX4" fmla="*/ 188953 w 1003876"/>
                  <a:gd name="connsiteY4" fmla="*/ 949800 h 1516602"/>
                  <a:gd name="connsiteX5" fmla="*/ 116769 w 1003876"/>
                  <a:gd name="connsiteY5" fmla="*/ 903153 h 1516602"/>
                  <a:gd name="connsiteX6" fmla="*/ 59619 w 1003876"/>
                  <a:gd name="connsiteY6" fmla="*/ 874578 h 1516602"/>
                  <a:gd name="connsiteX7" fmla="*/ 46284 w 1003876"/>
                  <a:gd name="connsiteY7" fmla="*/ 895533 h 1516602"/>
                  <a:gd name="connsiteX8" fmla="*/ 50094 w 1003876"/>
                  <a:gd name="connsiteY8" fmla="*/ 933633 h 1516602"/>
                  <a:gd name="connsiteX9" fmla="*/ 53904 w 1003876"/>
                  <a:gd name="connsiteY9" fmla="*/ 939348 h 1516602"/>
                  <a:gd name="connsiteX10" fmla="*/ 59619 w 1003876"/>
                  <a:gd name="connsiteY10" fmla="*/ 943158 h 1516602"/>
                  <a:gd name="connsiteX11" fmla="*/ 63429 w 1003876"/>
                  <a:gd name="connsiteY11" fmla="*/ 948873 h 1516602"/>
                  <a:gd name="connsiteX12" fmla="*/ 80574 w 1003876"/>
                  <a:gd name="connsiteY12" fmla="*/ 958398 h 1516602"/>
                  <a:gd name="connsiteX13" fmla="*/ 166299 w 1003876"/>
                  <a:gd name="connsiteY13" fmla="*/ 979353 h 1516602"/>
                  <a:gd name="connsiteX14" fmla="*/ 267264 w 1003876"/>
                  <a:gd name="connsiteY14" fmla="*/ 1021263 h 1516602"/>
                  <a:gd name="connsiteX15" fmla="*/ 278694 w 1003876"/>
                  <a:gd name="connsiteY15" fmla="*/ 1076508 h 1516602"/>
                  <a:gd name="connsiteX16" fmla="*/ 264381 w 1003876"/>
                  <a:gd name="connsiteY16" fmla="*/ 1119397 h 1516602"/>
                  <a:gd name="connsiteX17" fmla="*/ 186224 w 1003876"/>
                  <a:gd name="connsiteY17" fmla="*/ 1150391 h 1516602"/>
                  <a:gd name="connsiteX18" fmla="*/ 27234 w 1003876"/>
                  <a:gd name="connsiteY18" fmla="*/ 1154613 h 1516602"/>
                  <a:gd name="connsiteX19" fmla="*/ 15804 w 1003876"/>
                  <a:gd name="connsiteY19" fmla="*/ 1160328 h 1516602"/>
                  <a:gd name="connsiteX20" fmla="*/ 6279 w 1003876"/>
                  <a:gd name="connsiteY20" fmla="*/ 1169853 h 1516602"/>
                  <a:gd name="connsiteX21" fmla="*/ 4374 w 1003876"/>
                  <a:gd name="connsiteY21" fmla="*/ 1175568 h 1516602"/>
                  <a:gd name="connsiteX22" fmla="*/ 564 w 1003876"/>
                  <a:gd name="connsiteY22" fmla="*/ 1181283 h 1516602"/>
                  <a:gd name="connsiteX23" fmla="*/ 6279 w 1003876"/>
                  <a:gd name="connsiteY23" fmla="*/ 1213668 h 1516602"/>
                  <a:gd name="connsiteX24" fmla="*/ 11994 w 1003876"/>
                  <a:gd name="connsiteY24" fmla="*/ 1217478 h 1516602"/>
                  <a:gd name="connsiteX25" fmla="*/ 17709 w 1003876"/>
                  <a:gd name="connsiteY25" fmla="*/ 1219383 h 1516602"/>
                  <a:gd name="connsiteX26" fmla="*/ 145344 w 1003876"/>
                  <a:gd name="connsiteY26" fmla="*/ 1217478 h 1516602"/>
                  <a:gd name="connsiteX27" fmla="*/ 239202 w 1003876"/>
                  <a:gd name="connsiteY27" fmla="*/ 1214801 h 1516602"/>
                  <a:gd name="connsiteX28" fmla="*/ 318699 w 1003876"/>
                  <a:gd name="connsiteY28" fmla="*/ 1217478 h 1516602"/>
                  <a:gd name="connsiteX29" fmla="*/ 360970 w 1003876"/>
                  <a:gd name="connsiteY29" fmla="*/ 1240904 h 1516602"/>
                  <a:gd name="connsiteX30" fmla="*/ 362514 w 1003876"/>
                  <a:gd name="connsiteY30" fmla="*/ 1286058 h 1516602"/>
                  <a:gd name="connsiteX31" fmla="*/ 358704 w 1003876"/>
                  <a:gd name="connsiteY31" fmla="*/ 1291773 h 1516602"/>
                  <a:gd name="connsiteX32" fmla="*/ 330129 w 1003876"/>
                  <a:gd name="connsiteY32" fmla="*/ 1381308 h 1516602"/>
                  <a:gd name="connsiteX33" fmla="*/ 328224 w 1003876"/>
                  <a:gd name="connsiteY33" fmla="*/ 1420386 h 1516602"/>
                  <a:gd name="connsiteX34" fmla="*/ 332034 w 1003876"/>
                  <a:gd name="connsiteY34" fmla="*/ 1463223 h 1516602"/>
                  <a:gd name="connsiteX35" fmla="*/ 364419 w 1003876"/>
                  <a:gd name="connsiteY35" fmla="*/ 1512753 h 1516602"/>
                  <a:gd name="connsiteX36" fmla="*/ 387279 w 1003876"/>
                  <a:gd name="connsiteY36" fmla="*/ 1514658 h 1516602"/>
                  <a:gd name="connsiteX37" fmla="*/ 392994 w 1003876"/>
                  <a:gd name="connsiteY37" fmla="*/ 1508943 h 1516602"/>
                  <a:gd name="connsiteX38" fmla="*/ 396804 w 1003876"/>
                  <a:gd name="connsiteY38" fmla="*/ 1491798 h 1516602"/>
                  <a:gd name="connsiteX39" fmla="*/ 400614 w 1003876"/>
                  <a:gd name="connsiteY39" fmla="*/ 1461318 h 1516602"/>
                  <a:gd name="connsiteX40" fmla="*/ 404424 w 1003876"/>
                  <a:gd name="connsiteY40" fmla="*/ 1404168 h 1516602"/>
                  <a:gd name="connsiteX41" fmla="*/ 410139 w 1003876"/>
                  <a:gd name="connsiteY41" fmla="*/ 1392738 h 1516602"/>
                  <a:gd name="connsiteX42" fmla="*/ 413949 w 1003876"/>
                  <a:gd name="connsiteY42" fmla="*/ 1379403 h 1516602"/>
                  <a:gd name="connsiteX43" fmla="*/ 415854 w 1003876"/>
                  <a:gd name="connsiteY43" fmla="*/ 1373688 h 1516602"/>
                  <a:gd name="connsiteX44" fmla="*/ 417759 w 1003876"/>
                  <a:gd name="connsiteY44" fmla="*/ 1360353 h 1516602"/>
                  <a:gd name="connsiteX45" fmla="*/ 421569 w 1003876"/>
                  <a:gd name="connsiteY45" fmla="*/ 1348923 h 1516602"/>
                  <a:gd name="connsiteX46" fmla="*/ 427284 w 1003876"/>
                  <a:gd name="connsiteY46" fmla="*/ 1335588 h 1516602"/>
                  <a:gd name="connsiteX47" fmla="*/ 467289 w 1003876"/>
                  <a:gd name="connsiteY47" fmla="*/ 1265103 h 1516602"/>
                  <a:gd name="connsiteX48" fmla="*/ 528455 w 1003876"/>
                  <a:gd name="connsiteY48" fmla="*/ 1230091 h 1516602"/>
                  <a:gd name="connsiteX49" fmla="*/ 601154 w 1003876"/>
                  <a:gd name="connsiteY49" fmla="*/ 1221700 h 1516602"/>
                  <a:gd name="connsiteX50" fmla="*/ 720654 w 1003876"/>
                  <a:gd name="connsiteY50" fmla="*/ 1316538 h 1516602"/>
                  <a:gd name="connsiteX51" fmla="*/ 733989 w 1003876"/>
                  <a:gd name="connsiteY51" fmla="*/ 1326063 h 1516602"/>
                  <a:gd name="connsiteX52" fmla="*/ 743514 w 1003876"/>
                  <a:gd name="connsiteY52" fmla="*/ 1327968 h 1516602"/>
                  <a:gd name="connsiteX53" fmla="*/ 749229 w 1003876"/>
                  <a:gd name="connsiteY53" fmla="*/ 1329873 h 1516602"/>
                  <a:gd name="connsiteX54" fmla="*/ 762564 w 1003876"/>
                  <a:gd name="connsiteY54" fmla="*/ 1335588 h 1516602"/>
                  <a:gd name="connsiteX55" fmla="*/ 777804 w 1003876"/>
                  <a:gd name="connsiteY55" fmla="*/ 1333683 h 1516602"/>
                  <a:gd name="connsiteX56" fmla="*/ 789234 w 1003876"/>
                  <a:gd name="connsiteY56" fmla="*/ 1327968 h 1516602"/>
                  <a:gd name="connsiteX57" fmla="*/ 794949 w 1003876"/>
                  <a:gd name="connsiteY57" fmla="*/ 1326063 h 1516602"/>
                  <a:gd name="connsiteX58" fmla="*/ 802569 w 1003876"/>
                  <a:gd name="connsiteY58" fmla="*/ 1308918 h 1516602"/>
                  <a:gd name="connsiteX59" fmla="*/ 800664 w 1003876"/>
                  <a:gd name="connsiteY59" fmla="*/ 1284153 h 1516602"/>
                  <a:gd name="connsiteX60" fmla="*/ 798759 w 1003876"/>
                  <a:gd name="connsiteY60" fmla="*/ 1278438 h 1516602"/>
                  <a:gd name="connsiteX61" fmla="*/ 796854 w 1003876"/>
                  <a:gd name="connsiteY61" fmla="*/ 1270818 h 1516602"/>
                  <a:gd name="connsiteX62" fmla="*/ 783519 w 1003876"/>
                  <a:gd name="connsiteY62" fmla="*/ 1253673 h 1516602"/>
                  <a:gd name="connsiteX63" fmla="*/ 773994 w 1003876"/>
                  <a:gd name="connsiteY63" fmla="*/ 1247958 h 1516602"/>
                  <a:gd name="connsiteX64" fmla="*/ 648264 w 1003876"/>
                  <a:gd name="connsiteY64" fmla="*/ 1156518 h 1516602"/>
                  <a:gd name="connsiteX65" fmla="*/ 644454 w 1003876"/>
                  <a:gd name="connsiteY65" fmla="*/ 1139373 h 1516602"/>
                  <a:gd name="connsiteX66" fmla="*/ 646359 w 1003876"/>
                  <a:gd name="connsiteY66" fmla="*/ 1131753 h 1516602"/>
                  <a:gd name="connsiteX67" fmla="*/ 650169 w 1003876"/>
                  <a:gd name="connsiteY67" fmla="*/ 1114608 h 1516602"/>
                  <a:gd name="connsiteX68" fmla="*/ 653979 w 1003876"/>
                  <a:gd name="connsiteY68" fmla="*/ 1108893 h 1516602"/>
                  <a:gd name="connsiteX69" fmla="*/ 655884 w 1003876"/>
                  <a:gd name="connsiteY69" fmla="*/ 1103178 h 1516602"/>
                  <a:gd name="connsiteX70" fmla="*/ 661599 w 1003876"/>
                  <a:gd name="connsiteY70" fmla="*/ 1101273 h 1516602"/>
                  <a:gd name="connsiteX71" fmla="*/ 671124 w 1003876"/>
                  <a:gd name="connsiteY71" fmla="*/ 1089843 h 1516602"/>
                  <a:gd name="connsiteX72" fmla="*/ 724464 w 1003876"/>
                  <a:gd name="connsiteY72" fmla="*/ 1082223 h 1516602"/>
                  <a:gd name="connsiteX73" fmla="*/ 842574 w 1003876"/>
                  <a:gd name="connsiteY73" fmla="*/ 1084128 h 1516602"/>
                  <a:gd name="connsiteX74" fmla="*/ 871149 w 1003876"/>
                  <a:gd name="connsiteY74" fmla="*/ 1086033 h 1516602"/>
                  <a:gd name="connsiteX75" fmla="*/ 899724 w 1003876"/>
                  <a:gd name="connsiteY75" fmla="*/ 1091748 h 1516602"/>
                  <a:gd name="connsiteX76" fmla="*/ 922584 w 1003876"/>
                  <a:gd name="connsiteY76" fmla="*/ 1095558 h 1516602"/>
                  <a:gd name="connsiteX77" fmla="*/ 985294 w 1003876"/>
                  <a:gd name="connsiteY77" fmla="*/ 1104311 h 1516602"/>
                  <a:gd name="connsiteX78" fmla="*/ 1003378 w 1003876"/>
                  <a:gd name="connsiteY78" fmla="*/ 1065958 h 1516602"/>
                  <a:gd name="connsiteX79" fmla="*/ 970209 w 1003876"/>
                  <a:gd name="connsiteY79" fmla="*/ 1044123 h 1516602"/>
                  <a:gd name="connsiteX80" fmla="*/ 935919 w 1003876"/>
                  <a:gd name="connsiteY80" fmla="*/ 1034598 h 1516602"/>
                  <a:gd name="connsiteX81" fmla="*/ 825429 w 1003876"/>
                  <a:gd name="connsiteY81" fmla="*/ 1034598 h 1516602"/>
                  <a:gd name="connsiteX82" fmla="*/ 730179 w 1003876"/>
                  <a:gd name="connsiteY82" fmla="*/ 1038408 h 1516602"/>
                  <a:gd name="connsiteX83" fmla="*/ 669219 w 1003876"/>
                  <a:gd name="connsiteY83" fmla="*/ 1046028 h 1516602"/>
                  <a:gd name="connsiteX84" fmla="*/ 646360 w 1003876"/>
                  <a:gd name="connsiteY84" fmla="*/ 1049838 h 1516602"/>
                  <a:gd name="connsiteX85" fmla="*/ 640078 w 1003876"/>
                  <a:gd name="connsiteY85" fmla="*/ 1026051 h 1516602"/>
                  <a:gd name="connsiteX86" fmla="*/ 673029 w 1003876"/>
                  <a:gd name="connsiteY86" fmla="*/ 992688 h 1516602"/>
                  <a:gd name="connsiteX87" fmla="*/ 674934 w 1003876"/>
                  <a:gd name="connsiteY87" fmla="*/ 986973 h 1516602"/>
                  <a:gd name="connsiteX88" fmla="*/ 680649 w 1003876"/>
                  <a:gd name="connsiteY88" fmla="*/ 985068 h 1516602"/>
                  <a:gd name="connsiteX89" fmla="*/ 686364 w 1003876"/>
                  <a:gd name="connsiteY89" fmla="*/ 981258 h 1516602"/>
                  <a:gd name="connsiteX90" fmla="*/ 695889 w 1003876"/>
                  <a:gd name="connsiteY90" fmla="*/ 971733 h 1516602"/>
                  <a:gd name="connsiteX91" fmla="*/ 705414 w 1003876"/>
                  <a:gd name="connsiteY91" fmla="*/ 960303 h 1516602"/>
                  <a:gd name="connsiteX92" fmla="*/ 716844 w 1003876"/>
                  <a:gd name="connsiteY92" fmla="*/ 952683 h 1516602"/>
                  <a:gd name="connsiteX93" fmla="*/ 732084 w 1003876"/>
                  <a:gd name="connsiteY93" fmla="*/ 939348 h 1516602"/>
                  <a:gd name="connsiteX94" fmla="*/ 741609 w 1003876"/>
                  <a:gd name="connsiteY94" fmla="*/ 927918 h 1516602"/>
                  <a:gd name="connsiteX95" fmla="*/ 753039 w 1003876"/>
                  <a:gd name="connsiteY95" fmla="*/ 918393 h 1516602"/>
                  <a:gd name="connsiteX96" fmla="*/ 758754 w 1003876"/>
                  <a:gd name="connsiteY96" fmla="*/ 906963 h 1516602"/>
                  <a:gd name="connsiteX97" fmla="*/ 760659 w 1003876"/>
                  <a:gd name="connsiteY97" fmla="*/ 901248 h 1516602"/>
                  <a:gd name="connsiteX98" fmla="*/ 766374 w 1003876"/>
                  <a:gd name="connsiteY98" fmla="*/ 889818 h 1516602"/>
                  <a:gd name="connsiteX99" fmla="*/ 764469 w 1003876"/>
                  <a:gd name="connsiteY99" fmla="*/ 874578 h 1516602"/>
                  <a:gd name="connsiteX100" fmla="*/ 758754 w 1003876"/>
                  <a:gd name="connsiteY100" fmla="*/ 872673 h 1516602"/>
                  <a:gd name="connsiteX101" fmla="*/ 737799 w 1003876"/>
                  <a:gd name="connsiteY101" fmla="*/ 874578 h 1516602"/>
                  <a:gd name="connsiteX102" fmla="*/ 732084 w 1003876"/>
                  <a:gd name="connsiteY102" fmla="*/ 878388 h 1516602"/>
                  <a:gd name="connsiteX103" fmla="*/ 699699 w 1003876"/>
                  <a:gd name="connsiteY103" fmla="*/ 899343 h 1516602"/>
                  <a:gd name="connsiteX104" fmla="*/ 595181 w 1003876"/>
                  <a:gd name="connsiteY104" fmla="*/ 957831 h 1516602"/>
                  <a:gd name="connsiteX105" fmla="*/ 507294 w 1003876"/>
                  <a:gd name="connsiteY105" fmla="*/ 847908 h 1516602"/>
                  <a:gd name="connsiteX106" fmla="*/ 503484 w 1003876"/>
                  <a:gd name="connsiteY106" fmla="*/ 358323 h 1516602"/>
                  <a:gd name="connsiteX107" fmla="*/ 499674 w 1003876"/>
                  <a:gd name="connsiteY107" fmla="*/ 66858 h 1516602"/>
                  <a:gd name="connsiteX108" fmla="*/ 490149 w 1003876"/>
                  <a:gd name="connsiteY108" fmla="*/ 40188 h 1516602"/>
                  <a:gd name="connsiteX109" fmla="*/ 488244 w 1003876"/>
                  <a:gd name="connsiteY109" fmla="*/ 34473 h 1516602"/>
                  <a:gd name="connsiteX110" fmla="*/ 484434 w 1003876"/>
                  <a:gd name="connsiteY110" fmla="*/ 28758 h 1516602"/>
                  <a:gd name="connsiteX111" fmla="*/ 478719 w 1003876"/>
                  <a:gd name="connsiteY111" fmla="*/ 17328 h 1516602"/>
                  <a:gd name="connsiteX112" fmla="*/ 473004 w 1003876"/>
                  <a:gd name="connsiteY112" fmla="*/ 13518 h 1516602"/>
                  <a:gd name="connsiteX113" fmla="*/ 469194 w 1003876"/>
                  <a:gd name="connsiteY113" fmla="*/ 7803 h 1516602"/>
                  <a:gd name="connsiteX114" fmla="*/ 429189 w 1003876"/>
                  <a:gd name="connsiteY114" fmla="*/ 11613 h 1516602"/>
                  <a:gd name="connsiteX115" fmla="*/ 425379 w 1003876"/>
                  <a:gd name="connsiteY115" fmla="*/ 78288 h 1516602"/>
                  <a:gd name="connsiteX116" fmla="*/ 425379 w 1003876"/>
                  <a:gd name="connsiteY116" fmla="*/ 84003 h 1516602"/>
                  <a:gd name="connsiteX117" fmla="*/ 429189 w 1003876"/>
                  <a:gd name="connsiteY117" fmla="*/ 238308 h 1516602"/>
                  <a:gd name="connsiteX118" fmla="*/ 440619 w 1003876"/>
                  <a:gd name="connsiteY118" fmla="*/ 421188 h 1516602"/>
                  <a:gd name="connsiteX119" fmla="*/ 435265 w 1003876"/>
                  <a:gd name="connsiteY119" fmla="*/ 718368 h 1516602"/>
                  <a:gd name="connsiteX120" fmla="*/ 435059 w 1003876"/>
                  <a:gd name="connsiteY120" fmla="*/ 799046 h 1516602"/>
                  <a:gd name="connsiteX121" fmla="*/ 430322 w 1003876"/>
                  <a:gd name="connsiteY121" fmla="*/ 879006 h 1516602"/>
                  <a:gd name="connsiteX0" fmla="*/ 430322 w 1003876"/>
                  <a:gd name="connsiteY0" fmla="*/ 879006 h 1516071"/>
                  <a:gd name="connsiteX1" fmla="*/ 392427 w 1003876"/>
                  <a:gd name="connsiteY1" fmla="*/ 931934 h 1516071"/>
                  <a:gd name="connsiteX2" fmla="*/ 312984 w 1003876"/>
                  <a:gd name="connsiteY2" fmla="*/ 966018 h 1516071"/>
                  <a:gd name="connsiteX3" fmla="*/ 257945 w 1003876"/>
                  <a:gd name="connsiteY3" fmla="*/ 967151 h 1516071"/>
                  <a:gd name="connsiteX4" fmla="*/ 188953 w 1003876"/>
                  <a:gd name="connsiteY4" fmla="*/ 949800 h 1516071"/>
                  <a:gd name="connsiteX5" fmla="*/ 116769 w 1003876"/>
                  <a:gd name="connsiteY5" fmla="*/ 903153 h 1516071"/>
                  <a:gd name="connsiteX6" fmla="*/ 59619 w 1003876"/>
                  <a:gd name="connsiteY6" fmla="*/ 874578 h 1516071"/>
                  <a:gd name="connsiteX7" fmla="*/ 46284 w 1003876"/>
                  <a:gd name="connsiteY7" fmla="*/ 895533 h 1516071"/>
                  <a:gd name="connsiteX8" fmla="*/ 50094 w 1003876"/>
                  <a:gd name="connsiteY8" fmla="*/ 933633 h 1516071"/>
                  <a:gd name="connsiteX9" fmla="*/ 53904 w 1003876"/>
                  <a:gd name="connsiteY9" fmla="*/ 939348 h 1516071"/>
                  <a:gd name="connsiteX10" fmla="*/ 59619 w 1003876"/>
                  <a:gd name="connsiteY10" fmla="*/ 943158 h 1516071"/>
                  <a:gd name="connsiteX11" fmla="*/ 63429 w 1003876"/>
                  <a:gd name="connsiteY11" fmla="*/ 948873 h 1516071"/>
                  <a:gd name="connsiteX12" fmla="*/ 80574 w 1003876"/>
                  <a:gd name="connsiteY12" fmla="*/ 958398 h 1516071"/>
                  <a:gd name="connsiteX13" fmla="*/ 166299 w 1003876"/>
                  <a:gd name="connsiteY13" fmla="*/ 979353 h 1516071"/>
                  <a:gd name="connsiteX14" fmla="*/ 267264 w 1003876"/>
                  <a:gd name="connsiteY14" fmla="*/ 1021263 h 1516071"/>
                  <a:gd name="connsiteX15" fmla="*/ 278694 w 1003876"/>
                  <a:gd name="connsiteY15" fmla="*/ 1076508 h 1516071"/>
                  <a:gd name="connsiteX16" fmla="*/ 264381 w 1003876"/>
                  <a:gd name="connsiteY16" fmla="*/ 1119397 h 1516071"/>
                  <a:gd name="connsiteX17" fmla="*/ 186224 w 1003876"/>
                  <a:gd name="connsiteY17" fmla="*/ 1150391 h 1516071"/>
                  <a:gd name="connsiteX18" fmla="*/ 27234 w 1003876"/>
                  <a:gd name="connsiteY18" fmla="*/ 1154613 h 1516071"/>
                  <a:gd name="connsiteX19" fmla="*/ 15804 w 1003876"/>
                  <a:gd name="connsiteY19" fmla="*/ 1160328 h 1516071"/>
                  <a:gd name="connsiteX20" fmla="*/ 6279 w 1003876"/>
                  <a:gd name="connsiteY20" fmla="*/ 1169853 h 1516071"/>
                  <a:gd name="connsiteX21" fmla="*/ 4374 w 1003876"/>
                  <a:gd name="connsiteY21" fmla="*/ 1175568 h 1516071"/>
                  <a:gd name="connsiteX22" fmla="*/ 564 w 1003876"/>
                  <a:gd name="connsiteY22" fmla="*/ 1181283 h 1516071"/>
                  <a:gd name="connsiteX23" fmla="*/ 6279 w 1003876"/>
                  <a:gd name="connsiteY23" fmla="*/ 1213668 h 1516071"/>
                  <a:gd name="connsiteX24" fmla="*/ 11994 w 1003876"/>
                  <a:gd name="connsiteY24" fmla="*/ 1217478 h 1516071"/>
                  <a:gd name="connsiteX25" fmla="*/ 17709 w 1003876"/>
                  <a:gd name="connsiteY25" fmla="*/ 1219383 h 1516071"/>
                  <a:gd name="connsiteX26" fmla="*/ 145344 w 1003876"/>
                  <a:gd name="connsiteY26" fmla="*/ 1217478 h 1516071"/>
                  <a:gd name="connsiteX27" fmla="*/ 239202 w 1003876"/>
                  <a:gd name="connsiteY27" fmla="*/ 1214801 h 1516071"/>
                  <a:gd name="connsiteX28" fmla="*/ 318699 w 1003876"/>
                  <a:gd name="connsiteY28" fmla="*/ 1217478 h 1516071"/>
                  <a:gd name="connsiteX29" fmla="*/ 360970 w 1003876"/>
                  <a:gd name="connsiteY29" fmla="*/ 1240904 h 1516071"/>
                  <a:gd name="connsiteX30" fmla="*/ 362514 w 1003876"/>
                  <a:gd name="connsiteY30" fmla="*/ 1286058 h 1516071"/>
                  <a:gd name="connsiteX31" fmla="*/ 358704 w 1003876"/>
                  <a:gd name="connsiteY31" fmla="*/ 1291773 h 1516071"/>
                  <a:gd name="connsiteX32" fmla="*/ 330129 w 1003876"/>
                  <a:gd name="connsiteY32" fmla="*/ 1381308 h 1516071"/>
                  <a:gd name="connsiteX33" fmla="*/ 328224 w 1003876"/>
                  <a:gd name="connsiteY33" fmla="*/ 1420386 h 1516071"/>
                  <a:gd name="connsiteX34" fmla="*/ 332034 w 1003876"/>
                  <a:gd name="connsiteY34" fmla="*/ 1463223 h 1516071"/>
                  <a:gd name="connsiteX35" fmla="*/ 364419 w 1003876"/>
                  <a:gd name="connsiteY35" fmla="*/ 1512753 h 1516071"/>
                  <a:gd name="connsiteX36" fmla="*/ 387279 w 1003876"/>
                  <a:gd name="connsiteY36" fmla="*/ 1514658 h 1516071"/>
                  <a:gd name="connsiteX37" fmla="*/ 396804 w 1003876"/>
                  <a:gd name="connsiteY37" fmla="*/ 1491798 h 1516071"/>
                  <a:gd name="connsiteX38" fmla="*/ 400614 w 1003876"/>
                  <a:gd name="connsiteY38" fmla="*/ 1461318 h 1516071"/>
                  <a:gd name="connsiteX39" fmla="*/ 404424 w 1003876"/>
                  <a:gd name="connsiteY39" fmla="*/ 1404168 h 1516071"/>
                  <a:gd name="connsiteX40" fmla="*/ 410139 w 1003876"/>
                  <a:gd name="connsiteY40" fmla="*/ 1392738 h 1516071"/>
                  <a:gd name="connsiteX41" fmla="*/ 413949 w 1003876"/>
                  <a:gd name="connsiteY41" fmla="*/ 1379403 h 1516071"/>
                  <a:gd name="connsiteX42" fmla="*/ 415854 w 1003876"/>
                  <a:gd name="connsiteY42" fmla="*/ 1373688 h 1516071"/>
                  <a:gd name="connsiteX43" fmla="*/ 417759 w 1003876"/>
                  <a:gd name="connsiteY43" fmla="*/ 1360353 h 1516071"/>
                  <a:gd name="connsiteX44" fmla="*/ 421569 w 1003876"/>
                  <a:gd name="connsiteY44" fmla="*/ 1348923 h 1516071"/>
                  <a:gd name="connsiteX45" fmla="*/ 427284 w 1003876"/>
                  <a:gd name="connsiteY45" fmla="*/ 1335588 h 1516071"/>
                  <a:gd name="connsiteX46" fmla="*/ 467289 w 1003876"/>
                  <a:gd name="connsiteY46" fmla="*/ 1265103 h 1516071"/>
                  <a:gd name="connsiteX47" fmla="*/ 528455 w 1003876"/>
                  <a:gd name="connsiteY47" fmla="*/ 1230091 h 1516071"/>
                  <a:gd name="connsiteX48" fmla="*/ 601154 w 1003876"/>
                  <a:gd name="connsiteY48" fmla="*/ 1221700 h 1516071"/>
                  <a:gd name="connsiteX49" fmla="*/ 720654 w 1003876"/>
                  <a:gd name="connsiteY49" fmla="*/ 1316538 h 1516071"/>
                  <a:gd name="connsiteX50" fmla="*/ 733989 w 1003876"/>
                  <a:gd name="connsiteY50" fmla="*/ 1326063 h 1516071"/>
                  <a:gd name="connsiteX51" fmla="*/ 743514 w 1003876"/>
                  <a:gd name="connsiteY51" fmla="*/ 1327968 h 1516071"/>
                  <a:gd name="connsiteX52" fmla="*/ 749229 w 1003876"/>
                  <a:gd name="connsiteY52" fmla="*/ 1329873 h 1516071"/>
                  <a:gd name="connsiteX53" fmla="*/ 762564 w 1003876"/>
                  <a:gd name="connsiteY53" fmla="*/ 1335588 h 1516071"/>
                  <a:gd name="connsiteX54" fmla="*/ 777804 w 1003876"/>
                  <a:gd name="connsiteY54" fmla="*/ 1333683 h 1516071"/>
                  <a:gd name="connsiteX55" fmla="*/ 789234 w 1003876"/>
                  <a:gd name="connsiteY55" fmla="*/ 1327968 h 1516071"/>
                  <a:gd name="connsiteX56" fmla="*/ 794949 w 1003876"/>
                  <a:gd name="connsiteY56" fmla="*/ 1326063 h 1516071"/>
                  <a:gd name="connsiteX57" fmla="*/ 802569 w 1003876"/>
                  <a:gd name="connsiteY57" fmla="*/ 1308918 h 1516071"/>
                  <a:gd name="connsiteX58" fmla="*/ 800664 w 1003876"/>
                  <a:gd name="connsiteY58" fmla="*/ 1284153 h 1516071"/>
                  <a:gd name="connsiteX59" fmla="*/ 798759 w 1003876"/>
                  <a:gd name="connsiteY59" fmla="*/ 1278438 h 1516071"/>
                  <a:gd name="connsiteX60" fmla="*/ 796854 w 1003876"/>
                  <a:gd name="connsiteY60" fmla="*/ 1270818 h 1516071"/>
                  <a:gd name="connsiteX61" fmla="*/ 783519 w 1003876"/>
                  <a:gd name="connsiteY61" fmla="*/ 1253673 h 1516071"/>
                  <a:gd name="connsiteX62" fmla="*/ 773994 w 1003876"/>
                  <a:gd name="connsiteY62" fmla="*/ 1247958 h 1516071"/>
                  <a:gd name="connsiteX63" fmla="*/ 648264 w 1003876"/>
                  <a:gd name="connsiteY63" fmla="*/ 1156518 h 1516071"/>
                  <a:gd name="connsiteX64" fmla="*/ 644454 w 1003876"/>
                  <a:gd name="connsiteY64" fmla="*/ 1139373 h 1516071"/>
                  <a:gd name="connsiteX65" fmla="*/ 646359 w 1003876"/>
                  <a:gd name="connsiteY65" fmla="*/ 1131753 h 1516071"/>
                  <a:gd name="connsiteX66" fmla="*/ 650169 w 1003876"/>
                  <a:gd name="connsiteY66" fmla="*/ 1114608 h 1516071"/>
                  <a:gd name="connsiteX67" fmla="*/ 653979 w 1003876"/>
                  <a:gd name="connsiteY67" fmla="*/ 1108893 h 1516071"/>
                  <a:gd name="connsiteX68" fmla="*/ 655884 w 1003876"/>
                  <a:gd name="connsiteY68" fmla="*/ 1103178 h 1516071"/>
                  <a:gd name="connsiteX69" fmla="*/ 661599 w 1003876"/>
                  <a:gd name="connsiteY69" fmla="*/ 1101273 h 1516071"/>
                  <a:gd name="connsiteX70" fmla="*/ 671124 w 1003876"/>
                  <a:gd name="connsiteY70" fmla="*/ 1089843 h 1516071"/>
                  <a:gd name="connsiteX71" fmla="*/ 724464 w 1003876"/>
                  <a:gd name="connsiteY71" fmla="*/ 1082223 h 1516071"/>
                  <a:gd name="connsiteX72" fmla="*/ 842574 w 1003876"/>
                  <a:gd name="connsiteY72" fmla="*/ 1084128 h 1516071"/>
                  <a:gd name="connsiteX73" fmla="*/ 871149 w 1003876"/>
                  <a:gd name="connsiteY73" fmla="*/ 1086033 h 1516071"/>
                  <a:gd name="connsiteX74" fmla="*/ 899724 w 1003876"/>
                  <a:gd name="connsiteY74" fmla="*/ 1091748 h 1516071"/>
                  <a:gd name="connsiteX75" fmla="*/ 922584 w 1003876"/>
                  <a:gd name="connsiteY75" fmla="*/ 1095558 h 1516071"/>
                  <a:gd name="connsiteX76" fmla="*/ 985294 w 1003876"/>
                  <a:gd name="connsiteY76" fmla="*/ 1104311 h 1516071"/>
                  <a:gd name="connsiteX77" fmla="*/ 1003378 w 1003876"/>
                  <a:gd name="connsiteY77" fmla="*/ 1065958 h 1516071"/>
                  <a:gd name="connsiteX78" fmla="*/ 970209 w 1003876"/>
                  <a:gd name="connsiteY78" fmla="*/ 1044123 h 1516071"/>
                  <a:gd name="connsiteX79" fmla="*/ 935919 w 1003876"/>
                  <a:gd name="connsiteY79" fmla="*/ 1034598 h 1516071"/>
                  <a:gd name="connsiteX80" fmla="*/ 825429 w 1003876"/>
                  <a:gd name="connsiteY80" fmla="*/ 1034598 h 1516071"/>
                  <a:gd name="connsiteX81" fmla="*/ 730179 w 1003876"/>
                  <a:gd name="connsiteY81" fmla="*/ 1038408 h 1516071"/>
                  <a:gd name="connsiteX82" fmla="*/ 669219 w 1003876"/>
                  <a:gd name="connsiteY82" fmla="*/ 1046028 h 1516071"/>
                  <a:gd name="connsiteX83" fmla="*/ 646360 w 1003876"/>
                  <a:gd name="connsiteY83" fmla="*/ 1049838 h 1516071"/>
                  <a:gd name="connsiteX84" fmla="*/ 640078 w 1003876"/>
                  <a:gd name="connsiteY84" fmla="*/ 1026051 h 1516071"/>
                  <a:gd name="connsiteX85" fmla="*/ 673029 w 1003876"/>
                  <a:gd name="connsiteY85" fmla="*/ 992688 h 1516071"/>
                  <a:gd name="connsiteX86" fmla="*/ 674934 w 1003876"/>
                  <a:gd name="connsiteY86" fmla="*/ 986973 h 1516071"/>
                  <a:gd name="connsiteX87" fmla="*/ 680649 w 1003876"/>
                  <a:gd name="connsiteY87" fmla="*/ 985068 h 1516071"/>
                  <a:gd name="connsiteX88" fmla="*/ 686364 w 1003876"/>
                  <a:gd name="connsiteY88" fmla="*/ 981258 h 1516071"/>
                  <a:gd name="connsiteX89" fmla="*/ 695889 w 1003876"/>
                  <a:gd name="connsiteY89" fmla="*/ 971733 h 1516071"/>
                  <a:gd name="connsiteX90" fmla="*/ 705414 w 1003876"/>
                  <a:gd name="connsiteY90" fmla="*/ 960303 h 1516071"/>
                  <a:gd name="connsiteX91" fmla="*/ 716844 w 1003876"/>
                  <a:gd name="connsiteY91" fmla="*/ 952683 h 1516071"/>
                  <a:gd name="connsiteX92" fmla="*/ 732084 w 1003876"/>
                  <a:gd name="connsiteY92" fmla="*/ 939348 h 1516071"/>
                  <a:gd name="connsiteX93" fmla="*/ 741609 w 1003876"/>
                  <a:gd name="connsiteY93" fmla="*/ 927918 h 1516071"/>
                  <a:gd name="connsiteX94" fmla="*/ 753039 w 1003876"/>
                  <a:gd name="connsiteY94" fmla="*/ 918393 h 1516071"/>
                  <a:gd name="connsiteX95" fmla="*/ 758754 w 1003876"/>
                  <a:gd name="connsiteY95" fmla="*/ 906963 h 1516071"/>
                  <a:gd name="connsiteX96" fmla="*/ 760659 w 1003876"/>
                  <a:gd name="connsiteY96" fmla="*/ 901248 h 1516071"/>
                  <a:gd name="connsiteX97" fmla="*/ 766374 w 1003876"/>
                  <a:gd name="connsiteY97" fmla="*/ 889818 h 1516071"/>
                  <a:gd name="connsiteX98" fmla="*/ 764469 w 1003876"/>
                  <a:gd name="connsiteY98" fmla="*/ 874578 h 1516071"/>
                  <a:gd name="connsiteX99" fmla="*/ 758754 w 1003876"/>
                  <a:gd name="connsiteY99" fmla="*/ 872673 h 1516071"/>
                  <a:gd name="connsiteX100" fmla="*/ 737799 w 1003876"/>
                  <a:gd name="connsiteY100" fmla="*/ 874578 h 1516071"/>
                  <a:gd name="connsiteX101" fmla="*/ 732084 w 1003876"/>
                  <a:gd name="connsiteY101" fmla="*/ 878388 h 1516071"/>
                  <a:gd name="connsiteX102" fmla="*/ 699699 w 1003876"/>
                  <a:gd name="connsiteY102" fmla="*/ 899343 h 1516071"/>
                  <a:gd name="connsiteX103" fmla="*/ 595181 w 1003876"/>
                  <a:gd name="connsiteY103" fmla="*/ 957831 h 1516071"/>
                  <a:gd name="connsiteX104" fmla="*/ 507294 w 1003876"/>
                  <a:gd name="connsiteY104" fmla="*/ 847908 h 1516071"/>
                  <a:gd name="connsiteX105" fmla="*/ 503484 w 1003876"/>
                  <a:gd name="connsiteY105" fmla="*/ 358323 h 1516071"/>
                  <a:gd name="connsiteX106" fmla="*/ 499674 w 1003876"/>
                  <a:gd name="connsiteY106" fmla="*/ 66858 h 1516071"/>
                  <a:gd name="connsiteX107" fmla="*/ 490149 w 1003876"/>
                  <a:gd name="connsiteY107" fmla="*/ 40188 h 1516071"/>
                  <a:gd name="connsiteX108" fmla="*/ 488244 w 1003876"/>
                  <a:gd name="connsiteY108" fmla="*/ 34473 h 1516071"/>
                  <a:gd name="connsiteX109" fmla="*/ 484434 w 1003876"/>
                  <a:gd name="connsiteY109" fmla="*/ 28758 h 1516071"/>
                  <a:gd name="connsiteX110" fmla="*/ 478719 w 1003876"/>
                  <a:gd name="connsiteY110" fmla="*/ 17328 h 1516071"/>
                  <a:gd name="connsiteX111" fmla="*/ 473004 w 1003876"/>
                  <a:gd name="connsiteY111" fmla="*/ 13518 h 1516071"/>
                  <a:gd name="connsiteX112" fmla="*/ 469194 w 1003876"/>
                  <a:gd name="connsiteY112" fmla="*/ 7803 h 1516071"/>
                  <a:gd name="connsiteX113" fmla="*/ 429189 w 1003876"/>
                  <a:gd name="connsiteY113" fmla="*/ 11613 h 1516071"/>
                  <a:gd name="connsiteX114" fmla="*/ 425379 w 1003876"/>
                  <a:gd name="connsiteY114" fmla="*/ 78288 h 1516071"/>
                  <a:gd name="connsiteX115" fmla="*/ 425379 w 1003876"/>
                  <a:gd name="connsiteY115" fmla="*/ 84003 h 1516071"/>
                  <a:gd name="connsiteX116" fmla="*/ 429189 w 1003876"/>
                  <a:gd name="connsiteY116" fmla="*/ 238308 h 1516071"/>
                  <a:gd name="connsiteX117" fmla="*/ 440619 w 1003876"/>
                  <a:gd name="connsiteY117" fmla="*/ 421188 h 1516071"/>
                  <a:gd name="connsiteX118" fmla="*/ 435265 w 1003876"/>
                  <a:gd name="connsiteY118" fmla="*/ 718368 h 1516071"/>
                  <a:gd name="connsiteX119" fmla="*/ 435059 w 1003876"/>
                  <a:gd name="connsiteY119" fmla="*/ 799046 h 1516071"/>
                  <a:gd name="connsiteX120" fmla="*/ 430322 w 1003876"/>
                  <a:gd name="connsiteY120" fmla="*/ 879006 h 1516071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29189 w 1003876"/>
                  <a:gd name="connsiteY116" fmla="*/ 238308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29189 w 1003876"/>
                  <a:gd name="connsiteY116" fmla="*/ 238308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9074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1660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35919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35265 w 1003876"/>
                  <a:gd name="connsiteY118" fmla="*/ 718368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35059 w 1003876"/>
                  <a:gd name="connsiteY119" fmla="*/ 799046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44944 w 1003876"/>
                  <a:gd name="connsiteY119" fmla="*/ 779275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40002 w 1003876"/>
                  <a:gd name="connsiteY119" fmla="*/ 789160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208 w 1003876"/>
                  <a:gd name="connsiteY118" fmla="*/ 644225 h 1516072"/>
                  <a:gd name="connsiteX119" fmla="*/ 440002 w 1003876"/>
                  <a:gd name="connsiteY119" fmla="*/ 789160 h 1516072"/>
                  <a:gd name="connsiteX120" fmla="*/ 430322 w 1003876"/>
                  <a:gd name="connsiteY12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17759 w 1003876"/>
                  <a:gd name="connsiteY43" fmla="*/ 1360353 h 1516072"/>
                  <a:gd name="connsiteX44" fmla="*/ 421569 w 1003876"/>
                  <a:gd name="connsiteY44" fmla="*/ 1348923 h 1516072"/>
                  <a:gd name="connsiteX45" fmla="*/ 427284 w 1003876"/>
                  <a:gd name="connsiteY45" fmla="*/ 1335588 h 1516072"/>
                  <a:gd name="connsiteX46" fmla="*/ 467289 w 1003876"/>
                  <a:gd name="connsiteY46" fmla="*/ 1265103 h 1516072"/>
                  <a:gd name="connsiteX47" fmla="*/ 528455 w 1003876"/>
                  <a:gd name="connsiteY47" fmla="*/ 1230091 h 1516072"/>
                  <a:gd name="connsiteX48" fmla="*/ 601154 w 1003876"/>
                  <a:gd name="connsiteY48" fmla="*/ 1221700 h 1516072"/>
                  <a:gd name="connsiteX49" fmla="*/ 720654 w 1003876"/>
                  <a:gd name="connsiteY49" fmla="*/ 1316538 h 1516072"/>
                  <a:gd name="connsiteX50" fmla="*/ 733989 w 1003876"/>
                  <a:gd name="connsiteY50" fmla="*/ 1326063 h 1516072"/>
                  <a:gd name="connsiteX51" fmla="*/ 743514 w 1003876"/>
                  <a:gd name="connsiteY51" fmla="*/ 1327968 h 1516072"/>
                  <a:gd name="connsiteX52" fmla="*/ 749229 w 1003876"/>
                  <a:gd name="connsiteY52" fmla="*/ 1329873 h 1516072"/>
                  <a:gd name="connsiteX53" fmla="*/ 762564 w 1003876"/>
                  <a:gd name="connsiteY53" fmla="*/ 1335588 h 1516072"/>
                  <a:gd name="connsiteX54" fmla="*/ 777804 w 1003876"/>
                  <a:gd name="connsiteY54" fmla="*/ 1333683 h 1516072"/>
                  <a:gd name="connsiteX55" fmla="*/ 789234 w 1003876"/>
                  <a:gd name="connsiteY55" fmla="*/ 1327968 h 1516072"/>
                  <a:gd name="connsiteX56" fmla="*/ 794949 w 1003876"/>
                  <a:gd name="connsiteY56" fmla="*/ 1326063 h 1516072"/>
                  <a:gd name="connsiteX57" fmla="*/ 802569 w 1003876"/>
                  <a:gd name="connsiteY57" fmla="*/ 1308918 h 1516072"/>
                  <a:gd name="connsiteX58" fmla="*/ 800664 w 1003876"/>
                  <a:gd name="connsiteY58" fmla="*/ 1284153 h 1516072"/>
                  <a:gd name="connsiteX59" fmla="*/ 798759 w 1003876"/>
                  <a:gd name="connsiteY59" fmla="*/ 1278438 h 1516072"/>
                  <a:gd name="connsiteX60" fmla="*/ 796854 w 1003876"/>
                  <a:gd name="connsiteY60" fmla="*/ 1270818 h 1516072"/>
                  <a:gd name="connsiteX61" fmla="*/ 783519 w 1003876"/>
                  <a:gd name="connsiteY61" fmla="*/ 1253673 h 1516072"/>
                  <a:gd name="connsiteX62" fmla="*/ 773994 w 1003876"/>
                  <a:gd name="connsiteY62" fmla="*/ 1247958 h 1516072"/>
                  <a:gd name="connsiteX63" fmla="*/ 648264 w 1003876"/>
                  <a:gd name="connsiteY63" fmla="*/ 1156518 h 1516072"/>
                  <a:gd name="connsiteX64" fmla="*/ 644454 w 1003876"/>
                  <a:gd name="connsiteY64" fmla="*/ 1139373 h 1516072"/>
                  <a:gd name="connsiteX65" fmla="*/ 646359 w 1003876"/>
                  <a:gd name="connsiteY65" fmla="*/ 1131753 h 1516072"/>
                  <a:gd name="connsiteX66" fmla="*/ 650169 w 1003876"/>
                  <a:gd name="connsiteY66" fmla="*/ 1114608 h 1516072"/>
                  <a:gd name="connsiteX67" fmla="*/ 653979 w 1003876"/>
                  <a:gd name="connsiteY67" fmla="*/ 1108893 h 1516072"/>
                  <a:gd name="connsiteX68" fmla="*/ 655884 w 1003876"/>
                  <a:gd name="connsiteY68" fmla="*/ 1103178 h 1516072"/>
                  <a:gd name="connsiteX69" fmla="*/ 661599 w 1003876"/>
                  <a:gd name="connsiteY69" fmla="*/ 1101273 h 1516072"/>
                  <a:gd name="connsiteX70" fmla="*/ 671124 w 1003876"/>
                  <a:gd name="connsiteY70" fmla="*/ 1089843 h 1516072"/>
                  <a:gd name="connsiteX71" fmla="*/ 724464 w 1003876"/>
                  <a:gd name="connsiteY71" fmla="*/ 1082223 h 1516072"/>
                  <a:gd name="connsiteX72" fmla="*/ 842574 w 1003876"/>
                  <a:gd name="connsiteY72" fmla="*/ 1084128 h 1516072"/>
                  <a:gd name="connsiteX73" fmla="*/ 871149 w 1003876"/>
                  <a:gd name="connsiteY73" fmla="*/ 1086033 h 1516072"/>
                  <a:gd name="connsiteX74" fmla="*/ 899724 w 1003876"/>
                  <a:gd name="connsiteY74" fmla="*/ 1091748 h 1516072"/>
                  <a:gd name="connsiteX75" fmla="*/ 922584 w 1003876"/>
                  <a:gd name="connsiteY75" fmla="*/ 1095558 h 1516072"/>
                  <a:gd name="connsiteX76" fmla="*/ 985294 w 1003876"/>
                  <a:gd name="connsiteY76" fmla="*/ 1104311 h 1516072"/>
                  <a:gd name="connsiteX77" fmla="*/ 1003378 w 1003876"/>
                  <a:gd name="connsiteY77" fmla="*/ 1065958 h 1516072"/>
                  <a:gd name="connsiteX78" fmla="*/ 970209 w 1003876"/>
                  <a:gd name="connsiteY78" fmla="*/ 1044123 h 1516072"/>
                  <a:gd name="connsiteX79" fmla="*/ 918620 w 1003876"/>
                  <a:gd name="connsiteY79" fmla="*/ 1034598 h 1516072"/>
                  <a:gd name="connsiteX80" fmla="*/ 825429 w 1003876"/>
                  <a:gd name="connsiteY80" fmla="*/ 1034598 h 1516072"/>
                  <a:gd name="connsiteX81" fmla="*/ 730179 w 1003876"/>
                  <a:gd name="connsiteY81" fmla="*/ 1038408 h 1516072"/>
                  <a:gd name="connsiteX82" fmla="*/ 669219 w 1003876"/>
                  <a:gd name="connsiteY82" fmla="*/ 1046028 h 1516072"/>
                  <a:gd name="connsiteX83" fmla="*/ 646360 w 1003876"/>
                  <a:gd name="connsiteY83" fmla="*/ 1049838 h 1516072"/>
                  <a:gd name="connsiteX84" fmla="*/ 640078 w 1003876"/>
                  <a:gd name="connsiteY84" fmla="*/ 1026051 h 1516072"/>
                  <a:gd name="connsiteX85" fmla="*/ 673029 w 1003876"/>
                  <a:gd name="connsiteY85" fmla="*/ 992688 h 1516072"/>
                  <a:gd name="connsiteX86" fmla="*/ 674934 w 1003876"/>
                  <a:gd name="connsiteY86" fmla="*/ 986973 h 1516072"/>
                  <a:gd name="connsiteX87" fmla="*/ 680649 w 1003876"/>
                  <a:gd name="connsiteY87" fmla="*/ 985068 h 1516072"/>
                  <a:gd name="connsiteX88" fmla="*/ 686364 w 1003876"/>
                  <a:gd name="connsiteY88" fmla="*/ 981258 h 1516072"/>
                  <a:gd name="connsiteX89" fmla="*/ 695889 w 1003876"/>
                  <a:gd name="connsiteY89" fmla="*/ 971733 h 1516072"/>
                  <a:gd name="connsiteX90" fmla="*/ 705414 w 1003876"/>
                  <a:gd name="connsiteY90" fmla="*/ 960303 h 1516072"/>
                  <a:gd name="connsiteX91" fmla="*/ 716844 w 1003876"/>
                  <a:gd name="connsiteY91" fmla="*/ 952683 h 1516072"/>
                  <a:gd name="connsiteX92" fmla="*/ 732084 w 1003876"/>
                  <a:gd name="connsiteY92" fmla="*/ 939348 h 1516072"/>
                  <a:gd name="connsiteX93" fmla="*/ 741609 w 1003876"/>
                  <a:gd name="connsiteY93" fmla="*/ 927918 h 1516072"/>
                  <a:gd name="connsiteX94" fmla="*/ 753039 w 1003876"/>
                  <a:gd name="connsiteY94" fmla="*/ 918393 h 1516072"/>
                  <a:gd name="connsiteX95" fmla="*/ 758754 w 1003876"/>
                  <a:gd name="connsiteY95" fmla="*/ 906963 h 1516072"/>
                  <a:gd name="connsiteX96" fmla="*/ 760659 w 1003876"/>
                  <a:gd name="connsiteY96" fmla="*/ 901248 h 1516072"/>
                  <a:gd name="connsiteX97" fmla="*/ 766374 w 1003876"/>
                  <a:gd name="connsiteY97" fmla="*/ 889818 h 1516072"/>
                  <a:gd name="connsiteX98" fmla="*/ 764469 w 1003876"/>
                  <a:gd name="connsiteY98" fmla="*/ 874578 h 1516072"/>
                  <a:gd name="connsiteX99" fmla="*/ 758754 w 1003876"/>
                  <a:gd name="connsiteY99" fmla="*/ 872673 h 1516072"/>
                  <a:gd name="connsiteX100" fmla="*/ 737799 w 1003876"/>
                  <a:gd name="connsiteY100" fmla="*/ 874578 h 1516072"/>
                  <a:gd name="connsiteX101" fmla="*/ 732084 w 1003876"/>
                  <a:gd name="connsiteY101" fmla="*/ 878388 h 1516072"/>
                  <a:gd name="connsiteX102" fmla="*/ 699699 w 1003876"/>
                  <a:gd name="connsiteY102" fmla="*/ 899343 h 1516072"/>
                  <a:gd name="connsiteX103" fmla="*/ 595181 w 1003876"/>
                  <a:gd name="connsiteY103" fmla="*/ 957831 h 1516072"/>
                  <a:gd name="connsiteX104" fmla="*/ 507294 w 1003876"/>
                  <a:gd name="connsiteY104" fmla="*/ 847908 h 1516072"/>
                  <a:gd name="connsiteX105" fmla="*/ 503484 w 1003876"/>
                  <a:gd name="connsiteY105" fmla="*/ 358323 h 1516072"/>
                  <a:gd name="connsiteX106" fmla="*/ 499674 w 1003876"/>
                  <a:gd name="connsiteY106" fmla="*/ 66858 h 1516072"/>
                  <a:gd name="connsiteX107" fmla="*/ 490149 w 1003876"/>
                  <a:gd name="connsiteY107" fmla="*/ 40188 h 1516072"/>
                  <a:gd name="connsiteX108" fmla="*/ 488244 w 1003876"/>
                  <a:gd name="connsiteY108" fmla="*/ 34473 h 1516072"/>
                  <a:gd name="connsiteX109" fmla="*/ 484434 w 1003876"/>
                  <a:gd name="connsiteY109" fmla="*/ 28758 h 1516072"/>
                  <a:gd name="connsiteX110" fmla="*/ 478719 w 1003876"/>
                  <a:gd name="connsiteY110" fmla="*/ 17328 h 1516072"/>
                  <a:gd name="connsiteX111" fmla="*/ 473004 w 1003876"/>
                  <a:gd name="connsiteY111" fmla="*/ 13518 h 1516072"/>
                  <a:gd name="connsiteX112" fmla="*/ 469194 w 1003876"/>
                  <a:gd name="connsiteY112" fmla="*/ 7803 h 1516072"/>
                  <a:gd name="connsiteX113" fmla="*/ 429189 w 1003876"/>
                  <a:gd name="connsiteY113" fmla="*/ 11613 h 1516072"/>
                  <a:gd name="connsiteX114" fmla="*/ 425379 w 1003876"/>
                  <a:gd name="connsiteY114" fmla="*/ 78288 h 1516072"/>
                  <a:gd name="connsiteX115" fmla="*/ 425379 w 1003876"/>
                  <a:gd name="connsiteY115" fmla="*/ 84003 h 1516072"/>
                  <a:gd name="connsiteX116" fmla="*/ 436603 w 1003876"/>
                  <a:gd name="connsiteY116" fmla="*/ 225952 h 1516072"/>
                  <a:gd name="connsiteX117" fmla="*/ 440619 w 1003876"/>
                  <a:gd name="connsiteY117" fmla="*/ 421188 h 1516072"/>
                  <a:gd name="connsiteX118" fmla="*/ 440002 w 1003876"/>
                  <a:gd name="connsiteY118" fmla="*/ 789160 h 1516072"/>
                  <a:gd name="connsiteX119" fmla="*/ 430322 w 1003876"/>
                  <a:gd name="connsiteY119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15854 w 1003876"/>
                  <a:gd name="connsiteY42" fmla="*/ 1373688 h 1516072"/>
                  <a:gd name="connsiteX43" fmla="*/ 421569 w 1003876"/>
                  <a:gd name="connsiteY43" fmla="*/ 1348923 h 1516072"/>
                  <a:gd name="connsiteX44" fmla="*/ 427284 w 1003876"/>
                  <a:gd name="connsiteY44" fmla="*/ 1335588 h 1516072"/>
                  <a:gd name="connsiteX45" fmla="*/ 467289 w 1003876"/>
                  <a:gd name="connsiteY45" fmla="*/ 1265103 h 1516072"/>
                  <a:gd name="connsiteX46" fmla="*/ 528455 w 1003876"/>
                  <a:gd name="connsiteY46" fmla="*/ 1230091 h 1516072"/>
                  <a:gd name="connsiteX47" fmla="*/ 601154 w 1003876"/>
                  <a:gd name="connsiteY47" fmla="*/ 1221700 h 1516072"/>
                  <a:gd name="connsiteX48" fmla="*/ 720654 w 1003876"/>
                  <a:gd name="connsiteY48" fmla="*/ 1316538 h 1516072"/>
                  <a:gd name="connsiteX49" fmla="*/ 733989 w 1003876"/>
                  <a:gd name="connsiteY49" fmla="*/ 1326063 h 1516072"/>
                  <a:gd name="connsiteX50" fmla="*/ 743514 w 1003876"/>
                  <a:gd name="connsiteY50" fmla="*/ 1327968 h 1516072"/>
                  <a:gd name="connsiteX51" fmla="*/ 749229 w 1003876"/>
                  <a:gd name="connsiteY51" fmla="*/ 1329873 h 1516072"/>
                  <a:gd name="connsiteX52" fmla="*/ 762564 w 1003876"/>
                  <a:gd name="connsiteY52" fmla="*/ 1335588 h 1516072"/>
                  <a:gd name="connsiteX53" fmla="*/ 777804 w 1003876"/>
                  <a:gd name="connsiteY53" fmla="*/ 1333683 h 1516072"/>
                  <a:gd name="connsiteX54" fmla="*/ 789234 w 1003876"/>
                  <a:gd name="connsiteY54" fmla="*/ 1327968 h 1516072"/>
                  <a:gd name="connsiteX55" fmla="*/ 794949 w 1003876"/>
                  <a:gd name="connsiteY55" fmla="*/ 1326063 h 1516072"/>
                  <a:gd name="connsiteX56" fmla="*/ 802569 w 1003876"/>
                  <a:gd name="connsiteY56" fmla="*/ 1308918 h 1516072"/>
                  <a:gd name="connsiteX57" fmla="*/ 800664 w 1003876"/>
                  <a:gd name="connsiteY57" fmla="*/ 1284153 h 1516072"/>
                  <a:gd name="connsiteX58" fmla="*/ 798759 w 1003876"/>
                  <a:gd name="connsiteY58" fmla="*/ 1278438 h 1516072"/>
                  <a:gd name="connsiteX59" fmla="*/ 796854 w 1003876"/>
                  <a:gd name="connsiteY59" fmla="*/ 1270818 h 1516072"/>
                  <a:gd name="connsiteX60" fmla="*/ 783519 w 1003876"/>
                  <a:gd name="connsiteY60" fmla="*/ 1253673 h 1516072"/>
                  <a:gd name="connsiteX61" fmla="*/ 773994 w 1003876"/>
                  <a:gd name="connsiteY61" fmla="*/ 1247958 h 1516072"/>
                  <a:gd name="connsiteX62" fmla="*/ 648264 w 1003876"/>
                  <a:gd name="connsiteY62" fmla="*/ 1156518 h 1516072"/>
                  <a:gd name="connsiteX63" fmla="*/ 644454 w 1003876"/>
                  <a:gd name="connsiteY63" fmla="*/ 1139373 h 1516072"/>
                  <a:gd name="connsiteX64" fmla="*/ 646359 w 1003876"/>
                  <a:gd name="connsiteY64" fmla="*/ 1131753 h 1516072"/>
                  <a:gd name="connsiteX65" fmla="*/ 650169 w 1003876"/>
                  <a:gd name="connsiteY65" fmla="*/ 1114608 h 1516072"/>
                  <a:gd name="connsiteX66" fmla="*/ 653979 w 1003876"/>
                  <a:gd name="connsiteY66" fmla="*/ 1108893 h 1516072"/>
                  <a:gd name="connsiteX67" fmla="*/ 655884 w 1003876"/>
                  <a:gd name="connsiteY67" fmla="*/ 1103178 h 1516072"/>
                  <a:gd name="connsiteX68" fmla="*/ 661599 w 1003876"/>
                  <a:gd name="connsiteY68" fmla="*/ 1101273 h 1516072"/>
                  <a:gd name="connsiteX69" fmla="*/ 671124 w 1003876"/>
                  <a:gd name="connsiteY69" fmla="*/ 1089843 h 1516072"/>
                  <a:gd name="connsiteX70" fmla="*/ 724464 w 1003876"/>
                  <a:gd name="connsiteY70" fmla="*/ 1082223 h 1516072"/>
                  <a:gd name="connsiteX71" fmla="*/ 842574 w 1003876"/>
                  <a:gd name="connsiteY71" fmla="*/ 1084128 h 1516072"/>
                  <a:gd name="connsiteX72" fmla="*/ 871149 w 1003876"/>
                  <a:gd name="connsiteY72" fmla="*/ 1086033 h 1516072"/>
                  <a:gd name="connsiteX73" fmla="*/ 899724 w 1003876"/>
                  <a:gd name="connsiteY73" fmla="*/ 1091748 h 1516072"/>
                  <a:gd name="connsiteX74" fmla="*/ 922584 w 1003876"/>
                  <a:gd name="connsiteY74" fmla="*/ 1095558 h 1516072"/>
                  <a:gd name="connsiteX75" fmla="*/ 985294 w 1003876"/>
                  <a:gd name="connsiteY75" fmla="*/ 1104311 h 1516072"/>
                  <a:gd name="connsiteX76" fmla="*/ 1003378 w 1003876"/>
                  <a:gd name="connsiteY76" fmla="*/ 1065958 h 1516072"/>
                  <a:gd name="connsiteX77" fmla="*/ 970209 w 1003876"/>
                  <a:gd name="connsiteY77" fmla="*/ 1044123 h 1516072"/>
                  <a:gd name="connsiteX78" fmla="*/ 918620 w 1003876"/>
                  <a:gd name="connsiteY78" fmla="*/ 1034598 h 1516072"/>
                  <a:gd name="connsiteX79" fmla="*/ 825429 w 1003876"/>
                  <a:gd name="connsiteY79" fmla="*/ 1034598 h 1516072"/>
                  <a:gd name="connsiteX80" fmla="*/ 730179 w 1003876"/>
                  <a:gd name="connsiteY80" fmla="*/ 1038408 h 1516072"/>
                  <a:gd name="connsiteX81" fmla="*/ 669219 w 1003876"/>
                  <a:gd name="connsiteY81" fmla="*/ 1046028 h 1516072"/>
                  <a:gd name="connsiteX82" fmla="*/ 646360 w 1003876"/>
                  <a:gd name="connsiteY82" fmla="*/ 1049838 h 1516072"/>
                  <a:gd name="connsiteX83" fmla="*/ 640078 w 1003876"/>
                  <a:gd name="connsiteY83" fmla="*/ 1026051 h 1516072"/>
                  <a:gd name="connsiteX84" fmla="*/ 673029 w 1003876"/>
                  <a:gd name="connsiteY84" fmla="*/ 992688 h 1516072"/>
                  <a:gd name="connsiteX85" fmla="*/ 674934 w 1003876"/>
                  <a:gd name="connsiteY85" fmla="*/ 986973 h 1516072"/>
                  <a:gd name="connsiteX86" fmla="*/ 680649 w 1003876"/>
                  <a:gd name="connsiteY86" fmla="*/ 985068 h 1516072"/>
                  <a:gd name="connsiteX87" fmla="*/ 686364 w 1003876"/>
                  <a:gd name="connsiteY87" fmla="*/ 981258 h 1516072"/>
                  <a:gd name="connsiteX88" fmla="*/ 695889 w 1003876"/>
                  <a:gd name="connsiteY88" fmla="*/ 971733 h 1516072"/>
                  <a:gd name="connsiteX89" fmla="*/ 705414 w 1003876"/>
                  <a:gd name="connsiteY89" fmla="*/ 960303 h 1516072"/>
                  <a:gd name="connsiteX90" fmla="*/ 716844 w 1003876"/>
                  <a:gd name="connsiteY90" fmla="*/ 952683 h 1516072"/>
                  <a:gd name="connsiteX91" fmla="*/ 732084 w 1003876"/>
                  <a:gd name="connsiteY91" fmla="*/ 939348 h 1516072"/>
                  <a:gd name="connsiteX92" fmla="*/ 741609 w 1003876"/>
                  <a:gd name="connsiteY92" fmla="*/ 927918 h 1516072"/>
                  <a:gd name="connsiteX93" fmla="*/ 753039 w 1003876"/>
                  <a:gd name="connsiteY93" fmla="*/ 918393 h 1516072"/>
                  <a:gd name="connsiteX94" fmla="*/ 758754 w 1003876"/>
                  <a:gd name="connsiteY94" fmla="*/ 906963 h 1516072"/>
                  <a:gd name="connsiteX95" fmla="*/ 760659 w 1003876"/>
                  <a:gd name="connsiteY95" fmla="*/ 901248 h 1516072"/>
                  <a:gd name="connsiteX96" fmla="*/ 766374 w 1003876"/>
                  <a:gd name="connsiteY96" fmla="*/ 889818 h 1516072"/>
                  <a:gd name="connsiteX97" fmla="*/ 764469 w 1003876"/>
                  <a:gd name="connsiteY97" fmla="*/ 874578 h 1516072"/>
                  <a:gd name="connsiteX98" fmla="*/ 758754 w 1003876"/>
                  <a:gd name="connsiteY98" fmla="*/ 872673 h 1516072"/>
                  <a:gd name="connsiteX99" fmla="*/ 737799 w 1003876"/>
                  <a:gd name="connsiteY99" fmla="*/ 874578 h 1516072"/>
                  <a:gd name="connsiteX100" fmla="*/ 732084 w 1003876"/>
                  <a:gd name="connsiteY100" fmla="*/ 878388 h 1516072"/>
                  <a:gd name="connsiteX101" fmla="*/ 699699 w 1003876"/>
                  <a:gd name="connsiteY101" fmla="*/ 899343 h 1516072"/>
                  <a:gd name="connsiteX102" fmla="*/ 595181 w 1003876"/>
                  <a:gd name="connsiteY102" fmla="*/ 957831 h 1516072"/>
                  <a:gd name="connsiteX103" fmla="*/ 507294 w 1003876"/>
                  <a:gd name="connsiteY103" fmla="*/ 847908 h 1516072"/>
                  <a:gd name="connsiteX104" fmla="*/ 503484 w 1003876"/>
                  <a:gd name="connsiteY104" fmla="*/ 358323 h 1516072"/>
                  <a:gd name="connsiteX105" fmla="*/ 499674 w 1003876"/>
                  <a:gd name="connsiteY105" fmla="*/ 66858 h 1516072"/>
                  <a:gd name="connsiteX106" fmla="*/ 490149 w 1003876"/>
                  <a:gd name="connsiteY106" fmla="*/ 40188 h 1516072"/>
                  <a:gd name="connsiteX107" fmla="*/ 488244 w 1003876"/>
                  <a:gd name="connsiteY107" fmla="*/ 34473 h 1516072"/>
                  <a:gd name="connsiteX108" fmla="*/ 484434 w 1003876"/>
                  <a:gd name="connsiteY108" fmla="*/ 28758 h 1516072"/>
                  <a:gd name="connsiteX109" fmla="*/ 478719 w 1003876"/>
                  <a:gd name="connsiteY109" fmla="*/ 17328 h 1516072"/>
                  <a:gd name="connsiteX110" fmla="*/ 473004 w 1003876"/>
                  <a:gd name="connsiteY110" fmla="*/ 13518 h 1516072"/>
                  <a:gd name="connsiteX111" fmla="*/ 469194 w 1003876"/>
                  <a:gd name="connsiteY111" fmla="*/ 7803 h 1516072"/>
                  <a:gd name="connsiteX112" fmla="*/ 429189 w 1003876"/>
                  <a:gd name="connsiteY112" fmla="*/ 11613 h 1516072"/>
                  <a:gd name="connsiteX113" fmla="*/ 425379 w 1003876"/>
                  <a:gd name="connsiteY113" fmla="*/ 78288 h 1516072"/>
                  <a:gd name="connsiteX114" fmla="*/ 425379 w 1003876"/>
                  <a:gd name="connsiteY114" fmla="*/ 84003 h 1516072"/>
                  <a:gd name="connsiteX115" fmla="*/ 436603 w 1003876"/>
                  <a:gd name="connsiteY115" fmla="*/ 225952 h 1516072"/>
                  <a:gd name="connsiteX116" fmla="*/ 440619 w 1003876"/>
                  <a:gd name="connsiteY116" fmla="*/ 421188 h 1516072"/>
                  <a:gd name="connsiteX117" fmla="*/ 440002 w 1003876"/>
                  <a:gd name="connsiteY117" fmla="*/ 789160 h 1516072"/>
                  <a:gd name="connsiteX118" fmla="*/ 430322 w 1003876"/>
                  <a:gd name="connsiteY118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13949 w 1003876"/>
                  <a:gd name="connsiteY41" fmla="*/ 1379403 h 1516072"/>
                  <a:gd name="connsiteX42" fmla="*/ 421569 w 1003876"/>
                  <a:gd name="connsiteY42" fmla="*/ 1348923 h 1516072"/>
                  <a:gd name="connsiteX43" fmla="*/ 427284 w 1003876"/>
                  <a:gd name="connsiteY43" fmla="*/ 1335588 h 1516072"/>
                  <a:gd name="connsiteX44" fmla="*/ 467289 w 1003876"/>
                  <a:gd name="connsiteY44" fmla="*/ 1265103 h 1516072"/>
                  <a:gd name="connsiteX45" fmla="*/ 528455 w 1003876"/>
                  <a:gd name="connsiteY45" fmla="*/ 1230091 h 1516072"/>
                  <a:gd name="connsiteX46" fmla="*/ 601154 w 1003876"/>
                  <a:gd name="connsiteY46" fmla="*/ 1221700 h 1516072"/>
                  <a:gd name="connsiteX47" fmla="*/ 720654 w 1003876"/>
                  <a:gd name="connsiteY47" fmla="*/ 1316538 h 1516072"/>
                  <a:gd name="connsiteX48" fmla="*/ 733989 w 1003876"/>
                  <a:gd name="connsiteY48" fmla="*/ 1326063 h 1516072"/>
                  <a:gd name="connsiteX49" fmla="*/ 743514 w 1003876"/>
                  <a:gd name="connsiteY49" fmla="*/ 1327968 h 1516072"/>
                  <a:gd name="connsiteX50" fmla="*/ 749229 w 1003876"/>
                  <a:gd name="connsiteY50" fmla="*/ 1329873 h 1516072"/>
                  <a:gd name="connsiteX51" fmla="*/ 762564 w 1003876"/>
                  <a:gd name="connsiteY51" fmla="*/ 1335588 h 1516072"/>
                  <a:gd name="connsiteX52" fmla="*/ 777804 w 1003876"/>
                  <a:gd name="connsiteY52" fmla="*/ 1333683 h 1516072"/>
                  <a:gd name="connsiteX53" fmla="*/ 789234 w 1003876"/>
                  <a:gd name="connsiteY53" fmla="*/ 1327968 h 1516072"/>
                  <a:gd name="connsiteX54" fmla="*/ 794949 w 1003876"/>
                  <a:gd name="connsiteY54" fmla="*/ 1326063 h 1516072"/>
                  <a:gd name="connsiteX55" fmla="*/ 802569 w 1003876"/>
                  <a:gd name="connsiteY55" fmla="*/ 1308918 h 1516072"/>
                  <a:gd name="connsiteX56" fmla="*/ 800664 w 1003876"/>
                  <a:gd name="connsiteY56" fmla="*/ 1284153 h 1516072"/>
                  <a:gd name="connsiteX57" fmla="*/ 798759 w 1003876"/>
                  <a:gd name="connsiteY57" fmla="*/ 1278438 h 1516072"/>
                  <a:gd name="connsiteX58" fmla="*/ 796854 w 1003876"/>
                  <a:gd name="connsiteY58" fmla="*/ 1270818 h 1516072"/>
                  <a:gd name="connsiteX59" fmla="*/ 783519 w 1003876"/>
                  <a:gd name="connsiteY59" fmla="*/ 1253673 h 1516072"/>
                  <a:gd name="connsiteX60" fmla="*/ 773994 w 1003876"/>
                  <a:gd name="connsiteY60" fmla="*/ 1247958 h 1516072"/>
                  <a:gd name="connsiteX61" fmla="*/ 648264 w 1003876"/>
                  <a:gd name="connsiteY61" fmla="*/ 1156518 h 1516072"/>
                  <a:gd name="connsiteX62" fmla="*/ 644454 w 1003876"/>
                  <a:gd name="connsiteY62" fmla="*/ 1139373 h 1516072"/>
                  <a:gd name="connsiteX63" fmla="*/ 646359 w 1003876"/>
                  <a:gd name="connsiteY63" fmla="*/ 1131753 h 1516072"/>
                  <a:gd name="connsiteX64" fmla="*/ 650169 w 1003876"/>
                  <a:gd name="connsiteY64" fmla="*/ 1114608 h 1516072"/>
                  <a:gd name="connsiteX65" fmla="*/ 653979 w 1003876"/>
                  <a:gd name="connsiteY65" fmla="*/ 1108893 h 1516072"/>
                  <a:gd name="connsiteX66" fmla="*/ 655884 w 1003876"/>
                  <a:gd name="connsiteY66" fmla="*/ 1103178 h 1516072"/>
                  <a:gd name="connsiteX67" fmla="*/ 661599 w 1003876"/>
                  <a:gd name="connsiteY67" fmla="*/ 1101273 h 1516072"/>
                  <a:gd name="connsiteX68" fmla="*/ 671124 w 1003876"/>
                  <a:gd name="connsiteY68" fmla="*/ 1089843 h 1516072"/>
                  <a:gd name="connsiteX69" fmla="*/ 724464 w 1003876"/>
                  <a:gd name="connsiteY69" fmla="*/ 1082223 h 1516072"/>
                  <a:gd name="connsiteX70" fmla="*/ 842574 w 1003876"/>
                  <a:gd name="connsiteY70" fmla="*/ 1084128 h 1516072"/>
                  <a:gd name="connsiteX71" fmla="*/ 871149 w 1003876"/>
                  <a:gd name="connsiteY71" fmla="*/ 1086033 h 1516072"/>
                  <a:gd name="connsiteX72" fmla="*/ 899724 w 1003876"/>
                  <a:gd name="connsiteY72" fmla="*/ 1091748 h 1516072"/>
                  <a:gd name="connsiteX73" fmla="*/ 922584 w 1003876"/>
                  <a:gd name="connsiteY73" fmla="*/ 1095558 h 1516072"/>
                  <a:gd name="connsiteX74" fmla="*/ 985294 w 1003876"/>
                  <a:gd name="connsiteY74" fmla="*/ 1104311 h 1516072"/>
                  <a:gd name="connsiteX75" fmla="*/ 1003378 w 1003876"/>
                  <a:gd name="connsiteY75" fmla="*/ 1065958 h 1516072"/>
                  <a:gd name="connsiteX76" fmla="*/ 970209 w 1003876"/>
                  <a:gd name="connsiteY76" fmla="*/ 1044123 h 1516072"/>
                  <a:gd name="connsiteX77" fmla="*/ 918620 w 1003876"/>
                  <a:gd name="connsiteY77" fmla="*/ 1034598 h 1516072"/>
                  <a:gd name="connsiteX78" fmla="*/ 825429 w 1003876"/>
                  <a:gd name="connsiteY78" fmla="*/ 1034598 h 1516072"/>
                  <a:gd name="connsiteX79" fmla="*/ 730179 w 1003876"/>
                  <a:gd name="connsiteY79" fmla="*/ 1038408 h 1516072"/>
                  <a:gd name="connsiteX80" fmla="*/ 669219 w 1003876"/>
                  <a:gd name="connsiteY80" fmla="*/ 1046028 h 1516072"/>
                  <a:gd name="connsiteX81" fmla="*/ 646360 w 1003876"/>
                  <a:gd name="connsiteY81" fmla="*/ 1049838 h 1516072"/>
                  <a:gd name="connsiteX82" fmla="*/ 640078 w 1003876"/>
                  <a:gd name="connsiteY82" fmla="*/ 1026051 h 1516072"/>
                  <a:gd name="connsiteX83" fmla="*/ 673029 w 1003876"/>
                  <a:gd name="connsiteY83" fmla="*/ 992688 h 1516072"/>
                  <a:gd name="connsiteX84" fmla="*/ 674934 w 1003876"/>
                  <a:gd name="connsiteY84" fmla="*/ 986973 h 1516072"/>
                  <a:gd name="connsiteX85" fmla="*/ 680649 w 1003876"/>
                  <a:gd name="connsiteY85" fmla="*/ 985068 h 1516072"/>
                  <a:gd name="connsiteX86" fmla="*/ 686364 w 1003876"/>
                  <a:gd name="connsiteY86" fmla="*/ 981258 h 1516072"/>
                  <a:gd name="connsiteX87" fmla="*/ 695889 w 1003876"/>
                  <a:gd name="connsiteY87" fmla="*/ 971733 h 1516072"/>
                  <a:gd name="connsiteX88" fmla="*/ 705414 w 1003876"/>
                  <a:gd name="connsiteY88" fmla="*/ 960303 h 1516072"/>
                  <a:gd name="connsiteX89" fmla="*/ 716844 w 1003876"/>
                  <a:gd name="connsiteY89" fmla="*/ 952683 h 1516072"/>
                  <a:gd name="connsiteX90" fmla="*/ 732084 w 1003876"/>
                  <a:gd name="connsiteY90" fmla="*/ 939348 h 1516072"/>
                  <a:gd name="connsiteX91" fmla="*/ 741609 w 1003876"/>
                  <a:gd name="connsiteY91" fmla="*/ 927918 h 1516072"/>
                  <a:gd name="connsiteX92" fmla="*/ 753039 w 1003876"/>
                  <a:gd name="connsiteY92" fmla="*/ 918393 h 1516072"/>
                  <a:gd name="connsiteX93" fmla="*/ 758754 w 1003876"/>
                  <a:gd name="connsiteY93" fmla="*/ 906963 h 1516072"/>
                  <a:gd name="connsiteX94" fmla="*/ 760659 w 1003876"/>
                  <a:gd name="connsiteY94" fmla="*/ 901248 h 1516072"/>
                  <a:gd name="connsiteX95" fmla="*/ 766374 w 1003876"/>
                  <a:gd name="connsiteY95" fmla="*/ 889818 h 1516072"/>
                  <a:gd name="connsiteX96" fmla="*/ 764469 w 1003876"/>
                  <a:gd name="connsiteY96" fmla="*/ 874578 h 1516072"/>
                  <a:gd name="connsiteX97" fmla="*/ 758754 w 1003876"/>
                  <a:gd name="connsiteY97" fmla="*/ 872673 h 1516072"/>
                  <a:gd name="connsiteX98" fmla="*/ 737799 w 1003876"/>
                  <a:gd name="connsiteY98" fmla="*/ 874578 h 1516072"/>
                  <a:gd name="connsiteX99" fmla="*/ 732084 w 1003876"/>
                  <a:gd name="connsiteY99" fmla="*/ 878388 h 1516072"/>
                  <a:gd name="connsiteX100" fmla="*/ 699699 w 1003876"/>
                  <a:gd name="connsiteY100" fmla="*/ 899343 h 1516072"/>
                  <a:gd name="connsiteX101" fmla="*/ 595181 w 1003876"/>
                  <a:gd name="connsiteY101" fmla="*/ 957831 h 1516072"/>
                  <a:gd name="connsiteX102" fmla="*/ 507294 w 1003876"/>
                  <a:gd name="connsiteY102" fmla="*/ 847908 h 1516072"/>
                  <a:gd name="connsiteX103" fmla="*/ 503484 w 1003876"/>
                  <a:gd name="connsiteY103" fmla="*/ 358323 h 1516072"/>
                  <a:gd name="connsiteX104" fmla="*/ 499674 w 1003876"/>
                  <a:gd name="connsiteY104" fmla="*/ 66858 h 1516072"/>
                  <a:gd name="connsiteX105" fmla="*/ 490149 w 1003876"/>
                  <a:gd name="connsiteY105" fmla="*/ 40188 h 1516072"/>
                  <a:gd name="connsiteX106" fmla="*/ 488244 w 1003876"/>
                  <a:gd name="connsiteY106" fmla="*/ 34473 h 1516072"/>
                  <a:gd name="connsiteX107" fmla="*/ 484434 w 1003876"/>
                  <a:gd name="connsiteY107" fmla="*/ 28758 h 1516072"/>
                  <a:gd name="connsiteX108" fmla="*/ 478719 w 1003876"/>
                  <a:gd name="connsiteY108" fmla="*/ 17328 h 1516072"/>
                  <a:gd name="connsiteX109" fmla="*/ 473004 w 1003876"/>
                  <a:gd name="connsiteY109" fmla="*/ 13518 h 1516072"/>
                  <a:gd name="connsiteX110" fmla="*/ 469194 w 1003876"/>
                  <a:gd name="connsiteY110" fmla="*/ 7803 h 1516072"/>
                  <a:gd name="connsiteX111" fmla="*/ 429189 w 1003876"/>
                  <a:gd name="connsiteY111" fmla="*/ 11613 h 1516072"/>
                  <a:gd name="connsiteX112" fmla="*/ 425379 w 1003876"/>
                  <a:gd name="connsiteY112" fmla="*/ 78288 h 1516072"/>
                  <a:gd name="connsiteX113" fmla="*/ 425379 w 1003876"/>
                  <a:gd name="connsiteY113" fmla="*/ 84003 h 1516072"/>
                  <a:gd name="connsiteX114" fmla="*/ 436603 w 1003876"/>
                  <a:gd name="connsiteY114" fmla="*/ 225952 h 1516072"/>
                  <a:gd name="connsiteX115" fmla="*/ 440619 w 1003876"/>
                  <a:gd name="connsiteY115" fmla="*/ 421188 h 1516072"/>
                  <a:gd name="connsiteX116" fmla="*/ 440002 w 1003876"/>
                  <a:gd name="connsiteY116" fmla="*/ 789160 h 1516072"/>
                  <a:gd name="connsiteX117" fmla="*/ 430322 w 1003876"/>
                  <a:gd name="connsiteY117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10139 w 1003876"/>
                  <a:gd name="connsiteY40" fmla="*/ 1392738 h 1516072"/>
                  <a:gd name="connsiteX41" fmla="*/ 421569 w 1003876"/>
                  <a:gd name="connsiteY41" fmla="*/ 1348923 h 1516072"/>
                  <a:gd name="connsiteX42" fmla="*/ 427284 w 1003876"/>
                  <a:gd name="connsiteY42" fmla="*/ 1335588 h 1516072"/>
                  <a:gd name="connsiteX43" fmla="*/ 467289 w 1003876"/>
                  <a:gd name="connsiteY43" fmla="*/ 1265103 h 1516072"/>
                  <a:gd name="connsiteX44" fmla="*/ 528455 w 1003876"/>
                  <a:gd name="connsiteY44" fmla="*/ 1230091 h 1516072"/>
                  <a:gd name="connsiteX45" fmla="*/ 601154 w 1003876"/>
                  <a:gd name="connsiteY45" fmla="*/ 1221700 h 1516072"/>
                  <a:gd name="connsiteX46" fmla="*/ 720654 w 1003876"/>
                  <a:gd name="connsiteY46" fmla="*/ 1316538 h 1516072"/>
                  <a:gd name="connsiteX47" fmla="*/ 733989 w 1003876"/>
                  <a:gd name="connsiteY47" fmla="*/ 1326063 h 1516072"/>
                  <a:gd name="connsiteX48" fmla="*/ 743514 w 1003876"/>
                  <a:gd name="connsiteY48" fmla="*/ 1327968 h 1516072"/>
                  <a:gd name="connsiteX49" fmla="*/ 749229 w 1003876"/>
                  <a:gd name="connsiteY49" fmla="*/ 1329873 h 1516072"/>
                  <a:gd name="connsiteX50" fmla="*/ 762564 w 1003876"/>
                  <a:gd name="connsiteY50" fmla="*/ 1335588 h 1516072"/>
                  <a:gd name="connsiteX51" fmla="*/ 777804 w 1003876"/>
                  <a:gd name="connsiteY51" fmla="*/ 1333683 h 1516072"/>
                  <a:gd name="connsiteX52" fmla="*/ 789234 w 1003876"/>
                  <a:gd name="connsiteY52" fmla="*/ 1327968 h 1516072"/>
                  <a:gd name="connsiteX53" fmla="*/ 794949 w 1003876"/>
                  <a:gd name="connsiteY53" fmla="*/ 1326063 h 1516072"/>
                  <a:gd name="connsiteX54" fmla="*/ 802569 w 1003876"/>
                  <a:gd name="connsiteY54" fmla="*/ 1308918 h 1516072"/>
                  <a:gd name="connsiteX55" fmla="*/ 800664 w 1003876"/>
                  <a:gd name="connsiteY55" fmla="*/ 1284153 h 1516072"/>
                  <a:gd name="connsiteX56" fmla="*/ 798759 w 1003876"/>
                  <a:gd name="connsiteY56" fmla="*/ 1278438 h 1516072"/>
                  <a:gd name="connsiteX57" fmla="*/ 796854 w 1003876"/>
                  <a:gd name="connsiteY57" fmla="*/ 1270818 h 1516072"/>
                  <a:gd name="connsiteX58" fmla="*/ 783519 w 1003876"/>
                  <a:gd name="connsiteY58" fmla="*/ 1253673 h 1516072"/>
                  <a:gd name="connsiteX59" fmla="*/ 773994 w 1003876"/>
                  <a:gd name="connsiteY59" fmla="*/ 1247958 h 1516072"/>
                  <a:gd name="connsiteX60" fmla="*/ 648264 w 1003876"/>
                  <a:gd name="connsiteY60" fmla="*/ 1156518 h 1516072"/>
                  <a:gd name="connsiteX61" fmla="*/ 644454 w 1003876"/>
                  <a:gd name="connsiteY61" fmla="*/ 1139373 h 1516072"/>
                  <a:gd name="connsiteX62" fmla="*/ 646359 w 1003876"/>
                  <a:gd name="connsiteY62" fmla="*/ 1131753 h 1516072"/>
                  <a:gd name="connsiteX63" fmla="*/ 650169 w 1003876"/>
                  <a:gd name="connsiteY63" fmla="*/ 1114608 h 1516072"/>
                  <a:gd name="connsiteX64" fmla="*/ 653979 w 1003876"/>
                  <a:gd name="connsiteY64" fmla="*/ 1108893 h 1516072"/>
                  <a:gd name="connsiteX65" fmla="*/ 655884 w 1003876"/>
                  <a:gd name="connsiteY65" fmla="*/ 1103178 h 1516072"/>
                  <a:gd name="connsiteX66" fmla="*/ 661599 w 1003876"/>
                  <a:gd name="connsiteY66" fmla="*/ 1101273 h 1516072"/>
                  <a:gd name="connsiteX67" fmla="*/ 671124 w 1003876"/>
                  <a:gd name="connsiteY67" fmla="*/ 1089843 h 1516072"/>
                  <a:gd name="connsiteX68" fmla="*/ 724464 w 1003876"/>
                  <a:gd name="connsiteY68" fmla="*/ 1082223 h 1516072"/>
                  <a:gd name="connsiteX69" fmla="*/ 842574 w 1003876"/>
                  <a:gd name="connsiteY69" fmla="*/ 1084128 h 1516072"/>
                  <a:gd name="connsiteX70" fmla="*/ 871149 w 1003876"/>
                  <a:gd name="connsiteY70" fmla="*/ 1086033 h 1516072"/>
                  <a:gd name="connsiteX71" fmla="*/ 899724 w 1003876"/>
                  <a:gd name="connsiteY71" fmla="*/ 1091748 h 1516072"/>
                  <a:gd name="connsiteX72" fmla="*/ 922584 w 1003876"/>
                  <a:gd name="connsiteY72" fmla="*/ 1095558 h 1516072"/>
                  <a:gd name="connsiteX73" fmla="*/ 985294 w 1003876"/>
                  <a:gd name="connsiteY73" fmla="*/ 1104311 h 1516072"/>
                  <a:gd name="connsiteX74" fmla="*/ 1003378 w 1003876"/>
                  <a:gd name="connsiteY74" fmla="*/ 1065958 h 1516072"/>
                  <a:gd name="connsiteX75" fmla="*/ 970209 w 1003876"/>
                  <a:gd name="connsiteY75" fmla="*/ 1044123 h 1516072"/>
                  <a:gd name="connsiteX76" fmla="*/ 918620 w 1003876"/>
                  <a:gd name="connsiteY76" fmla="*/ 1034598 h 1516072"/>
                  <a:gd name="connsiteX77" fmla="*/ 825429 w 1003876"/>
                  <a:gd name="connsiteY77" fmla="*/ 1034598 h 1516072"/>
                  <a:gd name="connsiteX78" fmla="*/ 730179 w 1003876"/>
                  <a:gd name="connsiteY78" fmla="*/ 1038408 h 1516072"/>
                  <a:gd name="connsiteX79" fmla="*/ 669219 w 1003876"/>
                  <a:gd name="connsiteY79" fmla="*/ 1046028 h 1516072"/>
                  <a:gd name="connsiteX80" fmla="*/ 646360 w 1003876"/>
                  <a:gd name="connsiteY80" fmla="*/ 1049838 h 1516072"/>
                  <a:gd name="connsiteX81" fmla="*/ 640078 w 1003876"/>
                  <a:gd name="connsiteY81" fmla="*/ 1026051 h 1516072"/>
                  <a:gd name="connsiteX82" fmla="*/ 673029 w 1003876"/>
                  <a:gd name="connsiteY82" fmla="*/ 992688 h 1516072"/>
                  <a:gd name="connsiteX83" fmla="*/ 674934 w 1003876"/>
                  <a:gd name="connsiteY83" fmla="*/ 986973 h 1516072"/>
                  <a:gd name="connsiteX84" fmla="*/ 680649 w 1003876"/>
                  <a:gd name="connsiteY84" fmla="*/ 985068 h 1516072"/>
                  <a:gd name="connsiteX85" fmla="*/ 686364 w 1003876"/>
                  <a:gd name="connsiteY85" fmla="*/ 981258 h 1516072"/>
                  <a:gd name="connsiteX86" fmla="*/ 695889 w 1003876"/>
                  <a:gd name="connsiteY86" fmla="*/ 971733 h 1516072"/>
                  <a:gd name="connsiteX87" fmla="*/ 705414 w 1003876"/>
                  <a:gd name="connsiteY87" fmla="*/ 960303 h 1516072"/>
                  <a:gd name="connsiteX88" fmla="*/ 716844 w 1003876"/>
                  <a:gd name="connsiteY88" fmla="*/ 952683 h 1516072"/>
                  <a:gd name="connsiteX89" fmla="*/ 732084 w 1003876"/>
                  <a:gd name="connsiteY89" fmla="*/ 939348 h 1516072"/>
                  <a:gd name="connsiteX90" fmla="*/ 741609 w 1003876"/>
                  <a:gd name="connsiteY90" fmla="*/ 927918 h 1516072"/>
                  <a:gd name="connsiteX91" fmla="*/ 753039 w 1003876"/>
                  <a:gd name="connsiteY91" fmla="*/ 918393 h 1516072"/>
                  <a:gd name="connsiteX92" fmla="*/ 758754 w 1003876"/>
                  <a:gd name="connsiteY92" fmla="*/ 906963 h 1516072"/>
                  <a:gd name="connsiteX93" fmla="*/ 760659 w 1003876"/>
                  <a:gd name="connsiteY93" fmla="*/ 901248 h 1516072"/>
                  <a:gd name="connsiteX94" fmla="*/ 766374 w 1003876"/>
                  <a:gd name="connsiteY94" fmla="*/ 889818 h 1516072"/>
                  <a:gd name="connsiteX95" fmla="*/ 764469 w 1003876"/>
                  <a:gd name="connsiteY95" fmla="*/ 874578 h 1516072"/>
                  <a:gd name="connsiteX96" fmla="*/ 758754 w 1003876"/>
                  <a:gd name="connsiteY96" fmla="*/ 872673 h 1516072"/>
                  <a:gd name="connsiteX97" fmla="*/ 737799 w 1003876"/>
                  <a:gd name="connsiteY97" fmla="*/ 874578 h 1516072"/>
                  <a:gd name="connsiteX98" fmla="*/ 732084 w 1003876"/>
                  <a:gd name="connsiteY98" fmla="*/ 878388 h 1516072"/>
                  <a:gd name="connsiteX99" fmla="*/ 699699 w 1003876"/>
                  <a:gd name="connsiteY99" fmla="*/ 899343 h 1516072"/>
                  <a:gd name="connsiteX100" fmla="*/ 595181 w 1003876"/>
                  <a:gd name="connsiteY100" fmla="*/ 957831 h 1516072"/>
                  <a:gd name="connsiteX101" fmla="*/ 507294 w 1003876"/>
                  <a:gd name="connsiteY101" fmla="*/ 847908 h 1516072"/>
                  <a:gd name="connsiteX102" fmla="*/ 503484 w 1003876"/>
                  <a:gd name="connsiteY102" fmla="*/ 358323 h 1516072"/>
                  <a:gd name="connsiteX103" fmla="*/ 499674 w 1003876"/>
                  <a:gd name="connsiteY103" fmla="*/ 66858 h 1516072"/>
                  <a:gd name="connsiteX104" fmla="*/ 490149 w 1003876"/>
                  <a:gd name="connsiteY104" fmla="*/ 40188 h 1516072"/>
                  <a:gd name="connsiteX105" fmla="*/ 488244 w 1003876"/>
                  <a:gd name="connsiteY105" fmla="*/ 34473 h 1516072"/>
                  <a:gd name="connsiteX106" fmla="*/ 484434 w 1003876"/>
                  <a:gd name="connsiteY106" fmla="*/ 28758 h 1516072"/>
                  <a:gd name="connsiteX107" fmla="*/ 478719 w 1003876"/>
                  <a:gd name="connsiteY107" fmla="*/ 17328 h 1516072"/>
                  <a:gd name="connsiteX108" fmla="*/ 473004 w 1003876"/>
                  <a:gd name="connsiteY108" fmla="*/ 13518 h 1516072"/>
                  <a:gd name="connsiteX109" fmla="*/ 469194 w 1003876"/>
                  <a:gd name="connsiteY109" fmla="*/ 7803 h 1516072"/>
                  <a:gd name="connsiteX110" fmla="*/ 429189 w 1003876"/>
                  <a:gd name="connsiteY110" fmla="*/ 11613 h 1516072"/>
                  <a:gd name="connsiteX111" fmla="*/ 425379 w 1003876"/>
                  <a:gd name="connsiteY111" fmla="*/ 78288 h 1516072"/>
                  <a:gd name="connsiteX112" fmla="*/ 425379 w 1003876"/>
                  <a:gd name="connsiteY112" fmla="*/ 84003 h 1516072"/>
                  <a:gd name="connsiteX113" fmla="*/ 436603 w 1003876"/>
                  <a:gd name="connsiteY113" fmla="*/ 225952 h 1516072"/>
                  <a:gd name="connsiteX114" fmla="*/ 440619 w 1003876"/>
                  <a:gd name="connsiteY114" fmla="*/ 421188 h 1516072"/>
                  <a:gd name="connsiteX115" fmla="*/ 440002 w 1003876"/>
                  <a:gd name="connsiteY115" fmla="*/ 789160 h 1516072"/>
                  <a:gd name="connsiteX116" fmla="*/ 430322 w 1003876"/>
                  <a:gd name="connsiteY116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21569 w 1003876"/>
                  <a:gd name="connsiteY40" fmla="*/ 1348923 h 1516072"/>
                  <a:gd name="connsiteX41" fmla="*/ 427284 w 1003876"/>
                  <a:gd name="connsiteY41" fmla="*/ 1335588 h 1516072"/>
                  <a:gd name="connsiteX42" fmla="*/ 467289 w 1003876"/>
                  <a:gd name="connsiteY42" fmla="*/ 1265103 h 1516072"/>
                  <a:gd name="connsiteX43" fmla="*/ 528455 w 1003876"/>
                  <a:gd name="connsiteY43" fmla="*/ 1230091 h 1516072"/>
                  <a:gd name="connsiteX44" fmla="*/ 601154 w 1003876"/>
                  <a:gd name="connsiteY44" fmla="*/ 1221700 h 1516072"/>
                  <a:gd name="connsiteX45" fmla="*/ 720654 w 1003876"/>
                  <a:gd name="connsiteY45" fmla="*/ 1316538 h 1516072"/>
                  <a:gd name="connsiteX46" fmla="*/ 733989 w 1003876"/>
                  <a:gd name="connsiteY46" fmla="*/ 1326063 h 1516072"/>
                  <a:gd name="connsiteX47" fmla="*/ 743514 w 1003876"/>
                  <a:gd name="connsiteY47" fmla="*/ 1327968 h 1516072"/>
                  <a:gd name="connsiteX48" fmla="*/ 749229 w 1003876"/>
                  <a:gd name="connsiteY48" fmla="*/ 1329873 h 1516072"/>
                  <a:gd name="connsiteX49" fmla="*/ 762564 w 1003876"/>
                  <a:gd name="connsiteY49" fmla="*/ 1335588 h 1516072"/>
                  <a:gd name="connsiteX50" fmla="*/ 777804 w 1003876"/>
                  <a:gd name="connsiteY50" fmla="*/ 1333683 h 1516072"/>
                  <a:gd name="connsiteX51" fmla="*/ 789234 w 1003876"/>
                  <a:gd name="connsiteY51" fmla="*/ 1327968 h 1516072"/>
                  <a:gd name="connsiteX52" fmla="*/ 794949 w 1003876"/>
                  <a:gd name="connsiteY52" fmla="*/ 1326063 h 1516072"/>
                  <a:gd name="connsiteX53" fmla="*/ 802569 w 1003876"/>
                  <a:gd name="connsiteY53" fmla="*/ 1308918 h 1516072"/>
                  <a:gd name="connsiteX54" fmla="*/ 800664 w 1003876"/>
                  <a:gd name="connsiteY54" fmla="*/ 1284153 h 1516072"/>
                  <a:gd name="connsiteX55" fmla="*/ 798759 w 1003876"/>
                  <a:gd name="connsiteY55" fmla="*/ 1278438 h 1516072"/>
                  <a:gd name="connsiteX56" fmla="*/ 796854 w 1003876"/>
                  <a:gd name="connsiteY56" fmla="*/ 1270818 h 1516072"/>
                  <a:gd name="connsiteX57" fmla="*/ 783519 w 1003876"/>
                  <a:gd name="connsiteY57" fmla="*/ 1253673 h 1516072"/>
                  <a:gd name="connsiteX58" fmla="*/ 773994 w 1003876"/>
                  <a:gd name="connsiteY58" fmla="*/ 1247958 h 1516072"/>
                  <a:gd name="connsiteX59" fmla="*/ 648264 w 1003876"/>
                  <a:gd name="connsiteY59" fmla="*/ 1156518 h 1516072"/>
                  <a:gd name="connsiteX60" fmla="*/ 644454 w 1003876"/>
                  <a:gd name="connsiteY60" fmla="*/ 1139373 h 1516072"/>
                  <a:gd name="connsiteX61" fmla="*/ 646359 w 1003876"/>
                  <a:gd name="connsiteY61" fmla="*/ 1131753 h 1516072"/>
                  <a:gd name="connsiteX62" fmla="*/ 650169 w 1003876"/>
                  <a:gd name="connsiteY62" fmla="*/ 1114608 h 1516072"/>
                  <a:gd name="connsiteX63" fmla="*/ 653979 w 1003876"/>
                  <a:gd name="connsiteY63" fmla="*/ 1108893 h 1516072"/>
                  <a:gd name="connsiteX64" fmla="*/ 655884 w 1003876"/>
                  <a:gd name="connsiteY64" fmla="*/ 1103178 h 1516072"/>
                  <a:gd name="connsiteX65" fmla="*/ 661599 w 1003876"/>
                  <a:gd name="connsiteY65" fmla="*/ 1101273 h 1516072"/>
                  <a:gd name="connsiteX66" fmla="*/ 671124 w 1003876"/>
                  <a:gd name="connsiteY66" fmla="*/ 1089843 h 1516072"/>
                  <a:gd name="connsiteX67" fmla="*/ 724464 w 1003876"/>
                  <a:gd name="connsiteY67" fmla="*/ 1082223 h 1516072"/>
                  <a:gd name="connsiteX68" fmla="*/ 842574 w 1003876"/>
                  <a:gd name="connsiteY68" fmla="*/ 1084128 h 1516072"/>
                  <a:gd name="connsiteX69" fmla="*/ 871149 w 1003876"/>
                  <a:gd name="connsiteY69" fmla="*/ 1086033 h 1516072"/>
                  <a:gd name="connsiteX70" fmla="*/ 899724 w 1003876"/>
                  <a:gd name="connsiteY70" fmla="*/ 1091748 h 1516072"/>
                  <a:gd name="connsiteX71" fmla="*/ 922584 w 1003876"/>
                  <a:gd name="connsiteY71" fmla="*/ 1095558 h 1516072"/>
                  <a:gd name="connsiteX72" fmla="*/ 985294 w 1003876"/>
                  <a:gd name="connsiteY72" fmla="*/ 1104311 h 1516072"/>
                  <a:gd name="connsiteX73" fmla="*/ 1003378 w 1003876"/>
                  <a:gd name="connsiteY73" fmla="*/ 1065958 h 1516072"/>
                  <a:gd name="connsiteX74" fmla="*/ 970209 w 1003876"/>
                  <a:gd name="connsiteY74" fmla="*/ 1044123 h 1516072"/>
                  <a:gd name="connsiteX75" fmla="*/ 918620 w 1003876"/>
                  <a:gd name="connsiteY75" fmla="*/ 1034598 h 1516072"/>
                  <a:gd name="connsiteX76" fmla="*/ 825429 w 1003876"/>
                  <a:gd name="connsiteY76" fmla="*/ 1034598 h 1516072"/>
                  <a:gd name="connsiteX77" fmla="*/ 730179 w 1003876"/>
                  <a:gd name="connsiteY77" fmla="*/ 1038408 h 1516072"/>
                  <a:gd name="connsiteX78" fmla="*/ 669219 w 1003876"/>
                  <a:gd name="connsiteY78" fmla="*/ 1046028 h 1516072"/>
                  <a:gd name="connsiteX79" fmla="*/ 646360 w 1003876"/>
                  <a:gd name="connsiteY79" fmla="*/ 1049838 h 1516072"/>
                  <a:gd name="connsiteX80" fmla="*/ 640078 w 1003876"/>
                  <a:gd name="connsiteY80" fmla="*/ 1026051 h 1516072"/>
                  <a:gd name="connsiteX81" fmla="*/ 673029 w 1003876"/>
                  <a:gd name="connsiteY81" fmla="*/ 992688 h 1516072"/>
                  <a:gd name="connsiteX82" fmla="*/ 674934 w 1003876"/>
                  <a:gd name="connsiteY82" fmla="*/ 986973 h 1516072"/>
                  <a:gd name="connsiteX83" fmla="*/ 680649 w 1003876"/>
                  <a:gd name="connsiteY83" fmla="*/ 985068 h 1516072"/>
                  <a:gd name="connsiteX84" fmla="*/ 686364 w 1003876"/>
                  <a:gd name="connsiteY84" fmla="*/ 981258 h 1516072"/>
                  <a:gd name="connsiteX85" fmla="*/ 695889 w 1003876"/>
                  <a:gd name="connsiteY85" fmla="*/ 971733 h 1516072"/>
                  <a:gd name="connsiteX86" fmla="*/ 705414 w 1003876"/>
                  <a:gd name="connsiteY86" fmla="*/ 960303 h 1516072"/>
                  <a:gd name="connsiteX87" fmla="*/ 716844 w 1003876"/>
                  <a:gd name="connsiteY87" fmla="*/ 952683 h 1516072"/>
                  <a:gd name="connsiteX88" fmla="*/ 732084 w 1003876"/>
                  <a:gd name="connsiteY88" fmla="*/ 939348 h 1516072"/>
                  <a:gd name="connsiteX89" fmla="*/ 741609 w 1003876"/>
                  <a:gd name="connsiteY89" fmla="*/ 927918 h 1516072"/>
                  <a:gd name="connsiteX90" fmla="*/ 753039 w 1003876"/>
                  <a:gd name="connsiteY90" fmla="*/ 918393 h 1516072"/>
                  <a:gd name="connsiteX91" fmla="*/ 758754 w 1003876"/>
                  <a:gd name="connsiteY91" fmla="*/ 906963 h 1516072"/>
                  <a:gd name="connsiteX92" fmla="*/ 760659 w 1003876"/>
                  <a:gd name="connsiteY92" fmla="*/ 901248 h 1516072"/>
                  <a:gd name="connsiteX93" fmla="*/ 766374 w 1003876"/>
                  <a:gd name="connsiteY93" fmla="*/ 889818 h 1516072"/>
                  <a:gd name="connsiteX94" fmla="*/ 764469 w 1003876"/>
                  <a:gd name="connsiteY94" fmla="*/ 874578 h 1516072"/>
                  <a:gd name="connsiteX95" fmla="*/ 758754 w 1003876"/>
                  <a:gd name="connsiteY95" fmla="*/ 872673 h 1516072"/>
                  <a:gd name="connsiteX96" fmla="*/ 737799 w 1003876"/>
                  <a:gd name="connsiteY96" fmla="*/ 874578 h 1516072"/>
                  <a:gd name="connsiteX97" fmla="*/ 732084 w 1003876"/>
                  <a:gd name="connsiteY97" fmla="*/ 878388 h 1516072"/>
                  <a:gd name="connsiteX98" fmla="*/ 699699 w 1003876"/>
                  <a:gd name="connsiteY98" fmla="*/ 899343 h 1516072"/>
                  <a:gd name="connsiteX99" fmla="*/ 595181 w 1003876"/>
                  <a:gd name="connsiteY99" fmla="*/ 957831 h 1516072"/>
                  <a:gd name="connsiteX100" fmla="*/ 507294 w 1003876"/>
                  <a:gd name="connsiteY100" fmla="*/ 847908 h 1516072"/>
                  <a:gd name="connsiteX101" fmla="*/ 503484 w 1003876"/>
                  <a:gd name="connsiteY101" fmla="*/ 358323 h 1516072"/>
                  <a:gd name="connsiteX102" fmla="*/ 499674 w 1003876"/>
                  <a:gd name="connsiteY102" fmla="*/ 66858 h 1516072"/>
                  <a:gd name="connsiteX103" fmla="*/ 490149 w 1003876"/>
                  <a:gd name="connsiteY103" fmla="*/ 40188 h 1516072"/>
                  <a:gd name="connsiteX104" fmla="*/ 488244 w 1003876"/>
                  <a:gd name="connsiteY104" fmla="*/ 34473 h 1516072"/>
                  <a:gd name="connsiteX105" fmla="*/ 484434 w 1003876"/>
                  <a:gd name="connsiteY105" fmla="*/ 28758 h 1516072"/>
                  <a:gd name="connsiteX106" fmla="*/ 478719 w 1003876"/>
                  <a:gd name="connsiteY106" fmla="*/ 17328 h 1516072"/>
                  <a:gd name="connsiteX107" fmla="*/ 473004 w 1003876"/>
                  <a:gd name="connsiteY107" fmla="*/ 13518 h 1516072"/>
                  <a:gd name="connsiteX108" fmla="*/ 469194 w 1003876"/>
                  <a:gd name="connsiteY108" fmla="*/ 7803 h 1516072"/>
                  <a:gd name="connsiteX109" fmla="*/ 429189 w 1003876"/>
                  <a:gd name="connsiteY109" fmla="*/ 11613 h 1516072"/>
                  <a:gd name="connsiteX110" fmla="*/ 425379 w 1003876"/>
                  <a:gd name="connsiteY110" fmla="*/ 78288 h 1516072"/>
                  <a:gd name="connsiteX111" fmla="*/ 425379 w 1003876"/>
                  <a:gd name="connsiteY111" fmla="*/ 84003 h 1516072"/>
                  <a:gd name="connsiteX112" fmla="*/ 436603 w 1003876"/>
                  <a:gd name="connsiteY112" fmla="*/ 225952 h 1516072"/>
                  <a:gd name="connsiteX113" fmla="*/ 440619 w 1003876"/>
                  <a:gd name="connsiteY113" fmla="*/ 421188 h 1516072"/>
                  <a:gd name="connsiteX114" fmla="*/ 440002 w 1003876"/>
                  <a:gd name="connsiteY114" fmla="*/ 789160 h 1516072"/>
                  <a:gd name="connsiteX115" fmla="*/ 430322 w 1003876"/>
                  <a:gd name="connsiteY115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21569 w 1003876"/>
                  <a:gd name="connsiteY40" fmla="*/ 1348923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4424 w 1003876"/>
                  <a:gd name="connsiteY39" fmla="*/ 1404168 h 1516072"/>
                  <a:gd name="connsiteX40" fmla="*/ 424041 w 1003876"/>
                  <a:gd name="connsiteY40" fmla="*/ 1329152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0614 w 1003876"/>
                  <a:gd name="connsiteY38" fmla="*/ 1461318 h 1516072"/>
                  <a:gd name="connsiteX39" fmla="*/ 409367 w 1003876"/>
                  <a:gd name="connsiteY39" fmla="*/ 1389340 h 1516072"/>
                  <a:gd name="connsiteX40" fmla="*/ 424041 w 1003876"/>
                  <a:gd name="connsiteY40" fmla="*/ 1329152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0970 w 1003876"/>
                  <a:gd name="connsiteY29" fmla="*/ 1240904 h 1516072"/>
                  <a:gd name="connsiteX30" fmla="*/ 362514 w 1003876"/>
                  <a:gd name="connsiteY30" fmla="*/ 1286058 h 1516072"/>
                  <a:gd name="connsiteX31" fmla="*/ 358704 w 1003876"/>
                  <a:gd name="connsiteY31" fmla="*/ 1291773 h 1516072"/>
                  <a:gd name="connsiteX32" fmla="*/ 330129 w 1003876"/>
                  <a:gd name="connsiteY32" fmla="*/ 1381308 h 1516072"/>
                  <a:gd name="connsiteX33" fmla="*/ 328224 w 1003876"/>
                  <a:gd name="connsiteY33" fmla="*/ 1420386 h 1516072"/>
                  <a:gd name="connsiteX34" fmla="*/ 332034 w 1003876"/>
                  <a:gd name="connsiteY34" fmla="*/ 1463223 h 1516072"/>
                  <a:gd name="connsiteX35" fmla="*/ 364419 w 1003876"/>
                  <a:gd name="connsiteY35" fmla="*/ 1512753 h 1516072"/>
                  <a:gd name="connsiteX36" fmla="*/ 387279 w 1003876"/>
                  <a:gd name="connsiteY36" fmla="*/ 1514658 h 1516072"/>
                  <a:gd name="connsiteX37" fmla="*/ 396804 w 1003876"/>
                  <a:gd name="connsiteY37" fmla="*/ 1491798 h 1516072"/>
                  <a:gd name="connsiteX38" fmla="*/ 403085 w 1003876"/>
                  <a:gd name="connsiteY38" fmla="*/ 1451433 h 1516072"/>
                  <a:gd name="connsiteX39" fmla="*/ 409367 w 1003876"/>
                  <a:gd name="connsiteY39" fmla="*/ 1389340 h 1516072"/>
                  <a:gd name="connsiteX40" fmla="*/ 424041 w 1003876"/>
                  <a:gd name="connsiteY40" fmla="*/ 1329152 h 1516072"/>
                  <a:gd name="connsiteX41" fmla="*/ 467289 w 1003876"/>
                  <a:gd name="connsiteY41" fmla="*/ 1265103 h 1516072"/>
                  <a:gd name="connsiteX42" fmla="*/ 528455 w 1003876"/>
                  <a:gd name="connsiteY42" fmla="*/ 1230091 h 1516072"/>
                  <a:gd name="connsiteX43" fmla="*/ 601154 w 1003876"/>
                  <a:gd name="connsiteY43" fmla="*/ 1221700 h 1516072"/>
                  <a:gd name="connsiteX44" fmla="*/ 720654 w 1003876"/>
                  <a:gd name="connsiteY44" fmla="*/ 1316538 h 1516072"/>
                  <a:gd name="connsiteX45" fmla="*/ 733989 w 1003876"/>
                  <a:gd name="connsiteY45" fmla="*/ 1326063 h 1516072"/>
                  <a:gd name="connsiteX46" fmla="*/ 743514 w 1003876"/>
                  <a:gd name="connsiteY46" fmla="*/ 1327968 h 1516072"/>
                  <a:gd name="connsiteX47" fmla="*/ 749229 w 1003876"/>
                  <a:gd name="connsiteY47" fmla="*/ 1329873 h 1516072"/>
                  <a:gd name="connsiteX48" fmla="*/ 762564 w 1003876"/>
                  <a:gd name="connsiteY48" fmla="*/ 1335588 h 1516072"/>
                  <a:gd name="connsiteX49" fmla="*/ 777804 w 1003876"/>
                  <a:gd name="connsiteY49" fmla="*/ 1333683 h 1516072"/>
                  <a:gd name="connsiteX50" fmla="*/ 789234 w 1003876"/>
                  <a:gd name="connsiteY50" fmla="*/ 1327968 h 1516072"/>
                  <a:gd name="connsiteX51" fmla="*/ 794949 w 1003876"/>
                  <a:gd name="connsiteY51" fmla="*/ 1326063 h 1516072"/>
                  <a:gd name="connsiteX52" fmla="*/ 802569 w 1003876"/>
                  <a:gd name="connsiteY52" fmla="*/ 1308918 h 1516072"/>
                  <a:gd name="connsiteX53" fmla="*/ 800664 w 1003876"/>
                  <a:gd name="connsiteY53" fmla="*/ 1284153 h 1516072"/>
                  <a:gd name="connsiteX54" fmla="*/ 798759 w 1003876"/>
                  <a:gd name="connsiteY54" fmla="*/ 1278438 h 1516072"/>
                  <a:gd name="connsiteX55" fmla="*/ 796854 w 1003876"/>
                  <a:gd name="connsiteY55" fmla="*/ 1270818 h 1516072"/>
                  <a:gd name="connsiteX56" fmla="*/ 783519 w 1003876"/>
                  <a:gd name="connsiteY56" fmla="*/ 1253673 h 1516072"/>
                  <a:gd name="connsiteX57" fmla="*/ 773994 w 1003876"/>
                  <a:gd name="connsiteY57" fmla="*/ 1247958 h 1516072"/>
                  <a:gd name="connsiteX58" fmla="*/ 648264 w 1003876"/>
                  <a:gd name="connsiteY58" fmla="*/ 1156518 h 1516072"/>
                  <a:gd name="connsiteX59" fmla="*/ 644454 w 1003876"/>
                  <a:gd name="connsiteY59" fmla="*/ 1139373 h 1516072"/>
                  <a:gd name="connsiteX60" fmla="*/ 646359 w 1003876"/>
                  <a:gd name="connsiteY60" fmla="*/ 1131753 h 1516072"/>
                  <a:gd name="connsiteX61" fmla="*/ 650169 w 1003876"/>
                  <a:gd name="connsiteY61" fmla="*/ 1114608 h 1516072"/>
                  <a:gd name="connsiteX62" fmla="*/ 653979 w 1003876"/>
                  <a:gd name="connsiteY62" fmla="*/ 1108893 h 1516072"/>
                  <a:gd name="connsiteX63" fmla="*/ 655884 w 1003876"/>
                  <a:gd name="connsiteY63" fmla="*/ 1103178 h 1516072"/>
                  <a:gd name="connsiteX64" fmla="*/ 661599 w 1003876"/>
                  <a:gd name="connsiteY64" fmla="*/ 1101273 h 1516072"/>
                  <a:gd name="connsiteX65" fmla="*/ 671124 w 1003876"/>
                  <a:gd name="connsiteY65" fmla="*/ 1089843 h 1516072"/>
                  <a:gd name="connsiteX66" fmla="*/ 724464 w 1003876"/>
                  <a:gd name="connsiteY66" fmla="*/ 1082223 h 1516072"/>
                  <a:gd name="connsiteX67" fmla="*/ 842574 w 1003876"/>
                  <a:gd name="connsiteY67" fmla="*/ 1084128 h 1516072"/>
                  <a:gd name="connsiteX68" fmla="*/ 871149 w 1003876"/>
                  <a:gd name="connsiteY68" fmla="*/ 1086033 h 1516072"/>
                  <a:gd name="connsiteX69" fmla="*/ 899724 w 1003876"/>
                  <a:gd name="connsiteY69" fmla="*/ 1091748 h 1516072"/>
                  <a:gd name="connsiteX70" fmla="*/ 922584 w 1003876"/>
                  <a:gd name="connsiteY70" fmla="*/ 1095558 h 1516072"/>
                  <a:gd name="connsiteX71" fmla="*/ 985294 w 1003876"/>
                  <a:gd name="connsiteY71" fmla="*/ 1104311 h 1516072"/>
                  <a:gd name="connsiteX72" fmla="*/ 1003378 w 1003876"/>
                  <a:gd name="connsiteY72" fmla="*/ 1065958 h 1516072"/>
                  <a:gd name="connsiteX73" fmla="*/ 970209 w 1003876"/>
                  <a:gd name="connsiteY73" fmla="*/ 1044123 h 1516072"/>
                  <a:gd name="connsiteX74" fmla="*/ 918620 w 1003876"/>
                  <a:gd name="connsiteY74" fmla="*/ 1034598 h 1516072"/>
                  <a:gd name="connsiteX75" fmla="*/ 825429 w 1003876"/>
                  <a:gd name="connsiteY75" fmla="*/ 1034598 h 1516072"/>
                  <a:gd name="connsiteX76" fmla="*/ 730179 w 1003876"/>
                  <a:gd name="connsiteY76" fmla="*/ 1038408 h 1516072"/>
                  <a:gd name="connsiteX77" fmla="*/ 669219 w 1003876"/>
                  <a:gd name="connsiteY77" fmla="*/ 1046028 h 1516072"/>
                  <a:gd name="connsiteX78" fmla="*/ 646360 w 1003876"/>
                  <a:gd name="connsiteY78" fmla="*/ 1049838 h 1516072"/>
                  <a:gd name="connsiteX79" fmla="*/ 640078 w 1003876"/>
                  <a:gd name="connsiteY79" fmla="*/ 1026051 h 1516072"/>
                  <a:gd name="connsiteX80" fmla="*/ 673029 w 1003876"/>
                  <a:gd name="connsiteY80" fmla="*/ 992688 h 1516072"/>
                  <a:gd name="connsiteX81" fmla="*/ 674934 w 1003876"/>
                  <a:gd name="connsiteY81" fmla="*/ 986973 h 1516072"/>
                  <a:gd name="connsiteX82" fmla="*/ 680649 w 1003876"/>
                  <a:gd name="connsiteY82" fmla="*/ 985068 h 1516072"/>
                  <a:gd name="connsiteX83" fmla="*/ 686364 w 1003876"/>
                  <a:gd name="connsiteY83" fmla="*/ 981258 h 1516072"/>
                  <a:gd name="connsiteX84" fmla="*/ 695889 w 1003876"/>
                  <a:gd name="connsiteY84" fmla="*/ 971733 h 1516072"/>
                  <a:gd name="connsiteX85" fmla="*/ 705414 w 1003876"/>
                  <a:gd name="connsiteY85" fmla="*/ 960303 h 1516072"/>
                  <a:gd name="connsiteX86" fmla="*/ 716844 w 1003876"/>
                  <a:gd name="connsiteY86" fmla="*/ 952683 h 1516072"/>
                  <a:gd name="connsiteX87" fmla="*/ 732084 w 1003876"/>
                  <a:gd name="connsiteY87" fmla="*/ 939348 h 1516072"/>
                  <a:gd name="connsiteX88" fmla="*/ 741609 w 1003876"/>
                  <a:gd name="connsiteY88" fmla="*/ 927918 h 1516072"/>
                  <a:gd name="connsiteX89" fmla="*/ 753039 w 1003876"/>
                  <a:gd name="connsiteY89" fmla="*/ 918393 h 1516072"/>
                  <a:gd name="connsiteX90" fmla="*/ 758754 w 1003876"/>
                  <a:gd name="connsiteY90" fmla="*/ 906963 h 1516072"/>
                  <a:gd name="connsiteX91" fmla="*/ 760659 w 1003876"/>
                  <a:gd name="connsiteY91" fmla="*/ 901248 h 1516072"/>
                  <a:gd name="connsiteX92" fmla="*/ 766374 w 1003876"/>
                  <a:gd name="connsiteY92" fmla="*/ 889818 h 1516072"/>
                  <a:gd name="connsiteX93" fmla="*/ 764469 w 1003876"/>
                  <a:gd name="connsiteY93" fmla="*/ 874578 h 1516072"/>
                  <a:gd name="connsiteX94" fmla="*/ 758754 w 1003876"/>
                  <a:gd name="connsiteY94" fmla="*/ 872673 h 1516072"/>
                  <a:gd name="connsiteX95" fmla="*/ 737799 w 1003876"/>
                  <a:gd name="connsiteY95" fmla="*/ 874578 h 1516072"/>
                  <a:gd name="connsiteX96" fmla="*/ 732084 w 1003876"/>
                  <a:gd name="connsiteY96" fmla="*/ 878388 h 1516072"/>
                  <a:gd name="connsiteX97" fmla="*/ 699699 w 1003876"/>
                  <a:gd name="connsiteY97" fmla="*/ 899343 h 1516072"/>
                  <a:gd name="connsiteX98" fmla="*/ 595181 w 1003876"/>
                  <a:gd name="connsiteY98" fmla="*/ 957831 h 1516072"/>
                  <a:gd name="connsiteX99" fmla="*/ 507294 w 1003876"/>
                  <a:gd name="connsiteY99" fmla="*/ 847908 h 1516072"/>
                  <a:gd name="connsiteX100" fmla="*/ 503484 w 1003876"/>
                  <a:gd name="connsiteY100" fmla="*/ 358323 h 1516072"/>
                  <a:gd name="connsiteX101" fmla="*/ 499674 w 1003876"/>
                  <a:gd name="connsiteY101" fmla="*/ 66858 h 1516072"/>
                  <a:gd name="connsiteX102" fmla="*/ 490149 w 1003876"/>
                  <a:gd name="connsiteY102" fmla="*/ 40188 h 1516072"/>
                  <a:gd name="connsiteX103" fmla="*/ 488244 w 1003876"/>
                  <a:gd name="connsiteY103" fmla="*/ 34473 h 1516072"/>
                  <a:gd name="connsiteX104" fmla="*/ 484434 w 1003876"/>
                  <a:gd name="connsiteY104" fmla="*/ 28758 h 1516072"/>
                  <a:gd name="connsiteX105" fmla="*/ 478719 w 1003876"/>
                  <a:gd name="connsiteY105" fmla="*/ 17328 h 1516072"/>
                  <a:gd name="connsiteX106" fmla="*/ 473004 w 1003876"/>
                  <a:gd name="connsiteY106" fmla="*/ 13518 h 1516072"/>
                  <a:gd name="connsiteX107" fmla="*/ 469194 w 1003876"/>
                  <a:gd name="connsiteY107" fmla="*/ 7803 h 1516072"/>
                  <a:gd name="connsiteX108" fmla="*/ 429189 w 1003876"/>
                  <a:gd name="connsiteY108" fmla="*/ 11613 h 1516072"/>
                  <a:gd name="connsiteX109" fmla="*/ 425379 w 1003876"/>
                  <a:gd name="connsiteY109" fmla="*/ 78288 h 1516072"/>
                  <a:gd name="connsiteX110" fmla="*/ 425379 w 1003876"/>
                  <a:gd name="connsiteY110" fmla="*/ 84003 h 1516072"/>
                  <a:gd name="connsiteX111" fmla="*/ 436603 w 1003876"/>
                  <a:gd name="connsiteY111" fmla="*/ 225952 h 1516072"/>
                  <a:gd name="connsiteX112" fmla="*/ 440619 w 1003876"/>
                  <a:gd name="connsiteY112" fmla="*/ 421188 h 1516072"/>
                  <a:gd name="connsiteX113" fmla="*/ 440002 w 1003876"/>
                  <a:gd name="connsiteY113" fmla="*/ 789160 h 1516072"/>
                  <a:gd name="connsiteX114" fmla="*/ 430322 w 1003876"/>
                  <a:gd name="connsiteY11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58704 w 1003876"/>
                  <a:gd name="connsiteY30" fmla="*/ 1291773 h 1516072"/>
                  <a:gd name="connsiteX31" fmla="*/ 330129 w 1003876"/>
                  <a:gd name="connsiteY31" fmla="*/ 1381308 h 1516072"/>
                  <a:gd name="connsiteX32" fmla="*/ 328224 w 1003876"/>
                  <a:gd name="connsiteY32" fmla="*/ 1420386 h 1516072"/>
                  <a:gd name="connsiteX33" fmla="*/ 332034 w 1003876"/>
                  <a:gd name="connsiteY33" fmla="*/ 1463223 h 1516072"/>
                  <a:gd name="connsiteX34" fmla="*/ 364419 w 1003876"/>
                  <a:gd name="connsiteY34" fmla="*/ 1512753 h 1516072"/>
                  <a:gd name="connsiteX35" fmla="*/ 387279 w 1003876"/>
                  <a:gd name="connsiteY35" fmla="*/ 1514658 h 1516072"/>
                  <a:gd name="connsiteX36" fmla="*/ 396804 w 1003876"/>
                  <a:gd name="connsiteY36" fmla="*/ 1491798 h 1516072"/>
                  <a:gd name="connsiteX37" fmla="*/ 403085 w 1003876"/>
                  <a:gd name="connsiteY37" fmla="*/ 1451433 h 1516072"/>
                  <a:gd name="connsiteX38" fmla="*/ 409367 w 1003876"/>
                  <a:gd name="connsiteY38" fmla="*/ 1389340 h 1516072"/>
                  <a:gd name="connsiteX39" fmla="*/ 424041 w 1003876"/>
                  <a:gd name="connsiteY39" fmla="*/ 1329152 h 1516072"/>
                  <a:gd name="connsiteX40" fmla="*/ 467289 w 1003876"/>
                  <a:gd name="connsiteY40" fmla="*/ 1265103 h 1516072"/>
                  <a:gd name="connsiteX41" fmla="*/ 528455 w 1003876"/>
                  <a:gd name="connsiteY41" fmla="*/ 1230091 h 1516072"/>
                  <a:gd name="connsiteX42" fmla="*/ 601154 w 1003876"/>
                  <a:gd name="connsiteY42" fmla="*/ 1221700 h 1516072"/>
                  <a:gd name="connsiteX43" fmla="*/ 720654 w 1003876"/>
                  <a:gd name="connsiteY43" fmla="*/ 1316538 h 1516072"/>
                  <a:gd name="connsiteX44" fmla="*/ 733989 w 1003876"/>
                  <a:gd name="connsiteY44" fmla="*/ 1326063 h 1516072"/>
                  <a:gd name="connsiteX45" fmla="*/ 743514 w 1003876"/>
                  <a:gd name="connsiteY45" fmla="*/ 1327968 h 1516072"/>
                  <a:gd name="connsiteX46" fmla="*/ 749229 w 1003876"/>
                  <a:gd name="connsiteY46" fmla="*/ 1329873 h 1516072"/>
                  <a:gd name="connsiteX47" fmla="*/ 762564 w 1003876"/>
                  <a:gd name="connsiteY47" fmla="*/ 1335588 h 1516072"/>
                  <a:gd name="connsiteX48" fmla="*/ 777804 w 1003876"/>
                  <a:gd name="connsiteY48" fmla="*/ 1333683 h 1516072"/>
                  <a:gd name="connsiteX49" fmla="*/ 789234 w 1003876"/>
                  <a:gd name="connsiteY49" fmla="*/ 1327968 h 1516072"/>
                  <a:gd name="connsiteX50" fmla="*/ 794949 w 1003876"/>
                  <a:gd name="connsiteY50" fmla="*/ 1326063 h 1516072"/>
                  <a:gd name="connsiteX51" fmla="*/ 802569 w 1003876"/>
                  <a:gd name="connsiteY51" fmla="*/ 1308918 h 1516072"/>
                  <a:gd name="connsiteX52" fmla="*/ 800664 w 1003876"/>
                  <a:gd name="connsiteY52" fmla="*/ 1284153 h 1516072"/>
                  <a:gd name="connsiteX53" fmla="*/ 798759 w 1003876"/>
                  <a:gd name="connsiteY53" fmla="*/ 1278438 h 1516072"/>
                  <a:gd name="connsiteX54" fmla="*/ 796854 w 1003876"/>
                  <a:gd name="connsiteY54" fmla="*/ 1270818 h 1516072"/>
                  <a:gd name="connsiteX55" fmla="*/ 783519 w 1003876"/>
                  <a:gd name="connsiteY55" fmla="*/ 1253673 h 1516072"/>
                  <a:gd name="connsiteX56" fmla="*/ 773994 w 1003876"/>
                  <a:gd name="connsiteY56" fmla="*/ 1247958 h 1516072"/>
                  <a:gd name="connsiteX57" fmla="*/ 648264 w 1003876"/>
                  <a:gd name="connsiteY57" fmla="*/ 1156518 h 1516072"/>
                  <a:gd name="connsiteX58" fmla="*/ 644454 w 1003876"/>
                  <a:gd name="connsiteY58" fmla="*/ 1139373 h 1516072"/>
                  <a:gd name="connsiteX59" fmla="*/ 646359 w 1003876"/>
                  <a:gd name="connsiteY59" fmla="*/ 1131753 h 1516072"/>
                  <a:gd name="connsiteX60" fmla="*/ 650169 w 1003876"/>
                  <a:gd name="connsiteY60" fmla="*/ 1114608 h 1516072"/>
                  <a:gd name="connsiteX61" fmla="*/ 653979 w 1003876"/>
                  <a:gd name="connsiteY61" fmla="*/ 1108893 h 1516072"/>
                  <a:gd name="connsiteX62" fmla="*/ 655884 w 1003876"/>
                  <a:gd name="connsiteY62" fmla="*/ 1103178 h 1516072"/>
                  <a:gd name="connsiteX63" fmla="*/ 661599 w 1003876"/>
                  <a:gd name="connsiteY63" fmla="*/ 1101273 h 1516072"/>
                  <a:gd name="connsiteX64" fmla="*/ 671124 w 1003876"/>
                  <a:gd name="connsiteY64" fmla="*/ 1089843 h 1516072"/>
                  <a:gd name="connsiteX65" fmla="*/ 724464 w 1003876"/>
                  <a:gd name="connsiteY65" fmla="*/ 1082223 h 1516072"/>
                  <a:gd name="connsiteX66" fmla="*/ 842574 w 1003876"/>
                  <a:gd name="connsiteY66" fmla="*/ 1084128 h 1516072"/>
                  <a:gd name="connsiteX67" fmla="*/ 871149 w 1003876"/>
                  <a:gd name="connsiteY67" fmla="*/ 1086033 h 1516072"/>
                  <a:gd name="connsiteX68" fmla="*/ 899724 w 1003876"/>
                  <a:gd name="connsiteY68" fmla="*/ 1091748 h 1516072"/>
                  <a:gd name="connsiteX69" fmla="*/ 922584 w 1003876"/>
                  <a:gd name="connsiteY69" fmla="*/ 1095558 h 1516072"/>
                  <a:gd name="connsiteX70" fmla="*/ 985294 w 1003876"/>
                  <a:gd name="connsiteY70" fmla="*/ 1104311 h 1516072"/>
                  <a:gd name="connsiteX71" fmla="*/ 1003378 w 1003876"/>
                  <a:gd name="connsiteY71" fmla="*/ 1065958 h 1516072"/>
                  <a:gd name="connsiteX72" fmla="*/ 970209 w 1003876"/>
                  <a:gd name="connsiteY72" fmla="*/ 1044123 h 1516072"/>
                  <a:gd name="connsiteX73" fmla="*/ 918620 w 1003876"/>
                  <a:gd name="connsiteY73" fmla="*/ 1034598 h 1516072"/>
                  <a:gd name="connsiteX74" fmla="*/ 825429 w 1003876"/>
                  <a:gd name="connsiteY74" fmla="*/ 1034598 h 1516072"/>
                  <a:gd name="connsiteX75" fmla="*/ 730179 w 1003876"/>
                  <a:gd name="connsiteY75" fmla="*/ 1038408 h 1516072"/>
                  <a:gd name="connsiteX76" fmla="*/ 669219 w 1003876"/>
                  <a:gd name="connsiteY76" fmla="*/ 1046028 h 1516072"/>
                  <a:gd name="connsiteX77" fmla="*/ 646360 w 1003876"/>
                  <a:gd name="connsiteY77" fmla="*/ 1049838 h 1516072"/>
                  <a:gd name="connsiteX78" fmla="*/ 640078 w 1003876"/>
                  <a:gd name="connsiteY78" fmla="*/ 1026051 h 1516072"/>
                  <a:gd name="connsiteX79" fmla="*/ 673029 w 1003876"/>
                  <a:gd name="connsiteY79" fmla="*/ 992688 h 1516072"/>
                  <a:gd name="connsiteX80" fmla="*/ 674934 w 1003876"/>
                  <a:gd name="connsiteY80" fmla="*/ 986973 h 1516072"/>
                  <a:gd name="connsiteX81" fmla="*/ 680649 w 1003876"/>
                  <a:gd name="connsiteY81" fmla="*/ 985068 h 1516072"/>
                  <a:gd name="connsiteX82" fmla="*/ 686364 w 1003876"/>
                  <a:gd name="connsiteY82" fmla="*/ 981258 h 1516072"/>
                  <a:gd name="connsiteX83" fmla="*/ 695889 w 1003876"/>
                  <a:gd name="connsiteY83" fmla="*/ 971733 h 1516072"/>
                  <a:gd name="connsiteX84" fmla="*/ 705414 w 1003876"/>
                  <a:gd name="connsiteY84" fmla="*/ 960303 h 1516072"/>
                  <a:gd name="connsiteX85" fmla="*/ 716844 w 1003876"/>
                  <a:gd name="connsiteY85" fmla="*/ 952683 h 1516072"/>
                  <a:gd name="connsiteX86" fmla="*/ 732084 w 1003876"/>
                  <a:gd name="connsiteY86" fmla="*/ 939348 h 1516072"/>
                  <a:gd name="connsiteX87" fmla="*/ 741609 w 1003876"/>
                  <a:gd name="connsiteY87" fmla="*/ 927918 h 1516072"/>
                  <a:gd name="connsiteX88" fmla="*/ 753039 w 1003876"/>
                  <a:gd name="connsiteY88" fmla="*/ 918393 h 1516072"/>
                  <a:gd name="connsiteX89" fmla="*/ 758754 w 1003876"/>
                  <a:gd name="connsiteY89" fmla="*/ 906963 h 1516072"/>
                  <a:gd name="connsiteX90" fmla="*/ 760659 w 1003876"/>
                  <a:gd name="connsiteY90" fmla="*/ 901248 h 1516072"/>
                  <a:gd name="connsiteX91" fmla="*/ 766374 w 1003876"/>
                  <a:gd name="connsiteY91" fmla="*/ 889818 h 1516072"/>
                  <a:gd name="connsiteX92" fmla="*/ 764469 w 1003876"/>
                  <a:gd name="connsiteY92" fmla="*/ 874578 h 1516072"/>
                  <a:gd name="connsiteX93" fmla="*/ 758754 w 1003876"/>
                  <a:gd name="connsiteY93" fmla="*/ 872673 h 1516072"/>
                  <a:gd name="connsiteX94" fmla="*/ 737799 w 1003876"/>
                  <a:gd name="connsiteY94" fmla="*/ 874578 h 1516072"/>
                  <a:gd name="connsiteX95" fmla="*/ 732084 w 1003876"/>
                  <a:gd name="connsiteY95" fmla="*/ 878388 h 1516072"/>
                  <a:gd name="connsiteX96" fmla="*/ 699699 w 1003876"/>
                  <a:gd name="connsiteY96" fmla="*/ 899343 h 1516072"/>
                  <a:gd name="connsiteX97" fmla="*/ 595181 w 1003876"/>
                  <a:gd name="connsiteY97" fmla="*/ 957831 h 1516072"/>
                  <a:gd name="connsiteX98" fmla="*/ 507294 w 1003876"/>
                  <a:gd name="connsiteY98" fmla="*/ 847908 h 1516072"/>
                  <a:gd name="connsiteX99" fmla="*/ 503484 w 1003876"/>
                  <a:gd name="connsiteY99" fmla="*/ 358323 h 1516072"/>
                  <a:gd name="connsiteX100" fmla="*/ 499674 w 1003876"/>
                  <a:gd name="connsiteY100" fmla="*/ 66858 h 1516072"/>
                  <a:gd name="connsiteX101" fmla="*/ 490149 w 1003876"/>
                  <a:gd name="connsiteY101" fmla="*/ 40188 h 1516072"/>
                  <a:gd name="connsiteX102" fmla="*/ 488244 w 1003876"/>
                  <a:gd name="connsiteY102" fmla="*/ 34473 h 1516072"/>
                  <a:gd name="connsiteX103" fmla="*/ 484434 w 1003876"/>
                  <a:gd name="connsiteY103" fmla="*/ 28758 h 1516072"/>
                  <a:gd name="connsiteX104" fmla="*/ 478719 w 1003876"/>
                  <a:gd name="connsiteY104" fmla="*/ 17328 h 1516072"/>
                  <a:gd name="connsiteX105" fmla="*/ 473004 w 1003876"/>
                  <a:gd name="connsiteY105" fmla="*/ 13518 h 1516072"/>
                  <a:gd name="connsiteX106" fmla="*/ 469194 w 1003876"/>
                  <a:gd name="connsiteY106" fmla="*/ 7803 h 1516072"/>
                  <a:gd name="connsiteX107" fmla="*/ 429189 w 1003876"/>
                  <a:gd name="connsiteY107" fmla="*/ 11613 h 1516072"/>
                  <a:gd name="connsiteX108" fmla="*/ 425379 w 1003876"/>
                  <a:gd name="connsiteY108" fmla="*/ 78288 h 1516072"/>
                  <a:gd name="connsiteX109" fmla="*/ 425379 w 1003876"/>
                  <a:gd name="connsiteY109" fmla="*/ 84003 h 1516072"/>
                  <a:gd name="connsiteX110" fmla="*/ 436603 w 1003876"/>
                  <a:gd name="connsiteY110" fmla="*/ 225952 h 1516072"/>
                  <a:gd name="connsiteX111" fmla="*/ 440619 w 1003876"/>
                  <a:gd name="connsiteY111" fmla="*/ 421188 h 1516072"/>
                  <a:gd name="connsiteX112" fmla="*/ 440002 w 1003876"/>
                  <a:gd name="connsiteY112" fmla="*/ 789160 h 1516072"/>
                  <a:gd name="connsiteX113" fmla="*/ 430322 w 1003876"/>
                  <a:gd name="connsiteY11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66119 w 1003876"/>
                  <a:gd name="connsiteY30" fmla="*/ 1264588 h 1516072"/>
                  <a:gd name="connsiteX31" fmla="*/ 330129 w 1003876"/>
                  <a:gd name="connsiteY31" fmla="*/ 1381308 h 1516072"/>
                  <a:gd name="connsiteX32" fmla="*/ 328224 w 1003876"/>
                  <a:gd name="connsiteY32" fmla="*/ 1420386 h 1516072"/>
                  <a:gd name="connsiteX33" fmla="*/ 332034 w 1003876"/>
                  <a:gd name="connsiteY33" fmla="*/ 1463223 h 1516072"/>
                  <a:gd name="connsiteX34" fmla="*/ 364419 w 1003876"/>
                  <a:gd name="connsiteY34" fmla="*/ 1512753 h 1516072"/>
                  <a:gd name="connsiteX35" fmla="*/ 387279 w 1003876"/>
                  <a:gd name="connsiteY35" fmla="*/ 1514658 h 1516072"/>
                  <a:gd name="connsiteX36" fmla="*/ 396804 w 1003876"/>
                  <a:gd name="connsiteY36" fmla="*/ 1491798 h 1516072"/>
                  <a:gd name="connsiteX37" fmla="*/ 403085 w 1003876"/>
                  <a:gd name="connsiteY37" fmla="*/ 1451433 h 1516072"/>
                  <a:gd name="connsiteX38" fmla="*/ 409367 w 1003876"/>
                  <a:gd name="connsiteY38" fmla="*/ 1389340 h 1516072"/>
                  <a:gd name="connsiteX39" fmla="*/ 424041 w 1003876"/>
                  <a:gd name="connsiteY39" fmla="*/ 1329152 h 1516072"/>
                  <a:gd name="connsiteX40" fmla="*/ 467289 w 1003876"/>
                  <a:gd name="connsiteY40" fmla="*/ 1265103 h 1516072"/>
                  <a:gd name="connsiteX41" fmla="*/ 528455 w 1003876"/>
                  <a:gd name="connsiteY41" fmla="*/ 1230091 h 1516072"/>
                  <a:gd name="connsiteX42" fmla="*/ 601154 w 1003876"/>
                  <a:gd name="connsiteY42" fmla="*/ 1221700 h 1516072"/>
                  <a:gd name="connsiteX43" fmla="*/ 720654 w 1003876"/>
                  <a:gd name="connsiteY43" fmla="*/ 1316538 h 1516072"/>
                  <a:gd name="connsiteX44" fmla="*/ 733989 w 1003876"/>
                  <a:gd name="connsiteY44" fmla="*/ 1326063 h 1516072"/>
                  <a:gd name="connsiteX45" fmla="*/ 743514 w 1003876"/>
                  <a:gd name="connsiteY45" fmla="*/ 1327968 h 1516072"/>
                  <a:gd name="connsiteX46" fmla="*/ 749229 w 1003876"/>
                  <a:gd name="connsiteY46" fmla="*/ 1329873 h 1516072"/>
                  <a:gd name="connsiteX47" fmla="*/ 762564 w 1003876"/>
                  <a:gd name="connsiteY47" fmla="*/ 1335588 h 1516072"/>
                  <a:gd name="connsiteX48" fmla="*/ 777804 w 1003876"/>
                  <a:gd name="connsiteY48" fmla="*/ 1333683 h 1516072"/>
                  <a:gd name="connsiteX49" fmla="*/ 789234 w 1003876"/>
                  <a:gd name="connsiteY49" fmla="*/ 1327968 h 1516072"/>
                  <a:gd name="connsiteX50" fmla="*/ 794949 w 1003876"/>
                  <a:gd name="connsiteY50" fmla="*/ 1326063 h 1516072"/>
                  <a:gd name="connsiteX51" fmla="*/ 802569 w 1003876"/>
                  <a:gd name="connsiteY51" fmla="*/ 1308918 h 1516072"/>
                  <a:gd name="connsiteX52" fmla="*/ 800664 w 1003876"/>
                  <a:gd name="connsiteY52" fmla="*/ 1284153 h 1516072"/>
                  <a:gd name="connsiteX53" fmla="*/ 798759 w 1003876"/>
                  <a:gd name="connsiteY53" fmla="*/ 1278438 h 1516072"/>
                  <a:gd name="connsiteX54" fmla="*/ 796854 w 1003876"/>
                  <a:gd name="connsiteY54" fmla="*/ 1270818 h 1516072"/>
                  <a:gd name="connsiteX55" fmla="*/ 783519 w 1003876"/>
                  <a:gd name="connsiteY55" fmla="*/ 1253673 h 1516072"/>
                  <a:gd name="connsiteX56" fmla="*/ 773994 w 1003876"/>
                  <a:gd name="connsiteY56" fmla="*/ 1247958 h 1516072"/>
                  <a:gd name="connsiteX57" fmla="*/ 648264 w 1003876"/>
                  <a:gd name="connsiteY57" fmla="*/ 1156518 h 1516072"/>
                  <a:gd name="connsiteX58" fmla="*/ 644454 w 1003876"/>
                  <a:gd name="connsiteY58" fmla="*/ 1139373 h 1516072"/>
                  <a:gd name="connsiteX59" fmla="*/ 646359 w 1003876"/>
                  <a:gd name="connsiteY59" fmla="*/ 1131753 h 1516072"/>
                  <a:gd name="connsiteX60" fmla="*/ 650169 w 1003876"/>
                  <a:gd name="connsiteY60" fmla="*/ 1114608 h 1516072"/>
                  <a:gd name="connsiteX61" fmla="*/ 653979 w 1003876"/>
                  <a:gd name="connsiteY61" fmla="*/ 1108893 h 1516072"/>
                  <a:gd name="connsiteX62" fmla="*/ 655884 w 1003876"/>
                  <a:gd name="connsiteY62" fmla="*/ 1103178 h 1516072"/>
                  <a:gd name="connsiteX63" fmla="*/ 661599 w 1003876"/>
                  <a:gd name="connsiteY63" fmla="*/ 1101273 h 1516072"/>
                  <a:gd name="connsiteX64" fmla="*/ 671124 w 1003876"/>
                  <a:gd name="connsiteY64" fmla="*/ 1089843 h 1516072"/>
                  <a:gd name="connsiteX65" fmla="*/ 724464 w 1003876"/>
                  <a:gd name="connsiteY65" fmla="*/ 1082223 h 1516072"/>
                  <a:gd name="connsiteX66" fmla="*/ 842574 w 1003876"/>
                  <a:gd name="connsiteY66" fmla="*/ 1084128 h 1516072"/>
                  <a:gd name="connsiteX67" fmla="*/ 871149 w 1003876"/>
                  <a:gd name="connsiteY67" fmla="*/ 1086033 h 1516072"/>
                  <a:gd name="connsiteX68" fmla="*/ 899724 w 1003876"/>
                  <a:gd name="connsiteY68" fmla="*/ 1091748 h 1516072"/>
                  <a:gd name="connsiteX69" fmla="*/ 922584 w 1003876"/>
                  <a:gd name="connsiteY69" fmla="*/ 1095558 h 1516072"/>
                  <a:gd name="connsiteX70" fmla="*/ 985294 w 1003876"/>
                  <a:gd name="connsiteY70" fmla="*/ 1104311 h 1516072"/>
                  <a:gd name="connsiteX71" fmla="*/ 1003378 w 1003876"/>
                  <a:gd name="connsiteY71" fmla="*/ 1065958 h 1516072"/>
                  <a:gd name="connsiteX72" fmla="*/ 970209 w 1003876"/>
                  <a:gd name="connsiteY72" fmla="*/ 1044123 h 1516072"/>
                  <a:gd name="connsiteX73" fmla="*/ 918620 w 1003876"/>
                  <a:gd name="connsiteY73" fmla="*/ 1034598 h 1516072"/>
                  <a:gd name="connsiteX74" fmla="*/ 825429 w 1003876"/>
                  <a:gd name="connsiteY74" fmla="*/ 1034598 h 1516072"/>
                  <a:gd name="connsiteX75" fmla="*/ 730179 w 1003876"/>
                  <a:gd name="connsiteY75" fmla="*/ 1038408 h 1516072"/>
                  <a:gd name="connsiteX76" fmla="*/ 669219 w 1003876"/>
                  <a:gd name="connsiteY76" fmla="*/ 1046028 h 1516072"/>
                  <a:gd name="connsiteX77" fmla="*/ 646360 w 1003876"/>
                  <a:gd name="connsiteY77" fmla="*/ 1049838 h 1516072"/>
                  <a:gd name="connsiteX78" fmla="*/ 640078 w 1003876"/>
                  <a:gd name="connsiteY78" fmla="*/ 1026051 h 1516072"/>
                  <a:gd name="connsiteX79" fmla="*/ 673029 w 1003876"/>
                  <a:gd name="connsiteY79" fmla="*/ 992688 h 1516072"/>
                  <a:gd name="connsiteX80" fmla="*/ 674934 w 1003876"/>
                  <a:gd name="connsiteY80" fmla="*/ 986973 h 1516072"/>
                  <a:gd name="connsiteX81" fmla="*/ 680649 w 1003876"/>
                  <a:gd name="connsiteY81" fmla="*/ 985068 h 1516072"/>
                  <a:gd name="connsiteX82" fmla="*/ 686364 w 1003876"/>
                  <a:gd name="connsiteY82" fmla="*/ 981258 h 1516072"/>
                  <a:gd name="connsiteX83" fmla="*/ 695889 w 1003876"/>
                  <a:gd name="connsiteY83" fmla="*/ 971733 h 1516072"/>
                  <a:gd name="connsiteX84" fmla="*/ 705414 w 1003876"/>
                  <a:gd name="connsiteY84" fmla="*/ 960303 h 1516072"/>
                  <a:gd name="connsiteX85" fmla="*/ 716844 w 1003876"/>
                  <a:gd name="connsiteY85" fmla="*/ 952683 h 1516072"/>
                  <a:gd name="connsiteX86" fmla="*/ 732084 w 1003876"/>
                  <a:gd name="connsiteY86" fmla="*/ 939348 h 1516072"/>
                  <a:gd name="connsiteX87" fmla="*/ 741609 w 1003876"/>
                  <a:gd name="connsiteY87" fmla="*/ 927918 h 1516072"/>
                  <a:gd name="connsiteX88" fmla="*/ 753039 w 1003876"/>
                  <a:gd name="connsiteY88" fmla="*/ 918393 h 1516072"/>
                  <a:gd name="connsiteX89" fmla="*/ 758754 w 1003876"/>
                  <a:gd name="connsiteY89" fmla="*/ 906963 h 1516072"/>
                  <a:gd name="connsiteX90" fmla="*/ 760659 w 1003876"/>
                  <a:gd name="connsiteY90" fmla="*/ 901248 h 1516072"/>
                  <a:gd name="connsiteX91" fmla="*/ 766374 w 1003876"/>
                  <a:gd name="connsiteY91" fmla="*/ 889818 h 1516072"/>
                  <a:gd name="connsiteX92" fmla="*/ 764469 w 1003876"/>
                  <a:gd name="connsiteY92" fmla="*/ 874578 h 1516072"/>
                  <a:gd name="connsiteX93" fmla="*/ 758754 w 1003876"/>
                  <a:gd name="connsiteY93" fmla="*/ 872673 h 1516072"/>
                  <a:gd name="connsiteX94" fmla="*/ 737799 w 1003876"/>
                  <a:gd name="connsiteY94" fmla="*/ 874578 h 1516072"/>
                  <a:gd name="connsiteX95" fmla="*/ 732084 w 1003876"/>
                  <a:gd name="connsiteY95" fmla="*/ 878388 h 1516072"/>
                  <a:gd name="connsiteX96" fmla="*/ 699699 w 1003876"/>
                  <a:gd name="connsiteY96" fmla="*/ 899343 h 1516072"/>
                  <a:gd name="connsiteX97" fmla="*/ 595181 w 1003876"/>
                  <a:gd name="connsiteY97" fmla="*/ 957831 h 1516072"/>
                  <a:gd name="connsiteX98" fmla="*/ 507294 w 1003876"/>
                  <a:gd name="connsiteY98" fmla="*/ 847908 h 1516072"/>
                  <a:gd name="connsiteX99" fmla="*/ 503484 w 1003876"/>
                  <a:gd name="connsiteY99" fmla="*/ 358323 h 1516072"/>
                  <a:gd name="connsiteX100" fmla="*/ 499674 w 1003876"/>
                  <a:gd name="connsiteY100" fmla="*/ 66858 h 1516072"/>
                  <a:gd name="connsiteX101" fmla="*/ 490149 w 1003876"/>
                  <a:gd name="connsiteY101" fmla="*/ 40188 h 1516072"/>
                  <a:gd name="connsiteX102" fmla="*/ 488244 w 1003876"/>
                  <a:gd name="connsiteY102" fmla="*/ 34473 h 1516072"/>
                  <a:gd name="connsiteX103" fmla="*/ 484434 w 1003876"/>
                  <a:gd name="connsiteY103" fmla="*/ 28758 h 1516072"/>
                  <a:gd name="connsiteX104" fmla="*/ 478719 w 1003876"/>
                  <a:gd name="connsiteY104" fmla="*/ 17328 h 1516072"/>
                  <a:gd name="connsiteX105" fmla="*/ 473004 w 1003876"/>
                  <a:gd name="connsiteY105" fmla="*/ 13518 h 1516072"/>
                  <a:gd name="connsiteX106" fmla="*/ 469194 w 1003876"/>
                  <a:gd name="connsiteY106" fmla="*/ 7803 h 1516072"/>
                  <a:gd name="connsiteX107" fmla="*/ 429189 w 1003876"/>
                  <a:gd name="connsiteY107" fmla="*/ 11613 h 1516072"/>
                  <a:gd name="connsiteX108" fmla="*/ 425379 w 1003876"/>
                  <a:gd name="connsiteY108" fmla="*/ 78288 h 1516072"/>
                  <a:gd name="connsiteX109" fmla="*/ 425379 w 1003876"/>
                  <a:gd name="connsiteY109" fmla="*/ 84003 h 1516072"/>
                  <a:gd name="connsiteX110" fmla="*/ 436603 w 1003876"/>
                  <a:gd name="connsiteY110" fmla="*/ 225952 h 1516072"/>
                  <a:gd name="connsiteX111" fmla="*/ 440619 w 1003876"/>
                  <a:gd name="connsiteY111" fmla="*/ 421188 h 1516072"/>
                  <a:gd name="connsiteX112" fmla="*/ 440002 w 1003876"/>
                  <a:gd name="connsiteY112" fmla="*/ 789160 h 1516072"/>
                  <a:gd name="connsiteX113" fmla="*/ 430322 w 1003876"/>
                  <a:gd name="connsiteY11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56233 w 1003876"/>
                  <a:gd name="connsiteY30" fmla="*/ 1309073 h 1516072"/>
                  <a:gd name="connsiteX31" fmla="*/ 330129 w 1003876"/>
                  <a:gd name="connsiteY31" fmla="*/ 1381308 h 1516072"/>
                  <a:gd name="connsiteX32" fmla="*/ 328224 w 1003876"/>
                  <a:gd name="connsiteY32" fmla="*/ 1420386 h 1516072"/>
                  <a:gd name="connsiteX33" fmla="*/ 332034 w 1003876"/>
                  <a:gd name="connsiteY33" fmla="*/ 1463223 h 1516072"/>
                  <a:gd name="connsiteX34" fmla="*/ 364419 w 1003876"/>
                  <a:gd name="connsiteY34" fmla="*/ 1512753 h 1516072"/>
                  <a:gd name="connsiteX35" fmla="*/ 387279 w 1003876"/>
                  <a:gd name="connsiteY35" fmla="*/ 1514658 h 1516072"/>
                  <a:gd name="connsiteX36" fmla="*/ 396804 w 1003876"/>
                  <a:gd name="connsiteY36" fmla="*/ 1491798 h 1516072"/>
                  <a:gd name="connsiteX37" fmla="*/ 403085 w 1003876"/>
                  <a:gd name="connsiteY37" fmla="*/ 1451433 h 1516072"/>
                  <a:gd name="connsiteX38" fmla="*/ 409367 w 1003876"/>
                  <a:gd name="connsiteY38" fmla="*/ 1389340 h 1516072"/>
                  <a:gd name="connsiteX39" fmla="*/ 424041 w 1003876"/>
                  <a:gd name="connsiteY39" fmla="*/ 1329152 h 1516072"/>
                  <a:gd name="connsiteX40" fmla="*/ 467289 w 1003876"/>
                  <a:gd name="connsiteY40" fmla="*/ 1265103 h 1516072"/>
                  <a:gd name="connsiteX41" fmla="*/ 528455 w 1003876"/>
                  <a:gd name="connsiteY41" fmla="*/ 1230091 h 1516072"/>
                  <a:gd name="connsiteX42" fmla="*/ 601154 w 1003876"/>
                  <a:gd name="connsiteY42" fmla="*/ 1221700 h 1516072"/>
                  <a:gd name="connsiteX43" fmla="*/ 720654 w 1003876"/>
                  <a:gd name="connsiteY43" fmla="*/ 1316538 h 1516072"/>
                  <a:gd name="connsiteX44" fmla="*/ 733989 w 1003876"/>
                  <a:gd name="connsiteY44" fmla="*/ 1326063 h 1516072"/>
                  <a:gd name="connsiteX45" fmla="*/ 743514 w 1003876"/>
                  <a:gd name="connsiteY45" fmla="*/ 1327968 h 1516072"/>
                  <a:gd name="connsiteX46" fmla="*/ 749229 w 1003876"/>
                  <a:gd name="connsiteY46" fmla="*/ 1329873 h 1516072"/>
                  <a:gd name="connsiteX47" fmla="*/ 762564 w 1003876"/>
                  <a:gd name="connsiteY47" fmla="*/ 1335588 h 1516072"/>
                  <a:gd name="connsiteX48" fmla="*/ 777804 w 1003876"/>
                  <a:gd name="connsiteY48" fmla="*/ 1333683 h 1516072"/>
                  <a:gd name="connsiteX49" fmla="*/ 789234 w 1003876"/>
                  <a:gd name="connsiteY49" fmla="*/ 1327968 h 1516072"/>
                  <a:gd name="connsiteX50" fmla="*/ 794949 w 1003876"/>
                  <a:gd name="connsiteY50" fmla="*/ 1326063 h 1516072"/>
                  <a:gd name="connsiteX51" fmla="*/ 802569 w 1003876"/>
                  <a:gd name="connsiteY51" fmla="*/ 1308918 h 1516072"/>
                  <a:gd name="connsiteX52" fmla="*/ 800664 w 1003876"/>
                  <a:gd name="connsiteY52" fmla="*/ 1284153 h 1516072"/>
                  <a:gd name="connsiteX53" fmla="*/ 798759 w 1003876"/>
                  <a:gd name="connsiteY53" fmla="*/ 1278438 h 1516072"/>
                  <a:gd name="connsiteX54" fmla="*/ 796854 w 1003876"/>
                  <a:gd name="connsiteY54" fmla="*/ 1270818 h 1516072"/>
                  <a:gd name="connsiteX55" fmla="*/ 783519 w 1003876"/>
                  <a:gd name="connsiteY55" fmla="*/ 1253673 h 1516072"/>
                  <a:gd name="connsiteX56" fmla="*/ 773994 w 1003876"/>
                  <a:gd name="connsiteY56" fmla="*/ 1247958 h 1516072"/>
                  <a:gd name="connsiteX57" fmla="*/ 648264 w 1003876"/>
                  <a:gd name="connsiteY57" fmla="*/ 1156518 h 1516072"/>
                  <a:gd name="connsiteX58" fmla="*/ 644454 w 1003876"/>
                  <a:gd name="connsiteY58" fmla="*/ 1139373 h 1516072"/>
                  <a:gd name="connsiteX59" fmla="*/ 646359 w 1003876"/>
                  <a:gd name="connsiteY59" fmla="*/ 1131753 h 1516072"/>
                  <a:gd name="connsiteX60" fmla="*/ 650169 w 1003876"/>
                  <a:gd name="connsiteY60" fmla="*/ 1114608 h 1516072"/>
                  <a:gd name="connsiteX61" fmla="*/ 653979 w 1003876"/>
                  <a:gd name="connsiteY61" fmla="*/ 1108893 h 1516072"/>
                  <a:gd name="connsiteX62" fmla="*/ 655884 w 1003876"/>
                  <a:gd name="connsiteY62" fmla="*/ 1103178 h 1516072"/>
                  <a:gd name="connsiteX63" fmla="*/ 661599 w 1003876"/>
                  <a:gd name="connsiteY63" fmla="*/ 1101273 h 1516072"/>
                  <a:gd name="connsiteX64" fmla="*/ 671124 w 1003876"/>
                  <a:gd name="connsiteY64" fmla="*/ 1089843 h 1516072"/>
                  <a:gd name="connsiteX65" fmla="*/ 724464 w 1003876"/>
                  <a:gd name="connsiteY65" fmla="*/ 1082223 h 1516072"/>
                  <a:gd name="connsiteX66" fmla="*/ 842574 w 1003876"/>
                  <a:gd name="connsiteY66" fmla="*/ 1084128 h 1516072"/>
                  <a:gd name="connsiteX67" fmla="*/ 871149 w 1003876"/>
                  <a:gd name="connsiteY67" fmla="*/ 1086033 h 1516072"/>
                  <a:gd name="connsiteX68" fmla="*/ 899724 w 1003876"/>
                  <a:gd name="connsiteY68" fmla="*/ 1091748 h 1516072"/>
                  <a:gd name="connsiteX69" fmla="*/ 922584 w 1003876"/>
                  <a:gd name="connsiteY69" fmla="*/ 1095558 h 1516072"/>
                  <a:gd name="connsiteX70" fmla="*/ 985294 w 1003876"/>
                  <a:gd name="connsiteY70" fmla="*/ 1104311 h 1516072"/>
                  <a:gd name="connsiteX71" fmla="*/ 1003378 w 1003876"/>
                  <a:gd name="connsiteY71" fmla="*/ 1065958 h 1516072"/>
                  <a:gd name="connsiteX72" fmla="*/ 970209 w 1003876"/>
                  <a:gd name="connsiteY72" fmla="*/ 1044123 h 1516072"/>
                  <a:gd name="connsiteX73" fmla="*/ 918620 w 1003876"/>
                  <a:gd name="connsiteY73" fmla="*/ 1034598 h 1516072"/>
                  <a:gd name="connsiteX74" fmla="*/ 825429 w 1003876"/>
                  <a:gd name="connsiteY74" fmla="*/ 1034598 h 1516072"/>
                  <a:gd name="connsiteX75" fmla="*/ 730179 w 1003876"/>
                  <a:gd name="connsiteY75" fmla="*/ 1038408 h 1516072"/>
                  <a:gd name="connsiteX76" fmla="*/ 669219 w 1003876"/>
                  <a:gd name="connsiteY76" fmla="*/ 1046028 h 1516072"/>
                  <a:gd name="connsiteX77" fmla="*/ 646360 w 1003876"/>
                  <a:gd name="connsiteY77" fmla="*/ 1049838 h 1516072"/>
                  <a:gd name="connsiteX78" fmla="*/ 640078 w 1003876"/>
                  <a:gd name="connsiteY78" fmla="*/ 1026051 h 1516072"/>
                  <a:gd name="connsiteX79" fmla="*/ 673029 w 1003876"/>
                  <a:gd name="connsiteY79" fmla="*/ 992688 h 1516072"/>
                  <a:gd name="connsiteX80" fmla="*/ 674934 w 1003876"/>
                  <a:gd name="connsiteY80" fmla="*/ 986973 h 1516072"/>
                  <a:gd name="connsiteX81" fmla="*/ 680649 w 1003876"/>
                  <a:gd name="connsiteY81" fmla="*/ 985068 h 1516072"/>
                  <a:gd name="connsiteX82" fmla="*/ 686364 w 1003876"/>
                  <a:gd name="connsiteY82" fmla="*/ 981258 h 1516072"/>
                  <a:gd name="connsiteX83" fmla="*/ 695889 w 1003876"/>
                  <a:gd name="connsiteY83" fmla="*/ 971733 h 1516072"/>
                  <a:gd name="connsiteX84" fmla="*/ 705414 w 1003876"/>
                  <a:gd name="connsiteY84" fmla="*/ 960303 h 1516072"/>
                  <a:gd name="connsiteX85" fmla="*/ 716844 w 1003876"/>
                  <a:gd name="connsiteY85" fmla="*/ 952683 h 1516072"/>
                  <a:gd name="connsiteX86" fmla="*/ 732084 w 1003876"/>
                  <a:gd name="connsiteY86" fmla="*/ 939348 h 1516072"/>
                  <a:gd name="connsiteX87" fmla="*/ 741609 w 1003876"/>
                  <a:gd name="connsiteY87" fmla="*/ 927918 h 1516072"/>
                  <a:gd name="connsiteX88" fmla="*/ 753039 w 1003876"/>
                  <a:gd name="connsiteY88" fmla="*/ 918393 h 1516072"/>
                  <a:gd name="connsiteX89" fmla="*/ 758754 w 1003876"/>
                  <a:gd name="connsiteY89" fmla="*/ 906963 h 1516072"/>
                  <a:gd name="connsiteX90" fmla="*/ 760659 w 1003876"/>
                  <a:gd name="connsiteY90" fmla="*/ 901248 h 1516072"/>
                  <a:gd name="connsiteX91" fmla="*/ 766374 w 1003876"/>
                  <a:gd name="connsiteY91" fmla="*/ 889818 h 1516072"/>
                  <a:gd name="connsiteX92" fmla="*/ 764469 w 1003876"/>
                  <a:gd name="connsiteY92" fmla="*/ 874578 h 1516072"/>
                  <a:gd name="connsiteX93" fmla="*/ 758754 w 1003876"/>
                  <a:gd name="connsiteY93" fmla="*/ 872673 h 1516072"/>
                  <a:gd name="connsiteX94" fmla="*/ 737799 w 1003876"/>
                  <a:gd name="connsiteY94" fmla="*/ 874578 h 1516072"/>
                  <a:gd name="connsiteX95" fmla="*/ 732084 w 1003876"/>
                  <a:gd name="connsiteY95" fmla="*/ 878388 h 1516072"/>
                  <a:gd name="connsiteX96" fmla="*/ 699699 w 1003876"/>
                  <a:gd name="connsiteY96" fmla="*/ 899343 h 1516072"/>
                  <a:gd name="connsiteX97" fmla="*/ 595181 w 1003876"/>
                  <a:gd name="connsiteY97" fmla="*/ 957831 h 1516072"/>
                  <a:gd name="connsiteX98" fmla="*/ 507294 w 1003876"/>
                  <a:gd name="connsiteY98" fmla="*/ 847908 h 1516072"/>
                  <a:gd name="connsiteX99" fmla="*/ 503484 w 1003876"/>
                  <a:gd name="connsiteY99" fmla="*/ 358323 h 1516072"/>
                  <a:gd name="connsiteX100" fmla="*/ 499674 w 1003876"/>
                  <a:gd name="connsiteY100" fmla="*/ 66858 h 1516072"/>
                  <a:gd name="connsiteX101" fmla="*/ 490149 w 1003876"/>
                  <a:gd name="connsiteY101" fmla="*/ 40188 h 1516072"/>
                  <a:gd name="connsiteX102" fmla="*/ 488244 w 1003876"/>
                  <a:gd name="connsiteY102" fmla="*/ 34473 h 1516072"/>
                  <a:gd name="connsiteX103" fmla="*/ 484434 w 1003876"/>
                  <a:gd name="connsiteY103" fmla="*/ 28758 h 1516072"/>
                  <a:gd name="connsiteX104" fmla="*/ 478719 w 1003876"/>
                  <a:gd name="connsiteY104" fmla="*/ 17328 h 1516072"/>
                  <a:gd name="connsiteX105" fmla="*/ 473004 w 1003876"/>
                  <a:gd name="connsiteY105" fmla="*/ 13518 h 1516072"/>
                  <a:gd name="connsiteX106" fmla="*/ 469194 w 1003876"/>
                  <a:gd name="connsiteY106" fmla="*/ 7803 h 1516072"/>
                  <a:gd name="connsiteX107" fmla="*/ 429189 w 1003876"/>
                  <a:gd name="connsiteY107" fmla="*/ 11613 h 1516072"/>
                  <a:gd name="connsiteX108" fmla="*/ 425379 w 1003876"/>
                  <a:gd name="connsiteY108" fmla="*/ 78288 h 1516072"/>
                  <a:gd name="connsiteX109" fmla="*/ 425379 w 1003876"/>
                  <a:gd name="connsiteY109" fmla="*/ 84003 h 1516072"/>
                  <a:gd name="connsiteX110" fmla="*/ 436603 w 1003876"/>
                  <a:gd name="connsiteY110" fmla="*/ 225952 h 1516072"/>
                  <a:gd name="connsiteX111" fmla="*/ 440619 w 1003876"/>
                  <a:gd name="connsiteY111" fmla="*/ 421188 h 1516072"/>
                  <a:gd name="connsiteX112" fmla="*/ 440002 w 1003876"/>
                  <a:gd name="connsiteY112" fmla="*/ 789160 h 1516072"/>
                  <a:gd name="connsiteX113" fmla="*/ 430322 w 1003876"/>
                  <a:gd name="connsiteY11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62514 w 1003876"/>
                  <a:gd name="connsiteY29" fmla="*/ 1286058 h 1516072"/>
                  <a:gd name="connsiteX30" fmla="*/ 330129 w 1003876"/>
                  <a:gd name="connsiteY30" fmla="*/ 1381308 h 1516072"/>
                  <a:gd name="connsiteX31" fmla="*/ 328224 w 1003876"/>
                  <a:gd name="connsiteY31" fmla="*/ 1420386 h 1516072"/>
                  <a:gd name="connsiteX32" fmla="*/ 332034 w 1003876"/>
                  <a:gd name="connsiteY32" fmla="*/ 1463223 h 1516072"/>
                  <a:gd name="connsiteX33" fmla="*/ 364419 w 1003876"/>
                  <a:gd name="connsiteY33" fmla="*/ 1512753 h 1516072"/>
                  <a:gd name="connsiteX34" fmla="*/ 387279 w 1003876"/>
                  <a:gd name="connsiteY34" fmla="*/ 1514658 h 1516072"/>
                  <a:gd name="connsiteX35" fmla="*/ 396804 w 1003876"/>
                  <a:gd name="connsiteY35" fmla="*/ 1491798 h 1516072"/>
                  <a:gd name="connsiteX36" fmla="*/ 403085 w 1003876"/>
                  <a:gd name="connsiteY36" fmla="*/ 1451433 h 1516072"/>
                  <a:gd name="connsiteX37" fmla="*/ 409367 w 1003876"/>
                  <a:gd name="connsiteY37" fmla="*/ 1389340 h 1516072"/>
                  <a:gd name="connsiteX38" fmla="*/ 424041 w 1003876"/>
                  <a:gd name="connsiteY38" fmla="*/ 1329152 h 1516072"/>
                  <a:gd name="connsiteX39" fmla="*/ 467289 w 1003876"/>
                  <a:gd name="connsiteY39" fmla="*/ 1265103 h 1516072"/>
                  <a:gd name="connsiteX40" fmla="*/ 528455 w 1003876"/>
                  <a:gd name="connsiteY40" fmla="*/ 1230091 h 1516072"/>
                  <a:gd name="connsiteX41" fmla="*/ 601154 w 1003876"/>
                  <a:gd name="connsiteY41" fmla="*/ 1221700 h 1516072"/>
                  <a:gd name="connsiteX42" fmla="*/ 720654 w 1003876"/>
                  <a:gd name="connsiteY42" fmla="*/ 1316538 h 1516072"/>
                  <a:gd name="connsiteX43" fmla="*/ 733989 w 1003876"/>
                  <a:gd name="connsiteY43" fmla="*/ 1326063 h 1516072"/>
                  <a:gd name="connsiteX44" fmla="*/ 743514 w 1003876"/>
                  <a:gd name="connsiteY44" fmla="*/ 1327968 h 1516072"/>
                  <a:gd name="connsiteX45" fmla="*/ 749229 w 1003876"/>
                  <a:gd name="connsiteY45" fmla="*/ 1329873 h 1516072"/>
                  <a:gd name="connsiteX46" fmla="*/ 762564 w 1003876"/>
                  <a:gd name="connsiteY46" fmla="*/ 1335588 h 1516072"/>
                  <a:gd name="connsiteX47" fmla="*/ 777804 w 1003876"/>
                  <a:gd name="connsiteY47" fmla="*/ 1333683 h 1516072"/>
                  <a:gd name="connsiteX48" fmla="*/ 789234 w 1003876"/>
                  <a:gd name="connsiteY48" fmla="*/ 1327968 h 1516072"/>
                  <a:gd name="connsiteX49" fmla="*/ 794949 w 1003876"/>
                  <a:gd name="connsiteY49" fmla="*/ 1326063 h 1516072"/>
                  <a:gd name="connsiteX50" fmla="*/ 802569 w 1003876"/>
                  <a:gd name="connsiteY50" fmla="*/ 1308918 h 1516072"/>
                  <a:gd name="connsiteX51" fmla="*/ 800664 w 1003876"/>
                  <a:gd name="connsiteY51" fmla="*/ 1284153 h 1516072"/>
                  <a:gd name="connsiteX52" fmla="*/ 798759 w 1003876"/>
                  <a:gd name="connsiteY52" fmla="*/ 1278438 h 1516072"/>
                  <a:gd name="connsiteX53" fmla="*/ 796854 w 1003876"/>
                  <a:gd name="connsiteY53" fmla="*/ 1270818 h 1516072"/>
                  <a:gd name="connsiteX54" fmla="*/ 783519 w 1003876"/>
                  <a:gd name="connsiteY54" fmla="*/ 1253673 h 1516072"/>
                  <a:gd name="connsiteX55" fmla="*/ 773994 w 1003876"/>
                  <a:gd name="connsiteY55" fmla="*/ 1247958 h 1516072"/>
                  <a:gd name="connsiteX56" fmla="*/ 648264 w 1003876"/>
                  <a:gd name="connsiteY56" fmla="*/ 1156518 h 1516072"/>
                  <a:gd name="connsiteX57" fmla="*/ 644454 w 1003876"/>
                  <a:gd name="connsiteY57" fmla="*/ 1139373 h 1516072"/>
                  <a:gd name="connsiteX58" fmla="*/ 646359 w 1003876"/>
                  <a:gd name="connsiteY58" fmla="*/ 1131753 h 1516072"/>
                  <a:gd name="connsiteX59" fmla="*/ 650169 w 1003876"/>
                  <a:gd name="connsiteY59" fmla="*/ 1114608 h 1516072"/>
                  <a:gd name="connsiteX60" fmla="*/ 653979 w 1003876"/>
                  <a:gd name="connsiteY60" fmla="*/ 1108893 h 1516072"/>
                  <a:gd name="connsiteX61" fmla="*/ 655884 w 1003876"/>
                  <a:gd name="connsiteY61" fmla="*/ 1103178 h 1516072"/>
                  <a:gd name="connsiteX62" fmla="*/ 661599 w 1003876"/>
                  <a:gd name="connsiteY62" fmla="*/ 1101273 h 1516072"/>
                  <a:gd name="connsiteX63" fmla="*/ 671124 w 1003876"/>
                  <a:gd name="connsiteY63" fmla="*/ 1089843 h 1516072"/>
                  <a:gd name="connsiteX64" fmla="*/ 724464 w 1003876"/>
                  <a:gd name="connsiteY64" fmla="*/ 1082223 h 1516072"/>
                  <a:gd name="connsiteX65" fmla="*/ 842574 w 1003876"/>
                  <a:gd name="connsiteY65" fmla="*/ 1084128 h 1516072"/>
                  <a:gd name="connsiteX66" fmla="*/ 871149 w 1003876"/>
                  <a:gd name="connsiteY66" fmla="*/ 1086033 h 1516072"/>
                  <a:gd name="connsiteX67" fmla="*/ 899724 w 1003876"/>
                  <a:gd name="connsiteY67" fmla="*/ 1091748 h 1516072"/>
                  <a:gd name="connsiteX68" fmla="*/ 922584 w 1003876"/>
                  <a:gd name="connsiteY68" fmla="*/ 1095558 h 1516072"/>
                  <a:gd name="connsiteX69" fmla="*/ 985294 w 1003876"/>
                  <a:gd name="connsiteY69" fmla="*/ 1104311 h 1516072"/>
                  <a:gd name="connsiteX70" fmla="*/ 1003378 w 1003876"/>
                  <a:gd name="connsiteY70" fmla="*/ 1065958 h 1516072"/>
                  <a:gd name="connsiteX71" fmla="*/ 970209 w 1003876"/>
                  <a:gd name="connsiteY71" fmla="*/ 1044123 h 1516072"/>
                  <a:gd name="connsiteX72" fmla="*/ 918620 w 1003876"/>
                  <a:gd name="connsiteY72" fmla="*/ 1034598 h 1516072"/>
                  <a:gd name="connsiteX73" fmla="*/ 825429 w 1003876"/>
                  <a:gd name="connsiteY73" fmla="*/ 1034598 h 1516072"/>
                  <a:gd name="connsiteX74" fmla="*/ 730179 w 1003876"/>
                  <a:gd name="connsiteY74" fmla="*/ 1038408 h 1516072"/>
                  <a:gd name="connsiteX75" fmla="*/ 669219 w 1003876"/>
                  <a:gd name="connsiteY75" fmla="*/ 1046028 h 1516072"/>
                  <a:gd name="connsiteX76" fmla="*/ 646360 w 1003876"/>
                  <a:gd name="connsiteY76" fmla="*/ 1049838 h 1516072"/>
                  <a:gd name="connsiteX77" fmla="*/ 640078 w 1003876"/>
                  <a:gd name="connsiteY77" fmla="*/ 1026051 h 1516072"/>
                  <a:gd name="connsiteX78" fmla="*/ 673029 w 1003876"/>
                  <a:gd name="connsiteY78" fmla="*/ 992688 h 1516072"/>
                  <a:gd name="connsiteX79" fmla="*/ 674934 w 1003876"/>
                  <a:gd name="connsiteY79" fmla="*/ 986973 h 1516072"/>
                  <a:gd name="connsiteX80" fmla="*/ 680649 w 1003876"/>
                  <a:gd name="connsiteY80" fmla="*/ 985068 h 1516072"/>
                  <a:gd name="connsiteX81" fmla="*/ 686364 w 1003876"/>
                  <a:gd name="connsiteY81" fmla="*/ 981258 h 1516072"/>
                  <a:gd name="connsiteX82" fmla="*/ 695889 w 1003876"/>
                  <a:gd name="connsiteY82" fmla="*/ 971733 h 1516072"/>
                  <a:gd name="connsiteX83" fmla="*/ 705414 w 1003876"/>
                  <a:gd name="connsiteY83" fmla="*/ 960303 h 1516072"/>
                  <a:gd name="connsiteX84" fmla="*/ 716844 w 1003876"/>
                  <a:gd name="connsiteY84" fmla="*/ 952683 h 1516072"/>
                  <a:gd name="connsiteX85" fmla="*/ 732084 w 1003876"/>
                  <a:gd name="connsiteY85" fmla="*/ 939348 h 1516072"/>
                  <a:gd name="connsiteX86" fmla="*/ 741609 w 1003876"/>
                  <a:gd name="connsiteY86" fmla="*/ 927918 h 1516072"/>
                  <a:gd name="connsiteX87" fmla="*/ 753039 w 1003876"/>
                  <a:gd name="connsiteY87" fmla="*/ 918393 h 1516072"/>
                  <a:gd name="connsiteX88" fmla="*/ 758754 w 1003876"/>
                  <a:gd name="connsiteY88" fmla="*/ 906963 h 1516072"/>
                  <a:gd name="connsiteX89" fmla="*/ 760659 w 1003876"/>
                  <a:gd name="connsiteY89" fmla="*/ 901248 h 1516072"/>
                  <a:gd name="connsiteX90" fmla="*/ 766374 w 1003876"/>
                  <a:gd name="connsiteY90" fmla="*/ 889818 h 1516072"/>
                  <a:gd name="connsiteX91" fmla="*/ 764469 w 1003876"/>
                  <a:gd name="connsiteY91" fmla="*/ 874578 h 1516072"/>
                  <a:gd name="connsiteX92" fmla="*/ 758754 w 1003876"/>
                  <a:gd name="connsiteY92" fmla="*/ 872673 h 1516072"/>
                  <a:gd name="connsiteX93" fmla="*/ 737799 w 1003876"/>
                  <a:gd name="connsiteY93" fmla="*/ 874578 h 1516072"/>
                  <a:gd name="connsiteX94" fmla="*/ 732084 w 1003876"/>
                  <a:gd name="connsiteY94" fmla="*/ 878388 h 1516072"/>
                  <a:gd name="connsiteX95" fmla="*/ 699699 w 1003876"/>
                  <a:gd name="connsiteY95" fmla="*/ 899343 h 1516072"/>
                  <a:gd name="connsiteX96" fmla="*/ 595181 w 1003876"/>
                  <a:gd name="connsiteY96" fmla="*/ 957831 h 1516072"/>
                  <a:gd name="connsiteX97" fmla="*/ 507294 w 1003876"/>
                  <a:gd name="connsiteY97" fmla="*/ 847908 h 1516072"/>
                  <a:gd name="connsiteX98" fmla="*/ 503484 w 1003876"/>
                  <a:gd name="connsiteY98" fmla="*/ 358323 h 1516072"/>
                  <a:gd name="connsiteX99" fmla="*/ 499674 w 1003876"/>
                  <a:gd name="connsiteY99" fmla="*/ 66858 h 1516072"/>
                  <a:gd name="connsiteX100" fmla="*/ 490149 w 1003876"/>
                  <a:gd name="connsiteY100" fmla="*/ 40188 h 1516072"/>
                  <a:gd name="connsiteX101" fmla="*/ 488244 w 1003876"/>
                  <a:gd name="connsiteY101" fmla="*/ 34473 h 1516072"/>
                  <a:gd name="connsiteX102" fmla="*/ 484434 w 1003876"/>
                  <a:gd name="connsiteY102" fmla="*/ 28758 h 1516072"/>
                  <a:gd name="connsiteX103" fmla="*/ 478719 w 1003876"/>
                  <a:gd name="connsiteY103" fmla="*/ 17328 h 1516072"/>
                  <a:gd name="connsiteX104" fmla="*/ 473004 w 1003876"/>
                  <a:gd name="connsiteY104" fmla="*/ 13518 h 1516072"/>
                  <a:gd name="connsiteX105" fmla="*/ 469194 w 1003876"/>
                  <a:gd name="connsiteY105" fmla="*/ 7803 h 1516072"/>
                  <a:gd name="connsiteX106" fmla="*/ 429189 w 1003876"/>
                  <a:gd name="connsiteY106" fmla="*/ 11613 h 1516072"/>
                  <a:gd name="connsiteX107" fmla="*/ 425379 w 1003876"/>
                  <a:gd name="connsiteY107" fmla="*/ 78288 h 1516072"/>
                  <a:gd name="connsiteX108" fmla="*/ 425379 w 1003876"/>
                  <a:gd name="connsiteY108" fmla="*/ 84003 h 1516072"/>
                  <a:gd name="connsiteX109" fmla="*/ 436603 w 1003876"/>
                  <a:gd name="connsiteY109" fmla="*/ 225952 h 1516072"/>
                  <a:gd name="connsiteX110" fmla="*/ 440619 w 1003876"/>
                  <a:gd name="connsiteY110" fmla="*/ 421188 h 1516072"/>
                  <a:gd name="connsiteX111" fmla="*/ 440002 w 1003876"/>
                  <a:gd name="connsiteY111" fmla="*/ 789160 h 1516072"/>
                  <a:gd name="connsiteX112" fmla="*/ 430322 w 1003876"/>
                  <a:gd name="connsiteY112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18699 w 1003876"/>
                  <a:gd name="connsiteY28" fmla="*/ 1217478 h 1516072"/>
                  <a:gd name="connsiteX29" fmla="*/ 377342 w 1003876"/>
                  <a:gd name="connsiteY29" fmla="*/ 1276173 h 1516072"/>
                  <a:gd name="connsiteX30" fmla="*/ 330129 w 1003876"/>
                  <a:gd name="connsiteY30" fmla="*/ 1381308 h 1516072"/>
                  <a:gd name="connsiteX31" fmla="*/ 328224 w 1003876"/>
                  <a:gd name="connsiteY31" fmla="*/ 1420386 h 1516072"/>
                  <a:gd name="connsiteX32" fmla="*/ 332034 w 1003876"/>
                  <a:gd name="connsiteY32" fmla="*/ 1463223 h 1516072"/>
                  <a:gd name="connsiteX33" fmla="*/ 364419 w 1003876"/>
                  <a:gd name="connsiteY33" fmla="*/ 1512753 h 1516072"/>
                  <a:gd name="connsiteX34" fmla="*/ 387279 w 1003876"/>
                  <a:gd name="connsiteY34" fmla="*/ 1514658 h 1516072"/>
                  <a:gd name="connsiteX35" fmla="*/ 396804 w 1003876"/>
                  <a:gd name="connsiteY35" fmla="*/ 1491798 h 1516072"/>
                  <a:gd name="connsiteX36" fmla="*/ 403085 w 1003876"/>
                  <a:gd name="connsiteY36" fmla="*/ 1451433 h 1516072"/>
                  <a:gd name="connsiteX37" fmla="*/ 409367 w 1003876"/>
                  <a:gd name="connsiteY37" fmla="*/ 1389340 h 1516072"/>
                  <a:gd name="connsiteX38" fmla="*/ 424041 w 1003876"/>
                  <a:gd name="connsiteY38" fmla="*/ 1329152 h 1516072"/>
                  <a:gd name="connsiteX39" fmla="*/ 467289 w 1003876"/>
                  <a:gd name="connsiteY39" fmla="*/ 1265103 h 1516072"/>
                  <a:gd name="connsiteX40" fmla="*/ 528455 w 1003876"/>
                  <a:gd name="connsiteY40" fmla="*/ 1230091 h 1516072"/>
                  <a:gd name="connsiteX41" fmla="*/ 601154 w 1003876"/>
                  <a:gd name="connsiteY41" fmla="*/ 1221700 h 1516072"/>
                  <a:gd name="connsiteX42" fmla="*/ 720654 w 1003876"/>
                  <a:gd name="connsiteY42" fmla="*/ 1316538 h 1516072"/>
                  <a:gd name="connsiteX43" fmla="*/ 733989 w 1003876"/>
                  <a:gd name="connsiteY43" fmla="*/ 1326063 h 1516072"/>
                  <a:gd name="connsiteX44" fmla="*/ 743514 w 1003876"/>
                  <a:gd name="connsiteY44" fmla="*/ 1327968 h 1516072"/>
                  <a:gd name="connsiteX45" fmla="*/ 749229 w 1003876"/>
                  <a:gd name="connsiteY45" fmla="*/ 1329873 h 1516072"/>
                  <a:gd name="connsiteX46" fmla="*/ 762564 w 1003876"/>
                  <a:gd name="connsiteY46" fmla="*/ 1335588 h 1516072"/>
                  <a:gd name="connsiteX47" fmla="*/ 777804 w 1003876"/>
                  <a:gd name="connsiteY47" fmla="*/ 1333683 h 1516072"/>
                  <a:gd name="connsiteX48" fmla="*/ 789234 w 1003876"/>
                  <a:gd name="connsiteY48" fmla="*/ 1327968 h 1516072"/>
                  <a:gd name="connsiteX49" fmla="*/ 794949 w 1003876"/>
                  <a:gd name="connsiteY49" fmla="*/ 1326063 h 1516072"/>
                  <a:gd name="connsiteX50" fmla="*/ 802569 w 1003876"/>
                  <a:gd name="connsiteY50" fmla="*/ 1308918 h 1516072"/>
                  <a:gd name="connsiteX51" fmla="*/ 800664 w 1003876"/>
                  <a:gd name="connsiteY51" fmla="*/ 1284153 h 1516072"/>
                  <a:gd name="connsiteX52" fmla="*/ 798759 w 1003876"/>
                  <a:gd name="connsiteY52" fmla="*/ 1278438 h 1516072"/>
                  <a:gd name="connsiteX53" fmla="*/ 796854 w 1003876"/>
                  <a:gd name="connsiteY53" fmla="*/ 1270818 h 1516072"/>
                  <a:gd name="connsiteX54" fmla="*/ 783519 w 1003876"/>
                  <a:gd name="connsiteY54" fmla="*/ 1253673 h 1516072"/>
                  <a:gd name="connsiteX55" fmla="*/ 773994 w 1003876"/>
                  <a:gd name="connsiteY55" fmla="*/ 1247958 h 1516072"/>
                  <a:gd name="connsiteX56" fmla="*/ 648264 w 1003876"/>
                  <a:gd name="connsiteY56" fmla="*/ 1156518 h 1516072"/>
                  <a:gd name="connsiteX57" fmla="*/ 644454 w 1003876"/>
                  <a:gd name="connsiteY57" fmla="*/ 1139373 h 1516072"/>
                  <a:gd name="connsiteX58" fmla="*/ 646359 w 1003876"/>
                  <a:gd name="connsiteY58" fmla="*/ 1131753 h 1516072"/>
                  <a:gd name="connsiteX59" fmla="*/ 650169 w 1003876"/>
                  <a:gd name="connsiteY59" fmla="*/ 1114608 h 1516072"/>
                  <a:gd name="connsiteX60" fmla="*/ 653979 w 1003876"/>
                  <a:gd name="connsiteY60" fmla="*/ 1108893 h 1516072"/>
                  <a:gd name="connsiteX61" fmla="*/ 655884 w 1003876"/>
                  <a:gd name="connsiteY61" fmla="*/ 1103178 h 1516072"/>
                  <a:gd name="connsiteX62" fmla="*/ 661599 w 1003876"/>
                  <a:gd name="connsiteY62" fmla="*/ 1101273 h 1516072"/>
                  <a:gd name="connsiteX63" fmla="*/ 671124 w 1003876"/>
                  <a:gd name="connsiteY63" fmla="*/ 1089843 h 1516072"/>
                  <a:gd name="connsiteX64" fmla="*/ 724464 w 1003876"/>
                  <a:gd name="connsiteY64" fmla="*/ 1082223 h 1516072"/>
                  <a:gd name="connsiteX65" fmla="*/ 842574 w 1003876"/>
                  <a:gd name="connsiteY65" fmla="*/ 1084128 h 1516072"/>
                  <a:gd name="connsiteX66" fmla="*/ 871149 w 1003876"/>
                  <a:gd name="connsiteY66" fmla="*/ 1086033 h 1516072"/>
                  <a:gd name="connsiteX67" fmla="*/ 899724 w 1003876"/>
                  <a:gd name="connsiteY67" fmla="*/ 1091748 h 1516072"/>
                  <a:gd name="connsiteX68" fmla="*/ 922584 w 1003876"/>
                  <a:gd name="connsiteY68" fmla="*/ 1095558 h 1516072"/>
                  <a:gd name="connsiteX69" fmla="*/ 985294 w 1003876"/>
                  <a:gd name="connsiteY69" fmla="*/ 1104311 h 1516072"/>
                  <a:gd name="connsiteX70" fmla="*/ 1003378 w 1003876"/>
                  <a:gd name="connsiteY70" fmla="*/ 1065958 h 1516072"/>
                  <a:gd name="connsiteX71" fmla="*/ 970209 w 1003876"/>
                  <a:gd name="connsiteY71" fmla="*/ 1044123 h 1516072"/>
                  <a:gd name="connsiteX72" fmla="*/ 918620 w 1003876"/>
                  <a:gd name="connsiteY72" fmla="*/ 1034598 h 1516072"/>
                  <a:gd name="connsiteX73" fmla="*/ 825429 w 1003876"/>
                  <a:gd name="connsiteY73" fmla="*/ 1034598 h 1516072"/>
                  <a:gd name="connsiteX74" fmla="*/ 730179 w 1003876"/>
                  <a:gd name="connsiteY74" fmla="*/ 1038408 h 1516072"/>
                  <a:gd name="connsiteX75" fmla="*/ 669219 w 1003876"/>
                  <a:gd name="connsiteY75" fmla="*/ 1046028 h 1516072"/>
                  <a:gd name="connsiteX76" fmla="*/ 646360 w 1003876"/>
                  <a:gd name="connsiteY76" fmla="*/ 1049838 h 1516072"/>
                  <a:gd name="connsiteX77" fmla="*/ 640078 w 1003876"/>
                  <a:gd name="connsiteY77" fmla="*/ 1026051 h 1516072"/>
                  <a:gd name="connsiteX78" fmla="*/ 673029 w 1003876"/>
                  <a:gd name="connsiteY78" fmla="*/ 992688 h 1516072"/>
                  <a:gd name="connsiteX79" fmla="*/ 674934 w 1003876"/>
                  <a:gd name="connsiteY79" fmla="*/ 986973 h 1516072"/>
                  <a:gd name="connsiteX80" fmla="*/ 680649 w 1003876"/>
                  <a:gd name="connsiteY80" fmla="*/ 985068 h 1516072"/>
                  <a:gd name="connsiteX81" fmla="*/ 686364 w 1003876"/>
                  <a:gd name="connsiteY81" fmla="*/ 981258 h 1516072"/>
                  <a:gd name="connsiteX82" fmla="*/ 695889 w 1003876"/>
                  <a:gd name="connsiteY82" fmla="*/ 971733 h 1516072"/>
                  <a:gd name="connsiteX83" fmla="*/ 705414 w 1003876"/>
                  <a:gd name="connsiteY83" fmla="*/ 960303 h 1516072"/>
                  <a:gd name="connsiteX84" fmla="*/ 716844 w 1003876"/>
                  <a:gd name="connsiteY84" fmla="*/ 952683 h 1516072"/>
                  <a:gd name="connsiteX85" fmla="*/ 732084 w 1003876"/>
                  <a:gd name="connsiteY85" fmla="*/ 939348 h 1516072"/>
                  <a:gd name="connsiteX86" fmla="*/ 741609 w 1003876"/>
                  <a:gd name="connsiteY86" fmla="*/ 927918 h 1516072"/>
                  <a:gd name="connsiteX87" fmla="*/ 753039 w 1003876"/>
                  <a:gd name="connsiteY87" fmla="*/ 918393 h 1516072"/>
                  <a:gd name="connsiteX88" fmla="*/ 758754 w 1003876"/>
                  <a:gd name="connsiteY88" fmla="*/ 906963 h 1516072"/>
                  <a:gd name="connsiteX89" fmla="*/ 760659 w 1003876"/>
                  <a:gd name="connsiteY89" fmla="*/ 901248 h 1516072"/>
                  <a:gd name="connsiteX90" fmla="*/ 766374 w 1003876"/>
                  <a:gd name="connsiteY90" fmla="*/ 889818 h 1516072"/>
                  <a:gd name="connsiteX91" fmla="*/ 764469 w 1003876"/>
                  <a:gd name="connsiteY91" fmla="*/ 874578 h 1516072"/>
                  <a:gd name="connsiteX92" fmla="*/ 758754 w 1003876"/>
                  <a:gd name="connsiteY92" fmla="*/ 872673 h 1516072"/>
                  <a:gd name="connsiteX93" fmla="*/ 737799 w 1003876"/>
                  <a:gd name="connsiteY93" fmla="*/ 874578 h 1516072"/>
                  <a:gd name="connsiteX94" fmla="*/ 732084 w 1003876"/>
                  <a:gd name="connsiteY94" fmla="*/ 878388 h 1516072"/>
                  <a:gd name="connsiteX95" fmla="*/ 699699 w 1003876"/>
                  <a:gd name="connsiteY95" fmla="*/ 899343 h 1516072"/>
                  <a:gd name="connsiteX96" fmla="*/ 595181 w 1003876"/>
                  <a:gd name="connsiteY96" fmla="*/ 957831 h 1516072"/>
                  <a:gd name="connsiteX97" fmla="*/ 507294 w 1003876"/>
                  <a:gd name="connsiteY97" fmla="*/ 847908 h 1516072"/>
                  <a:gd name="connsiteX98" fmla="*/ 503484 w 1003876"/>
                  <a:gd name="connsiteY98" fmla="*/ 358323 h 1516072"/>
                  <a:gd name="connsiteX99" fmla="*/ 499674 w 1003876"/>
                  <a:gd name="connsiteY99" fmla="*/ 66858 h 1516072"/>
                  <a:gd name="connsiteX100" fmla="*/ 490149 w 1003876"/>
                  <a:gd name="connsiteY100" fmla="*/ 40188 h 1516072"/>
                  <a:gd name="connsiteX101" fmla="*/ 488244 w 1003876"/>
                  <a:gd name="connsiteY101" fmla="*/ 34473 h 1516072"/>
                  <a:gd name="connsiteX102" fmla="*/ 484434 w 1003876"/>
                  <a:gd name="connsiteY102" fmla="*/ 28758 h 1516072"/>
                  <a:gd name="connsiteX103" fmla="*/ 478719 w 1003876"/>
                  <a:gd name="connsiteY103" fmla="*/ 17328 h 1516072"/>
                  <a:gd name="connsiteX104" fmla="*/ 473004 w 1003876"/>
                  <a:gd name="connsiteY104" fmla="*/ 13518 h 1516072"/>
                  <a:gd name="connsiteX105" fmla="*/ 469194 w 1003876"/>
                  <a:gd name="connsiteY105" fmla="*/ 7803 h 1516072"/>
                  <a:gd name="connsiteX106" fmla="*/ 429189 w 1003876"/>
                  <a:gd name="connsiteY106" fmla="*/ 11613 h 1516072"/>
                  <a:gd name="connsiteX107" fmla="*/ 425379 w 1003876"/>
                  <a:gd name="connsiteY107" fmla="*/ 78288 h 1516072"/>
                  <a:gd name="connsiteX108" fmla="*/ 425379 w 1003876"/>
                  <a:gd name="connsiteY108" fmla="*/ 84003 h 1516072"/>
                  <a:gd name="connsiteX109" fmla="*/ 436603 w 1003876"/>
                  <a:gd name="connsiteY109" fmla="*/ 225952 h 1516072"/>
                  <a:gd name="connsiteX110" fmla="*/ 440619 w 1003876"/>
                  <a:gd name="connsiteY110" fmla="*/ 421188 h 1516072"/>
                  <a:gd name="connsiteX111" fmla="*/ 440002 w 1003876"/>
                  <a:gd name="connsiteY111" fmla="*/ 789160 h 1516072"/>
                  <a:gd name="connsiteX112" fmla="*/ 430322 w 1003876"/>
                  <a:gd name="connsiteY112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239202 w 1003876"/>
                  <a:gd name="connsiteY27" fmla="*/ 1214801 h 1516072"/>
                  <a:gd name="connsiteX28" fmla="*/ 335999 w 1003876"/>
                  <a:gd name="connsiteY28" fmla="*/ 1217478 h 1516072"/>
                  <a:gd name="connsiteX29" fmla="*/ 377342 w 1003876"/>
                  <a:gd name="connsiteY29" fmla="*/ 1276173 h 1516072"/>
                  <a:gd name="connsiteX30" fmla="*/ 330129 w 1003876"/>
                  <a:gd name="connsiteY30" fmla="*/ 1381308 h 1516072"/>
                  <a:gd name="connsiteX31" fmla="*/ 328224 w 1003876"/>
                  <a:gd name="connsiteY31" fmla="*/ 1420386 h 1516072"/>
                  <a:gd name="connsiteX32" fmla="*/ 332034 w 1003876"/>
                  <a:gd name="connsiteY32" fmla="*/ 1463223 h 1516072"/>
                  <a:gd name="connsiteX33" fmla="*/ 364419 w 1003876"/>
                  <a:gd name="connsiteY33" fmla="*/ 1512753 h 1516072"/>
                  <a:gd name="connsiteX34" fmla="*/ 387279 w 1003876"/>
                  <a:gd name="connsiteY34" fmla="*/ 1514658 h 1516072"/>
                  <a:gd name="connsiteX35" fmla="*/ 396804 w 1003876"/>
                  <a:gd name="connsiteY35" fmla="*/ 1491798 h 1516072"/>
                  <a:gd name="connsiteX36" fmla="*/ 403085 w 1003876"/>
                  <a:gd name="connsiteY36" fmla="*/ 1451433 h 1516072"/>
                  <a:gd name="connsiteX37" fmla="*/ 409367 w 1003876"/>
                  <a:gd name="connsiteY37" fmla="*/ 1389340 h 1516072"/>
                  <a:gd name="connsiteX38" fmla="*/ 424041 w 1003876"/>
                  <a:gd name="connsiteY38" fmla="*/ 1329152 h 1516072"/>
                  <a:gd name="connsiteX39" fmla="*/ 467289 w 1003876"/>
                  <a:gd name="connsiteY39" fmla="*/ 1265103 h 1516072"/>
                  <a:gd name="connsiteX40" fmla="*/ 528455 w 1003876"/>
                  <a:gd name="connsiteY40" fmla="*/ 1230091 h 1516072"/>
                  <a:gd name="connsiteX41" fmla="*/ 601154 w 1003876"/>
                  <a:gd name="connsiteY41" fmla="*/ 1221700 h 1516072"/>
                  <a:gd name="connsiteX42" fmla="*/ 720654 w 1003876"/>
                  <a:gd name="connsiteY42" fmla="*/ 1316538 h 1516072"/>
                  <a:gd name="connsiteX43" fmla="*/ 733989 w 1003876"/>
                  <a:gd name="connsiteY43" fmla="*/ 1326063 h 1516072"/>
                  <a:gd name="connsiteX44" fmla="*/ 743514 w 1003876"/>
                  <a:gd name="connsiteY44" fmla="*/ 1327968 h 1516072"/>
                  <a:gd name="connsiteX45" fmla="*/ 749229 w 1003876"/>
                  <a:gd name="connsiteY45" fmla="*/ 1329873 h 1516072"/>
                  <a:gd name="connsiteX46" fmla="*/ 762564 w 1003876"/>
                  <a:gd name="connsiteY46" fmla="*/ 1335588 h 1516072"/>
                  <a:gd name="connsiteX47" fmla="*/ 777804 w 1003876"/>
                  <a:gd name="connsiteY47" fmla="*/ 1333683 h 1516072"/>
                  <a:gd name="connsiteX48" fmla="*/ 789234 w 1003876"/>
                  <a:gd name="connsiteY48" fmla="*/ 1327968 h 1516072"/>
                  <a:gd name="connsiteX49" fmla="*/ 794949 w 1003876"/>
                  <a:gd name="connsiteY49" fmla="*/ 1326063 h 1516072"/>
                  <a:gd name="connsiteX50" fmla="*/ 802569 w 1003876"/>
                  <a:gd name="connsiteY50" fmla="*/ 1308918 h 1516072"/>
                  <a:gd name="connsiteX51" fmla="*/ 800664 w 1003876"/>
                  <a:gd name="connsiteY51" fmla="*/ 1284153 h 1516072"/>
                  <a:gd name="connsiteX52" fmla="*/ 798759 w 1003876"/>
                  <a:gd name="connsiteY52" fmla="*/ 1278438 h 1516072"/>
                  <a:gd name="connsiteX53" fmla="*/ 796854 w 1003876"/>
                  <a:gd name="connsiteY53" fmla="*/ 1270818 h 1516072"/>
                  <a:gd name="connsiteX54" fmla="*/ 783519 w 1003876"/>
                  <a:gd name="connsiteY54" fmla="*/ 1253673 h 1516072"/>
                  <a:gd name="connsiteX55" fmla="*/ 773994 w 1003876"/>
                  <a:gd name="connsiteY55" fmla="*/ 1247958 h 1516072"/>
                  <a:gd name="connsiteX56" fmla="*/ 648264 w 1003876"/>
                  <a:gd name="connsiteY56" fmla="*/ 1156518 h 1516072"/>
                  <a:gd name="connsiteX57" fmla="*/ 644454 w 1003876"/>
                  <a:gd name="connsiteY57" fmla="*/ 1139373 h 1516072"/>
                  <a:gd name="connsiteX58" fmla="*/ 646359 w 1003876"/>
                  <a:gd name="connsiteY58" fmla="*/ 1131753 h 1516072"/>
                  <a:gd name="connsiteX59" fmla="*/ 650169 w 1003876"/>
                  <a:gd name="connsiteY59" fmla="*/ 1114608 h 1516072"/>
                  <a:gd name="connsiteX60" fmla="*/ 653979 w 1003876"/>
                  <a:gd name="connsiteY60" fmla="*/ 1108893 h 1516072"/>
                  <a:gd name="connsiteX61" fmla="*/ 655884 w 1003876"/>
                  <a:gd name="connsiteY61" fmla="*/ 1103178 h 1516072"/>
                  <a:gd name="connsiteX62" fmla="*/ 661599 w 1003876"/>
                  <a:gd name="connsiteY62" fmla="*/ 1101273 h 1516072"/>
                  <a:gd name="connsiteX63" fmla="*/ 671124 w 1003876"/>
                  <a:gd name="connsiteY63" fmla="*/ 1089843 h 1516072"/>
                  <a:gd name="connsiteX64" fmla="*/ 724464 w 1003876"/>
                  <a:gd name="connsiteY64" fmla="*/ 1082223 h 1516072"/>
                  <a:gd name="connsiteX65" fmla="*/ 842574 w 1003876"/>
                  <a:gd name="connsiteY65" fmla="*/ 1084128 h 1516072"/>
                  <a:gd name="connsiteX66" fmla="*/ 871149 w 1003876"/>
                  <a:gd name="connsiteY66" fmla="*/ 1086033 h 1516072"/>
                  <a:gd name="connsiteX67" fmla="*/ 899724 w 1003876"/>
                  <a:gd name="connsiteY67" fmla="*/ 1091748 h 1516072"/>
                  <a:gd name="connsiteX68" fmla="*/ 922584 w 1003876"/>
                  <a:gd name="connsiteY68" fmla="*/ 1095558 h 1516072"/>
                  <a:gd name="connsiteX69" fmla="*/ 985294 w 1003876"/>
                  <a:gd name="connsiteY69" fmla="*/ 1104311 h 1516072"/>
                  <a:gd name="connsiteX70" fmla="*/ 1003378 w 1003876"/>
                  <a:gd name="connsiteY70" fmla="*/ 1065958 h 1516072"/>
                  <a:gd name="connsiteX71" fmla="*/ 970209 w 1003876"/>
                  <a:gd name="connsiteY71" fmla="*/ 1044123 h 1516072"/>
                  <a:gd name="connsiteX72" fmla="*/ 918620 w 1003876"/>
                  <a:gd name="connsiteY72" fmla="*/ 1034598 h 1516072"/>
                  <a:gd name="connsiteX73" fmla="*/ 825429 w 1003876"/>
                  <a:gd name="connsiteY73" fmla="*/ 1034598 h 1516072"/>
                  <a:gd name="connsiteX74" fmla="*/ 730179 w 1003876"/>
                  <a:gd name="connsiteY74" fmla="*/ 1038408 h 1516072"/>
                  <a:gd name="connsiteX75" fmla="*/ 669219 w 1003876"/>
                  <a:gd name="connsiteY75" fmla="*/ 1046028 h 1516072"/>
                  <a:gd name="connsiteX76" fmla="*/ 646360 w 1003876"/>
                  <a:gd name="connsiteY76" fmla="*/ 1049838 h 1516072"/>
                  <a:gd name="connsiteX77" fmla="*/ 640078 w 1003876"/>
                  <a:gd name="connsiteY77" fmla="*/ 1026051 h 1516072"/>
                  <a:gd name="connsiteX78" fmla="*/ 673029 w 1003876"/>
                  <a:gd name="connsiteY78" fmla="*/ 992688 h 1516072"/>
                  <a:gd name="connsiteX79" fmla="*/ 674934 w 1003876"/>
                  <a:gd name="connsiteY79" fmla="*/ 986973 h 1516072"/>
                  <a:gd name="connsiteX80" fmla="*/ 680649 w 1003876"/>
                  <a:gd name="connsiteY80" fmla="*/ 985068 h 1516072"/>
                  <a:gd name="connsiteX81" fmla="*/ 686364 w 1003876"/>
                  <a:gd name="connsiteY81" fmla="*/ 981258 h 1516072"/>
                  <a:gd name="connsiteX82" fmla="*/ 695889 w 1003876"/>
                  <a:gd name="connsiteY82" fmla="*/ 971733 h 1516072"/>
                  <a:gd name="connsiteX83" fmla="*/ 705414 w 1003876"/>
                  <a:gd name="connsiteY83" fmla="*/ 960303 h 1516072"/>
                  <a:gd name="connsiteX84" fmla="*/ 716844 w 1003876"/>
                  <a:gd name="connsiteY84" fmla="*/ 952683 h 1516072"/>
                  <a:gd name="connsiteX85" fmla="*/ 732084 w 1003876"/>
                  <a:gd name="connsiteY85" fmla="*/ 939348 h 1516072"/>
                  <a:gd name="connsiteX86" fmla="*/ 741609 w 1003876"/>
                  <a:gd name="connsiteY86" fmla="*/ 927918 h 1516072"/>
                  <a:gd name="connsiteX87" fmla="*/ 753039 w 1003876"/>
                  <a:gd name="connsiteY87" fmla="*/ 918393 h 1516072"/>
                  <a:gd name="connsiteX88" fmla="*/ 758754 w 1003876"/>
                  <a:gd name="connsiteY88" fmla="*/ 906963 h 1516072"/>
                  <a:gd name="connsiteX89" fmla="*/ 760659 w 1003876"/>
                  <a:gd name="connsiteY89" fmla="*/ 901248 h 1516072"/>
                  <a:gd name="connsiteX90" fmla="*/ 766374 w 1003876"/>
                  <a:gd name="connsiteY90" fmla="*/ 889818 h 1516072"/>
                  <a:gd name="connsiteX91" fmla="*/ 764469 w 1003876"/>
                  <a:gd name="connsiteY91" fmla="*/ 874578 h 1516072"/>
                  <a:gd name="connsiteX92" fmla="*/ 758754 w 1003876"/>
                  <a:gd name="connsiteY92" fmla="*/ 872673 h 1516072"/>
                  <a:gd name="connsiteX93" fmla="*/ 737799 w 1003876"/>
                  <a:gd name="connsiteY93" fmla="*/ 874578 h 1516072"/>
                  <a:gd name="connsiteX94" fmla="*/ 732084 w 1003876"/>
                  <a:gd name="connsiteY94" fmla="*/ 878388 h 1516072"/>
                  <a:gd name="connsiteX95" fmla="*/ 699699 w 1003876"/>
                  <a:gd name="connsiteY95" fmla="*/ 899343 h 1516072"/>
                  <a:gd name="connsiteX96" fmla="*/ 595181 w 1003876"/>
                  <a:gd name="connsiteY96" fmla="*/ 957831 h 1516072"/>
                  <a:gd name="connsiteX97" fmla="*/ 507294 w 1003876"/>
                  <a:gd name="connsiteY97" fmla="*/ 847908 h 1516072"/>
                  <a:gd name="connsiteX98" fmla="*/ 503484 w 1003876"/>
                  <a:gd name="connsiteY98" fmla="*/ 358323 h 1516072"/>
                  <a:gd name="connsiteX99" fmla="*/ 499674 w 1003876"/>
                  <a:gd name="connsiteY99" fmla="*/ 66858 h 1516072"/>
                  <a:gd name="connsiteX100" fmla="*/ 490149 w 1003876"/>
                  <a:gd name="connsiteY100" fmla="*/ 40188 h 1516072"/>
                  <a:gd name="connsiteX101" fmla="*/ 488244 w 1003876"/>
                  <a:gd name="connsiteY101" fmla="*/ 34473 h 1516072"/>
                  <a:gd name="connsiteX102" fmla="*/ 484434 w 1003876"/>
                  <a:gd name="connsiteY102" fmla="*/ 28758 h 1516072"/>
                  <a:gd name="connsiteX103" fmla="*/ 478719 w 1003876"/>
                  <a:gd name="connsiteY103" fmla="*/ 17328 h 1516072"/>
                  <a:gd name="connsiteX104" fmla="*/ 473004 w 1003876"/>
                  <a:gd name="connsiteY104" fmla="*/ 13518 h 1516072"/>
                  <a:gd name="connsiteX105" fmla="*/ 469194 w 1003876"/>
                  <a:gd name="connsiteY105" fmla="*/ 7803 h 1516072"/>
                  <a:gd name="connsiteX106" fmla="*/ 429189 w 1003876"/>
                  <a:gd name="connsiteY106" fmla="*/ 11613 h 1516072"/>
                  <a:gd name="connsiteX107" fmla="*/ 425379 w 1003876"/>
                  <a:gd name="connsiteY107" fmla="*/ 78288 h 1516072"/>
                  <a:gd name="connsiteX108" fmla="*/ 425379 w 1003876"/>
                  <a:gd name="connsiteY108" fmla="*/ 84003 h 1516072"/>
                  <a:gd name="connsiteX109" fmla="*/ 436603 w 1003876"/>
                  <a:gd name="connsiteY109" fmla="*/ 225952 h 1516072"/>
                  <a:gd name="connsiteX110" fmla="*/ 440619 w 1003876"/>
                  <a:gd name="connsiteY110" fmla="*/ 421188 h 1516072"/>
                  <a:gd name="connsiteX111" fmla="*/ 440002 w 1003876"/>
                  <a:gd name="connsiteY111" fmla="*/ 789160 h 1516072"/>
                  <a:gd name="connsiteX112" fmla="*/ 430322 w 1003876"/>
                  <a:gd name="connsiteY112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17478 h 1516072"/>
                  <a:gd name="connsiteX27" fmla="*/ 335999 w 1003876"/>
                  <a:gd name="connsiteY27" fmla="*/ 1217478 h 1516072"/>
                  <a:gd name="connsiteX28" fmla="*/ 377342 w 1003876"/>
                  <a:gd name="connsiteY28" fmla="*/ 1276173 h 1516072"/>
                  <a:gd name="connsiteX29" fmla="*/ 330129 w 1003876"/>
                  <a:gd name="connsiteY29" fmla="*/ 13813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77342 w 1003876"/>
                  <a:gd name="connsiteY28" fmla="*/ 1276173 h 1516072"/>
                  <a:gd name="connsiteX29" fmla="*/ 330129 w 1003876"/>
                  <a:gd name="connsiteY29" fmla="*/ 13813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62514 w 1003876"/>
                  <a:gd name="connsiteY28" fmla="*/ 1273701 h 1516072"/>
                  <a:gd name="connsiteX29" fmla="*/ 330129 w 1003876"/>
                  <a:gd name="connsiteY29" fmla="*/ 13813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62514 w 1003876"/>
                  <a:gd name="connsiteY28" fmla="*/ 1273701 h 1516072"/>
                  <a:gd name="connsiteX29" fmla="*/ 320243 w 1003876"/>
                  <a:gd name="connsiteY29" fmla="*/ 1364008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27234 w 1003876"/>
                  <a:gd name="connsiteY18" fmla="*/ 1154613 h 1516072"/>
                  <a:gd name="connsiteX19" fmla="*/ 15804 w 1003876"/>
                  <a:gd name="connsiteY19" fmla="*/ 1160328 h 1516072"/>
                  <a:gd name="connsiteX20" fmla="*/ 6279 w 1003876"/>
                  <a:gd name="connsiteY20" fmla="*/ 1169853 h 1516072"/>
                  <a:gd name="connsiteX21" fmla="*/ 4374 w 1003876"/>
                  <a:gd name="connsiteY21" fmla="*/ 1175568 h 1516072"/>
                  <a:gd name="connsiteX22" fmla="*/ 564 w 1003876"/>
                  <a:gd name="connsiteY22" fmla="*/ 1181283 h 1516072"/>
                  <a:gd name="connsiteX23" fmla="*/ 6279 w 1003876"/>
                  <a:gd name="connsiteY23" fmla="*/ 1213668 h 1516072"/>
                  <a:gd name="connsiteX24" fmla="*/ 11994 w 1003876"/>
                  <a:gd name="connsiteY24" fmla="*/ 1217478 h 1516072"/>
                  <a:gd name="connsiteX25" fmla="*/ 17709 w 1003876"/>
                  <a:gd name="connsiteY25" fmla="*/ 1219383 h 1516072"/>
                  <a:gd name="connsiteX26" fmla="*/ 145344 w 1003876"/>
                  <a:gd name="connsiteY26" fmla="*/ 1222421 h 1516072"/>
                  <a:gd name="connsiteX27" fmla="*/ 335999 w 1003876"/>
                  <a:gd name="connsiteY27" fmla="*/ 1217478 h 1516072"/>
                  <a:gd name="connsiteX28" fmla="*/ 362514 w 1003876"/>
                  <a:gd name="connsiteY28" fmla="*/ 1273701 h 1516072"/>
                  <a:gd name="connsiteX29" fmla="*/ 335071 w 1003876"/>
                  <a:gd name="connsiteY29" fmla="*/ 1356594 h 1516072"/>
                  <a:gd name="connsiteX30" fmla="*/ 328224 w 1003876"/>
                  <a:gd name="connsiteY30" fmla="*/ 1420386 h 1516072"/>
                  <a:gd name="connsiteX31" fmla="*/ 332034 w 1003876"/>
                  <a:gd name="connsiteY31" fmla="*/ 1463223 h 1516072"/>
                  <a:gd name="connsiteX32" fmla="*/ 364419 w 1003876"/>
                  <a:gd name="connsiteY32" fmla="*/ 1512753 h 1516072"/>
                  <a:gd name="connsiteX33" fmla="*/ 387279 w 1003876"/>
                  <a:gd name="connsiteY33" fmla="*/ 1514658 h 1516072"/>
                  <a:gd name="connsiteX34" fmla="*/ 396804 w 1003876"/>
                  <a:gd name="connsiteY34" fmla="*/ 1491798 h 1516072"/>
                  <a:gd name="connsiteX35" fmla="*/ 403085 w 1003876"/>
                  <a:gd name="connsiteY35" fmla="*/ 1451433 h 1516072"/>
                  <a:gd name="connsiteX36" fmla="*/ 409367 w 1003876"/>
                  <a:gd name="connsiteY36" fmla="*/ 1389340 h 1516072"/>
                  <a:gd name="connsiteX37" fmla="*/ 424041 w 1003876"/>
                  <a:gd name="connsiteY37" fmla="*/ 1329152 h 1516072"/>
                  <a:gd name="connsiteX38" fmla="*/ 467289 w 1003876"/>
                  <a:gd name="connsiteY38" fmla="*/ 1265103 h 1516072"/>
                  <a:gd name="connsiteX39" fmla="*/ 528455 w 1003876"/>
                  <a:gd name="connsiteY39" fmla="*/ 1230091 h 1516072"/>
                  <a:gd name="connsiteX40" fmla="*/ 601154 w 1003876"/>
                  <a:gd name="connsiteY40" fmla="*/ 1221700 h 1516072"/>
                  <a:gd name="connsiteX41" fmla="*/ 720654 w 1003876"/>
                  <a:gd name="connsiteY41" fmla="*/ 1316538 h 1516072"/>
                  <a:gd name="connsiteX42" fmla="*/ 733989 w 1003876"/>
                  <a:gd name="connsiteY42" fmla="*/ 1326063 h 1516072"/>
                  <a:gd name="connsiteX43" fmla="*/ 743514 w 1003876"/>
                  <a:gd name="connsiteY43" fmla="*/ 1327968 h 1516072"/>
                  <a:gd name="connsiteX44" fmla="*/ 749229 w 1003876"/>
                  <a:gd name="connsiteY44" fmla="*/ 1329873 h 1516072"/>
                  <a:gd name="connsiteX45" fmla="*/ 762564 w 1003876"/>
                  <a:gd name="connsiteY45" fmla="*/ 1335588 h 1516072"/>
                  <a:gd name="connsiteX46" fmla="*/ 777804 w 1003876"/>
                  <a:gd name="connsiteY46" fmla="*/ 1333683 h 1516072"/>
                  <a:gd name="connsiteX47" fmla="*/ 789234 w 1003876"/>
                  <a:gd name="connsiteY47" fmla="*/ 1327968 h 1516072"/>
                  <a:gd name="connsiteX48" fmla="*/ 794949 w 1003876"/>
                  <a:gd name="connsiteY48" fmla="*/ 1326063 h 1516072"/>
                  <a:gd name="connsiteX49" fmla="*/ 802569 w 1003876"/>
                  <a:gd name="connsiteY49" fmla="*/ 1308918 h 1516072"/>
                  <a:gd name="connsiteX50" fmla="*/ 800664 w 1003876"/>
                  <a:gd name="connsiteY50" fmla="*/ 1284153 h 1516072"/>
                  <a:gd name="connsiteX51" fmla="*/ 798759 w 1003876"/>
                  <a:gd name="connsiteY51" fmla="*/ 1278438 h 1516072"/>
                  <a:gd name="connsiteX52" fmla="*/ 796854 w 1003876"/>
                  <a:gd name="connsiteY52" fmla="*/ 1270818 h 1516072"/>
                  <a:gd name="connsiteX53" fmla="*/ 783519 w 1003876"/>
                  <a:gd name="connsiteY53" fmla="*/ 1253673 h 1516072"/>
                  <a:gd name="connsiteX54" fmla="*/ 773994 w 1003876"/>
                  <a:gd name="connsiteY54" fmla="*/ 1247958 h 1516072"/>
                  <a:gd name="connsiteX55" fmla="*/ 648264 w 1003876"/>
                  <a:gd name="connsiteY55" fmla="*/ 1156518 h 1516072"/>
                  <a:gd name="connsiteX56" fmla="*/ 644454 w 1003876"/>
                  <a:gd name="connsiteY56" fmla="*/ 1139373 h 1516072"/>
                  <a:gd name="connsiteX57" fmla="*/ 646359 w 1003876"/>
                  <a:gd name="connsiteY57" fmla="*/ 1131753 h 1516072"/>
                  <a:gd name="connsiteX58" fmla="*/ 650169 w 1003876"/>
                  <a:gd name="connsiteY58" fmla="*/ 1114608 h 1516072"/>
                  <a:gd name="connsiteX59" fmla="*/ 653979 w 1003876"/>
                  <a:gd name="connsiteY59" fmla="*/ 1108893 h 1516072"/>
                  <a:gd name="connsiteX60" fmla="*/ 655884 w 1003876"/>
                  <a:gd name="connsiteY60" fmla="*/ 1103178 h 1516072"/>
                  <a:gd name="connsiteX61" fmla="*/ 661599 w 1003876"/>
                  <a:gd name="connsiteY61" fmla="*/ 1101273 h 1516072"/>
                  <a:gd name="connsiteX62" fmla="*/ 671124 w 1003876"/>
                  <a:gd name="connsiteY62" fmla="*/ 1089843 h 1516072"/>
                  <a:gd name="connsiteX63" fmla="*/ 724464 w 1003876"/>
                  <a:gd name="connsiteY63" fmla="*/ 1082223 h 1516072"/>
                  <a:gd name="connsiteX64" fmla="*/ 842574 w 1003876"/>
                  <a:gd name="connsiteY64" fmla="*/ 1084128 h 1516072"/>
                  <a:gd name="connsiteX65" fmla="*/ 871149 w 1003876"/>
                  <a:gd name="connsiteY65" fmla="*/ 1086033 h 1516072"/>
                  <a:gd name="connsiteX66" fmla="*/ 899724 w 1003876"/>
                  <a:gd name="connsiteY66" fmla="*/ 1091748 h 1516072"/>
                  <a:gd name="connsiteX67" fmla="*/ 922584 w 1003876"/>
                  <a:gd name="connsiteY67" fmla="*/ 1095558 h 1516072"/>
                  <a:gd name="connsiteX68" fmla="*/ 985294 w 1003876"/>
                  <a:gd name="connsiteY68" fmla="*/ 1104311 h 1516072"/>
                  <a:gd name="connsiteX69" fmla="*/ 1003378 w 1003876"/>
                  <a:gd name="connsiteY69" fmla="*/ 1065958 h 1516072"/>
                  <a:gd name="connsiteX70" fmla="*/ 970209 w 1003876"/>
                  <a:gd name="connsiteY70" fmla="*/ 1044123 h 1516072"/>
                  <a:gd name="connsiteX71" fmla="*/ 918620 w 1003876"/>
                  <a:gd name="connsiteY71" fmla="*/ 1034598 h 1516072"/>
                  <a:gd name="connsiteX72" fmla="*/ 825429 w 1003876"/>
                  <a:gd name="connsiteY72" fmla="*/ 1034598 h 1516072"/>
                  <a:gd name="connsiteX73" fmla="*/ 730179 w 1003876"/>
                  <a:gd name="connsiteY73" fmla="*/ 1038408 h 1516072"/>
                  <a:gd name="connsiteX74" fmla="*/ 669219 w 1003876"/>
                  <a:gd name="connsiteY74" fmla="*/ 1046028 h 1516072"/>
                  <a:gd name="connsiteX75" fmla="*/ 646360 w 1003876"/>
                  <a:gd name="connsiteY75" fmla="*/ 1049838 h 1516072"/>
                  <a:gd name="connsiteX76" fmla="*/ 640078 w 1003876"/>
                  <a:gd name="connsiteY76" fmla="*/ 1026051 h 1516072"/>
                  <a:gd name="connsiteX77" fmla="*/ 673029 w 1003876"/>
                  <a:gd name="connsiteY77" fmla="*/ 992688 h 1516072"/>
                  <a:gd name="connsiteX78" fmla="*/ 674934 w 1003876"/>
                  <a:gd name="connsiteY78" fmla="*/ 986973 h 1516072"/>
                  <a:gd name="connsiteX79" fmla="*/ 680649 w 1003876"/>
                  <a:gd name="connsiteY79" fmla="*/ 985068 h 1516072"/>
                  <a:gd name="connsiteX80" fmla="*/ 686364 w 1003876"/>
                  <a:gd name="connsiteY80" fmla="*/ 981258 h 1516072"/>
                  <a:gd name="connsiteX81" fmla="*/ 695889 w 1003876"/>
                  <a:gd name="connsiteY81" fmla="*/ 971733 h 1516072"/>
                  <a:gd name="connsiteX82" fmla="*/ 705414 w 1003876"/>
                  <a:gd name="connsiteY82" fmla="*/ 960303 h 1516072"/>
                  <a:gd name="connsiteX83" fmla="*/ 716844 w 1003876"/>
                  <a:gd name="connsiteY83" fmla="*/ 952683 h 1516072"/>
                  <a:gd name="connsiteX84" fmla="*/ 732084 w 1003876"/>
                  <a:gd name="connsiteY84" fmla="*/ 939348 h 1516072"/>
                  <a:gd name="connsiteX85" fmla="*/ 741609 w 1003876"/>
                  <a:gd name="connsiteY85" fmla="*/ 927918 h 1516072"/>
                  <a:gd name="connsiteX86" fmla="*/ 753039 w 1003876"/>
                  <a:gd name="connsiteY86" fmla="*/ 918393 h 1516072"/>
                  <a:gd name="connsiteX87" fmla="*/ 758754 w 1003876"/>
                  <a:gd name="connsiteY87" fmla="*/ 906963 h 1516072"/>
                  <a:gd name="connsiteX88" fmla="*/ 760659 w 1003876"/>
                  <a:gd name="connsiteY88" fmla="*/ 901248 h 1516072"/>
                  <a:gd name="connsiteX89" fmla="*/ 766374 w 1003876"/>
                  <a:gd name="connsiteY89" fmla="*/ 889818 h 1516072"/>
                  <a:gd name="connsiteX90" fmla="*/ 764469 w 1003876"/>
                  <a:gd name="connsiteY90" fmla="*/ 874578 h 1516072"/>
                  <a:gd name="connsiteX91" fmla="*/ 758754 w 1003876"/>
                  <a:gd name="connsiteY91" fmla="*/ 872673 h 1516072"/>
                  <a:gd name="connsiteX92" fmla="*/ 737799 w 1003876"/>
                  <a:gd name="connsiteY92" fmla="*/ 874578 h 1516072"/>
                  <a:gd name="connsiteX93" fmla="*/ 732084 w 1003876"/>
                  <a:gd name="connsiteY93" fmla="*/ 878388 h 1516072"/>
                  <a:gd name="connsiteX94" fmla="*/ 699699 w 1003876"/>
                  <a:gd name="connsiteY94" fmla="*/ 899343 h 1516072"/>
                  <a:gd name="connsiteX95" fmla="*/ 595181 w 1003876"/>
                  <a:gd name="connsiteY95" fmla="*/ 957831 h 1516072"/>
                  <a:gd name="connsiteX96" fmla="*/ 507294 w 1003876"/>
                  <a:gd name="connsiteY96" fmla="*/ 847908 h 1516072"/>
                  <a:gd name="connsiteX97" fmla="*/ 503484 w 1003876"/>
                  <a:gd name="connsiteY97" fmla="*/ 358323 h 1516072"/>
                  <a:gd name="connsiteX98" fmla="*/ 499674 w 1003876"/>
                  <a:gd name="connsiteY98" fmla="*/ 66858 h 1516072"/>
                  <a:gd name="connsiteX99" fmla="*/ 490149 w 1003876"/>
                  <a:gd name="connsiteY99" fmla="*/ 40188 h 1516072"/>
                  <a:gd name="connsiteX100" fmla="*/ 488244 w 1003876"/>
                  <a:gd name="connsiteY100" fmla="*/ 34473 h 1516072"/>
                  <a:gd name="connsiteX101" fmla="*/ 484434 w 1003876"/>
                  <a:gd name="connsiteY101" fmla="*/ 28758 h 1516072"/>
                  <a:gd name="connsiteX102" fmla="*/ 478719 w 1003876"/>
                  <a:gd name="connsiteY102" fmla="*/ 17328 h 1516072"/>
                  <a:gd name="connsiteX103" fmla="*/ 473004 w 1003876"/>
                  <a:gd name="connsiteY103" fmla="*/ 13518 h 1516072"/>
                  <a:gd name="connsiteX104" fmla="*/ 469194 w 1003876"/>
                  <a:gd name="connsiteY104" fmla="*/ 7803 h 1516072"/>
                  <a:gd name="connsiteX105" fmla="*/ 429189 w 1003876"/>
                  <a:gd name="connsiteY105" fmla="*/ 11613 h 1516072"/>
                  <a:gd name="connsiteX106" fmla="*/ 425379 w 1003876"/>
                  <a:gd name="connsiteY106" fmla="*/ 78288 h 1516072"/>
                  <a:gd name="connsiteX107" fmla="*/ 425379 w 1003876"/>
                  <a:gd name="connsiteY107" fmla="*/ 84003 h 1516072"/>
                  <a:gd name="connsiteX108" fmla="*/ 436603 w 1003876"/>
                  <a:gd name="connsiteY108" fmla="*/ 225952 h 1516072"/>
                  <a:gd name="connsiteX109" fmla="*/ 440619 w 1003876"/>
                  <a:gd name="connsiteY109" fmla="*/ 421188 h 1516072"/>
                  <a:gd name="connsiteX110" fmla="*/ 440002 w 1003876"/>
                  <a:gd name="connsiteY110" fmla="*/ 789160 h 1516072"/>
                  <a:gd name="connsiteX111" fmla="*/ 430322 w 1003876"/>
                  <a:gd name="connsiteY111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0169 w 1003876"/>
                  <a:gd name="connsiteY57" fmla="*/ 1114608 h 1516072"/>
                  <a:gd name="connsiteX58" fmla="*/ 653979 w 1003876"/>
                  <a:gd name="connsiteY58" fmla="*/ 1108893 h 1516072"/>
                  <a:gd name="connsiteX59" fmla="*/ 655884 w 1003876"/>
                  <a:gd name="connsiteY59" fmla="*/ 1103178 h 1516072"/>
                  <a:gd name="connsiteX60" fmla="*/ 661599 w 1003876"/>
                  <a:gd name="connsiteY60" fmla="*/ 1101273 h 1516072"/>
                  <a:gd name="connsiteX61" fmla="*/ 671124 w 1003876"/>
                  <a:gd name="connsiteY61" fmla="*/ 1089843 h 1516072"/>
                  <a:gd name="connsiteX62" fmla="*/ 724464 w 1003876"/>
                  <a:gd name="connsiteY62" fmla="*/ 1082223 h 1516072"/>
                  <a:gd name="connsiteX63" fmla="*/ 842574 w 1003876"/>
                  <a:gd name="connsiteY63" fmla="*/ 1084128 h 1516072"/>
                  <a:gd name="connsiteX64" fmla="*/ 871149 w 1003876"/>
                  <a:gd name="connsiteY64" fmla="*/ 1086033 h 1516072"/>
                  <a:gd name="connsiteX65" fmla="*/ 899724 w 1003876"/>
                  <a:gd name="connsiteY65" fmla="*/ 1091748 h 1516072"/>
                  <a:gd name="connsiteX66" fmla="*/ 922584 w 1003876"/>
                  <a:gd name="connsiteY66" fmla="*/ 1095558 h 1516072"/>
                  <a:gd name="connsiteX67" fmla="*/ 985294 w 1003876"/>
                  <a:gd name="connsiteY67" fmla="*/ 1104311 h 1516072"/>
                  <a:gd name="connsiteX68" fmla="*/ 1003378 w 1003876"/>
                  <a:gd name="connsiteY68" fmla="*/ 1065958 h 1516072"/>
                  <a:gd name="connsiteX69" fmla="*/ 970209 w 1003876"/>
                  <a:gd name="connsiteY69" fmla="*/ 1044123 h 1516072"/>
                  <a:gd name="connsiteX70" fmla="*/ 918620 w 1003876"/>
                  <a:gd name="connsiteY70" fmla="*/ 1034598 h 1516072"/>
                  <a:gd name="connsiteX71" fmla="*/ 825429 w 1003876"/>
                  <a:gd name="connsiteY71" fmla="*/ 1034598 h 1516072"/>
                  <a:gd name="connsiteX72" fmla="*/ 730179 w 1003876"/>
                  <a:gd name="connsiteY72" fmla="*/ 1038408 h 1516072"/>
                  <a:gd name="connsiteX73" fmla="*/ 669219 w 1003876"/>
                  <a:gd name="connsiteY73" fmla="*/ 1046028 h 1516072"/>
                  <a:gd name="connsiteX74" fmla="*/ 646360 w 1003876"/>
                  <a:gd name="connsiteY74" fmla="*/ 1049838 h 1516072"/>
                  <a:gd name="connsiteX75" fmla="*/ 640078 w 1003876"/>
                  <a:gd name="connsiteY75" fmla="*/ 1026051 h 1516072"/>
                  <a:gd name="connsiteX76" fmla="*/ 673029 w 1003876"/>
                  <a:gd name="connsiteY76" fmla="*/ 992688 h 1516072"/>
                  <a:gd name="connsiteX77" fmla="*/ 674934 w 1003876"/>
                  <a:gd name="connsiteY77" fmla="*/ 986973 h 1516072"/>
                  <a:gd name="connsiteX78" fmla="*/ 680649 w 1003876"/>
                  <a:gd name="connsiteY78" fmla="*/ 985068 h 1516072"/>
                  <a:gd name="connsiteX79" fmla="*/ 686364 w 1003876"/>
                  <a:gd name="connsiteY79" fmla="*/ 981258 h 1516072"/>
                  <a:gd name="connsiteX80" fmla="*/ 695889 w 1003876"/>
                  <a:gd name="connsiteY80" fmla="*/ 971733 h 1516072"/>
                  <a:gd name="connsiteX81" fmla="*/ 705414 w 1003876"/>
                  <a:gd name="connsiteY81" fmla="*/ 960303 h 1516072"/>
                  <a:gd name="connsiteX82" fmla="*/ 716844 w 1003876"/>
                  <a:gd name="connsiteY82" fmla="*/ 952683 h 1516072"/>
                  <a:gd name="connsiteX83" fmla="*/ 732084 w 1003876"/>
                  <a:gd name="connsiteY83" fmla="*/ 939348 h 1516072"/>
                  <a:gd name="connsiteX84" fmla="*/ 741609 w 1003876"/>
                  <a:gd name="connsiteY84" fmla="*/ 927918 h 1516072"/>
                  <a:gd name="connsiteX85" fmla="*/ 753039 w 1003876"/>
                  <a:gd name="connsiteY85" fmla="*/ 918393 h 1516072"/>
                  <a:gd name="connsiteX86" fmla="*/ 758754 w 1003876"/>
                  <a:gd name="connsiteY86" fmla="*/ 906963 h 1516072"/>
                  <a:gd name="connsiteX87" fmla="*/ 760659 w 1003876"/>
                  <a:gd name="connsiteY87" fmla="*/ 901248 h 1516072"/>
                  <a:gd name="connsiteX88" fmla="*/ 766374 w 1003876"/>
                  <a:gd name="connsiteY88" fmla="*/ 889818 h 1516072"/>
                  <a:gd name="connsiteX89" fmla="*/ 764469 w 1003876"/>
                  <a:gd name="connsiteY89" fmla="*/ 874578 h 1516072"/>
                  <a:gd name="connsiteX90" fmla="*/ 758754 w 1003876"/>
                  <a:gd name="connsiteY90" fmla="*/ 872673 h 1516072"/>
                  <a:gd name="connsiteX91" fmla="*/ 737799 w 1003876"/>
                  <a:gd name="connsiteY91" fmla="*/ 874578 h 1516072"/>
                  <a:gd name="connsiteX92" fmla="*/ 732084 w 1003876"/>
                  <a:gd name="connsiteY92" fmla="*/ 878388 h 1516072"/>
                  <a:gd name="connsiteX93" fmla="*/ 699699 w 1003876"/>
                  <a:gd name="connsiteY93" fmla="*/ 899343 h 1516072"/>
                  <a:gd name="connsiteX94" fmla="*/ 595181 w 1003876"/>
                  <a:gd name="connsiteY94" fmla="*/ 957831 h 1516072"/>
                  <a:gd name="connsiteX95" fmla="*/ 507294 w 1003876"/>
                  <a:gd name="connsiteY95" fmla="*/ 847908 h 1516072"/>
                  <a:gd name="connsiteX96" fmla="*/ 503484 w 1003876"/>
                  <a:gd name="connsiteY96" fmla="*/ 358323 h 1516072"/>
                  <a:gd name="connsiteX97" fmla="*/ 499674 w 1003876"/>
                  <a:gd name="connsiteY97" fmla="*/ 66858 h 1516072"/>
                  <a:gd name="connsiteX98" fmla="*/ 490149 w 1003876"/>
                  <a:gd name="connsiteY98" fmla="*/ 40188 h 1516072"/>
                  <a:gd name="connsiteX99" fmla="*/ 488244 w 1003876"/>
                  <a:gd name="connsiteY99" fmla="*/ 34473 h 1516072"/>
                  <a:gd name="connsiteX100" fmla="*/ 484434 w 1003876"/>
                  <a:gd name="connsiteY100" fmla="*/ 28758 h 1516072"/>
                  <a:gd name="connsiteX101" fmla="*/ 478719 w 1003876"/>
                  <a:gd name="connsiteY101" fmla="*/ 17328 h 1516072"/>
                  <a:gd name="connsiteX102" fmla="*/ 473004 w 1003876"/>
                  <a:gd name="connsiteY102" fmla="*/ 13518 h 1516072"/>
                  <a:gd name="connsiteX103" fmla="*/ 469194 w 1003876"/>
                  <a:gd name="connsiteY103" fmla="*/ 7803 h 1516072"/>
                  <a:gd name="connsiteX104" fmla="*/ 429189 w 1003876"/>
                  <a:gd name="connsiteY104" fmla="*/ 11613 h 1516072"/>
                  <a:gd name="connsiteX105" fmla="*/ 425379 w 1003876"/>
                  <a:gd name="connsiteY105" fmla="*/ 78288 h 1516072"/>
                  <a:gd name="connsiteX106" fmla="*/ 425379 w 1003876"/>
                  <a:gd name="connsiteY106" fmla="*/ 84003 h 1516072"/>
                  <a:gd name="connsiteX107" fmla="*/ 436603 w 1003876"/>
                  <a:gd name="connsiteY107" fmla="*/ 225952 h 1516072"/>
                  <a:gd name="connsiteX108" fmla="*/ 440619 w 1003876"/>
                  <a:gd name="connsiteY108" fmla="*/ 421188 h 1516072"/>
                  <a:gd name="connsiteX109" fmla="*/ 440002 w 1003876"/>
                  <a:gd name="connsiteY109" fmla="*/ 789160 h 1516072"/>
                  <a:gd name="connsiteX110" fmla="*/ 430322 w 1003876"/>
                  <a:gd name="connsiteY110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0169 w 1003876"/>
                  <a:gd name="connsiteY57" fmla="*/ 1114608 h 1516072"/>
                  <a:gd name="connsiteX58" fmla="*/ 653979 w 1003876"/>
                  <a:gd name="connsiteY58" fmla="*/ 1108893 h 1516072"/>
                  <a:gd name="connsiteX59" fmla="*/ 655884 w 1003876"/>
                  <a:gd name="connsiteY59" fmla="*/ 1103178 h 1516072"/>
                  <a:gd name="connsiteX60" fmla="*/ 671124 w 1003876"/>
                  <a:gd name="connsiteY60" fmla="*/ 1089843 h 1516072"/>
                  <a:gd name="connsiteX61" fmla="*/ 724464 w 1003876"/>
                  <a:gd name="connsiteY61" fmla="*/ 1082223 h 1516072"/>
                  <a:gd name="connsiteX62" fmla="*/ 842574 w 1003876"/>
                  <a:gd name="connsiteY62" fmla="*/ 1084128 h 1516072"/>
                  <a:gd name="connsiteX63" fmla="*/ 871149 w 1003876"/>
                  <a:gd name="connsiteY63" fmla="*/ 1086033 h 1516072"/>
                  <a:gd name="connsiteX64" fmla="*/ 899724 w 1003876"/>
                  <a:gd name="connsiteY64" fmla="*/ 1091748 h 1516072"/>
                  <a:gd name="connsiteX65" fmla="*/ 922584 w 1003876"/>
                  <a:gd name="connsiteY65" fmla="*/ 1095558 h 1516072"/>
                  <a:gd name="connsiteX66" fmla="*/ 985294 w 1003876"/>
                  <a:gd name="connsiteY66" fmla="*/ 1104311 h 1516072"/>
                  <a:gd name="connsiteX67" fmla="*/ 1003378 w 1003876"/>
                  <a:gd name="connsiteY67" fmla="*/ 1065958 h 1516072"/>
                  <a:gd name="connsiteX68" fmla="*/ 970209 w 1003876"/>
                  <a:gd name="connsiteY68" fmla="*/ 1044123 h 1516072"/>
                  <a:gd name="connsiteX69" fmla="*/ 918620 w 1003876"/>
                  <a:gd name="connsiteY69" fmla="*/ 1034598 h 1516072"/>
                  <a:gd name="connsiteX70" fmla="*/ 825429 w 1003876"/>
                  <a:gd name="connsiteY70" fmla="*/ 1034598 h 1516072"/>
                  <a:gd name="connsiteX71" fmla="*/ 730179 w 1003876"/>
                  <a:gd name="connsiteY71" fmla="*/ 1038408 h 1516072"/>
                  <a:gd name="connsiteX72" fmla="*/ 669219 w 1003876"/>
                  <a:gd name="connsiteY72" fmla="*/ 1046028 h 1516072"/>
                  <a:gd name="connsiteX73" fmla="*/ 646360 w 1003876"/>
                  <a:gd name="connsiteY73" fmla="*/ 1049838 h 1516072"/>
                  <a:gd name="connsiteX74" fmla="*/ 640078 w 1003876"/>
                  <a:gd name="connsiteY74" fmla="*/ 1026051 h 1516072"/>
                  <a:gd name="connsiteX75" fmla="*/ 673029 w 1003876"/>
                  <a:gd name="connsiteY75" fmla="*/ 992688 h 1516072"/>
                  <a:gd name="connsiteX76" fmla="*/ 674934 w 1003876"/>
                  <a:gd name="connsiteY76" fmla="*/ 986973 h 1516072"/>
                  <a:gd name="connsiteX77" fmla="*/ 680649 w 1003876"/>
                  <a:gd name="connsiteY77" fmla="*/ 985068 h 1516072"/>
                  <a:gd name="connsiteX78" fmla="*/ 686364 w 1003876"/>
                  <a:gd name="connsiteY78" fmla="*/ 981258 h 1516072"/>
                  <a:gd name="connsiteX79" fmla="*/ 695889 w 1003876"/>
                  <a:gd name="connsiteY79" fmla="*/ 971733 h 1516072"/>
                  <a:gd name="connsiteX80" fmla="*/ 705414 w 1003876"/>
                  <a:gd name="connsiteY80" fmla="*/ 960303 h 1516072"/>
                  <a:gd name="connsiteX81" fmla="*/ 716844 w 1003876"/>
                  <a:gd name="connsiteY81" fmla="*/ 952683 h 1516072"/>
                  <a:gd name="connsiteX82" fmla="*/ 732084 w 1003876"/>
                  <a:gd name="connsiteY82" fmla="*/ 939348 h 1516072"/>
                  <a:gd name="connsiteX83" fmla="*/ 741609 w 1003876"/>
                  <a:gd name="connsiteY83" fmla="*/ 927918 h 1516072"/>
                  <a:gd name="connsiteX84" fmla="*/ 753039 w 1003876"/>
                  <a:gd name="connsiteY84" fmla="*/ 918393 h 1516072"/>
                  <a:gd name="connsiteX85" fmla="*/ 758754 w 1003876"/>
                  <a:gd name="connsiteY85" fmla="*/ 906963 h 1516072"/>
                  <a:gd name="connsiteX86" fmla="*/ 760659 w 1003876"/>
                  <a:gd name="connsiteY86" fmla="*/ 901248 h 1516072"/>
                  <a:gd name="connsiteX87" fmla="*/ 766374 w 1003876"/>
                  <a:gd name="connsiteY87" fmla="*/ 889818 h 1516072"/>
                  <a:gd name="connsiteX88" fmla="*/ 764469 w 1003876"/>
                  <a:gd name="connsiteY88" fmla="*/ 874578 h 1516072"/>
                  <a:gd name="connsiteX89" fmla="*/ 758754 w 1003876"/>
                  <a:gd name="connsiteY89" fmla="*/ 872673 h 1516072"/>
                  <a:gd name="connsiteX90" fmla="*/ 737799 w 1003876"/>
                  <a:gd name="connsiteY90" fmla="*/ 874578 h 1516072"/>
                  <a:gd name="connsiteX91" fmla="*/ 732084 w 1003876"/>
                  <a:gd name="connsiteY91" fmla="*/ 878388 h 1516072"/>
                  <a:gd name="connsiteX92" fmla="*/ 699699 w 1003876"/>
                  <a:gd name="connsiteY92" fmla="*/ 899343 h 1516072"/>
                  <a:gd name="connsiteX93" fmla="*/ 595181 w 1003876"/>
                  <a:gd name="connsiteY93" fmla="*/ 957831 h 1516072"/>
                  <a:gd name="connsiteX94" fmla="*/ 507294 w 1003876"/>
                  <a:gd name="connsiteY94" fmla="*/ 847908 h 1516072"/>
                  <a:gd name="connsiteX95" fmla="*/ 503484 w 1003876"/>
                  <a:gd name="connsiteY95" fmla="*/ 358323 h 1516072"/>
                  <a:gd name="connsiteX96" fmla="*/ 499674 w 1003876"/>
                  <a:gd name="connsiteY96" fmla="*/ 66858 h 1516072"/>
                  <a:gd name="connsiteX97" fmla="*/ 490149 w 1003876"/>
                  <a:gd name="connsiteY97" fmla="*/ 40188 h 1516072"/>
                  <a:gd name="connsiteX98" fmla="*/ 488244 w 1003876"/>
                  <a:gd name="connsiteY98" fmla="*/ 34473 h 1516072"/>
                  <a:gd name="connsiteX99" fmla="*/ 484434 w 1003876"/>
                  <a:gd name="connsiteY99" fmla="*/ 28758 h 1516072"/>
                  <a:gd name="connsiteX100" fmla="*/ 478719 w 1003876"/>
                  <a:gd name="connsiteY100" fmla="*/ 17328 h 1516072"/>
                  <a:gd name="connsiteX101" fmla="*/ 473004 w 1003876"/>
                  <a:gd name="connsiteY101" fmla="*/ 13518 h 1516072"/>
                  <a:gd name="connsiteX102" fmla="*/ 469194 w 1003876"/>
                  <a:gd name="connsiteY102" fmla="*/ 7803 h 1516072"/>
                  <a:gd name="connsiteX103" fmla="*/ 429189 w 1003876"/>
                  <a:gd name="connsiteY103" fmla="*/ 11613 h 1516072"/>
                  <a:gd name="connsiteX104" fmla="*/ 425379 w 1003876"/>
                  <a:gd name="connsiteY104" fmla="*/ 78288 h 1516072"/>
                  <a:gd name="connsiteX105" fmla="*/ 425379 w 1003876"/>
                  <a:gd name="connsiteY105" fmla="*/ 84003 h 1516072"/>
                  <a:gd name="connsiteX106" fmla="*/ 436603 w 1003876"/>
                  <a:gd name="connsiteY106" fmla="*/ 225952 h 1516072"/>
                  <a:gd name="connsiteX107" fmla="*/ 440619 w 1003876"/>
                  <a:gd name="connsiteY107" fmla="*/ 421188 h 1516072"/>
                  <a:gd name="connsiteX108" fmla="*/ 440002 w 1003876"/>
                  <a:gd name="connsiteY108" fmla="*/ 789160 h 1516072"/>
                  <a:gd name="connsiteX109" fmla="*/ 430322 w 1003876"/>
                  <a:gd name="connsiteY109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0169 w 1003876"/>
                  <a:gd name="connsiteY57" fmla="*/ 1114608 h 1516072"/>
                  <a:gd name="connsiteX58" fmla="*/ 655884 w 1003876"/>
                  <a:gd name="connsiteY58" fmla="*/ 1103178 h 1516072"/>
                  <a:gd name="connsiteX59" fmla="*/ 671124 w 1003876"/>
                  <a:gd name="connsiteY59" fmla="*/ 1089843 h 1516072"/>
                  <a:gd name="connsiteX60" fmla="*/ 724464 w 1003876"/>
                  <a:gd name="connsiteY60" fmla="*/ 1082223 h 1516072"/>
                  <a:gd name="connsiteX61" fmla="*/ 842574 w 1003876"/>
                  <a:gd name="connsiteY61" fmla="*/ 1084128 h 1516072"/>
                  <a:gd name="connsiteX62" fmla="*/ 871149 w 1003876"/>
                  <a:gd name="connsiteY62" fmla="*/ 1086033 h 1516072"/>
                  <a:gd name="connsiteX63" fmla="*/ 899724 w 1003876"/>
                  <a:gd name="connsiteY63" fmla="*/ 1091748 h 1516072"/>
                  <a:gd name="connsiteX64" fmla="*/ 922584 w 1003876"/>
                  <a:gd name="connsiteY64" fmla="*/ 1095558 h 1516072"/>
                  <a:gd name="connsiteX65" fmla="*/ 985294 w 1003876"/>
                  <a:gd name="connsiteY65" fmla="*/ 1104311 h 1516072"/>
                  <a:gd name="connsiteX66" fmla="*/ 1003378 w 1003876"/>
                  <a:gd name="connsiteY66" fmla="*/ 1065958 h 1516072"/>
                  <a:gd name="connsiteX67" fmla="*/ 970209 w 1003876"/>
                  <a:gd name="connsiteY67" fmla="*/ 1044123 h 1516072"/>
                  <a:gd name="connsiteX68" fmla="*/ 918620 w 1003876"/>
                  <a:gd name="connsiteY68" fmla="*/ 1034598 h 1516072"/>
                  <a:gd name="connsiteX69" fmla="*/ 825429 w 1003876"/>
                  <a:gd name="connsiteY69" fmla="*/ 1034598 h 1516072"/>
                  <a:gd name="connsiteX70" fmla="*/ 730179 w 1003876"/>
                  <a:gd name="connsiteY70" fmla="*/ 1038408 h 1516072"/>
                  <a:gd name="connsiteX71" fmla="*/ 669219 w 1003876"/>
                  <a:gd name="connsiteY71" fmla="*/ 1046028 h 1516072"/>
                  <a:gd name="connsiteX72" fmla="*/ 646360 w 1003876"/>
                  <a:gd name="connsiteY72" fmla="*/ 1049838 h 1516072"/>
                  <a:gd name="connsiteX73" fmla="*/ 640078 w 1003876"/>
                  <a:gd name="connsiteY73" fmla="*/ 1026051 h 1516072"/>
                  <a:gd name="connsiteX74" fmla="*/ 673029 w 1003876"/>
                  <a:gd name="connsiteY74" fmla="*/ 992688 h 1516072"/>
                  <a:gd name="connsiteX75" fmla="*/ 674934 w 1003876"/>
                  <a:gd name="connsiteY75" fmla="*/ 986973 h 1516072"/>
                  <a:gd name="connsiteX76" fmla="*/ 680649 w 1003876"/>
                  <a:gd name="connsiteY76" fmla="*/ 985068 h 1516072"/>
                  <a:gd name="connsiteX77" fmla="*/ 686364 w 1003876"/>
                  <a:gd name="connsiteY77" fmla="*/ 981258 h 1516072"/>
                  <a:gd name="connsiteX78" fmla="*/ 695889 w 1003876"/>
                  <a:gd name="connsiteY78" fmla="*/ 971733 h 1516072"/>
                  <a:gd name="connsiteX79" fmla="*/ 705414 w 1003876"/>
                  <a:gd name="connsiteY79" fmla="*/ 960303 h 1516072"/>
                  <a:gd name="connsiteX80" fmla="*/ 716844 w 1003876"/>
                  <a:gd name="connsiteY80" fmla="*/ 952683 h 1516072"/>
                  <a:gd name="connsiteX81" fmla="*/ 732084 w 1003876"/>
                  <a:gd name="connsiteY81" fmla="*/ 939348 h 1516072"/>
                  <a:gd name="connsiteX82" fmla="*/ 741609 w 1003876"/>
                  <a:gd name="connsiteY82" fmla="*/ 927918 h 1516072"/>
                  <a:gd name="connsiteX83" fmla="*/ 753039 w 1003876"/>
                  <a:gd name="connsiteY83" fmla="*/ 918393 h 1516072"/>
                  <a:gd name="connsiteX84" fmla="*/ 758754 w 1003876"/>
                  <a:gd name="connsiteY84" fmla="*/ 906963 h 1516072"/>
                  <a:gd name="connsiteX85" fmla="*/ 760659 w 1003876"/>
                  <a:gd name="connsiteY85" fmla="*/ 901248 h 1516072"/>
                  <a:gd name="connsiteX86" fmla="*/ 766374 w 1003876"/>
                  <a:gd name="connsiteY86" fmla="*/ 889818 h 1516072"/>
                  <a:gd name="connsiteX87" fmla="*/ 764469 w 1003876"/>
                  <a:gd name="connsiteY87" fmla="*/ 874578 h 1516072"/>
                  <a:gd name="connsiteX88" fmla="*/ 758754 w 1003876"/>
                  <a:gd name="connsiteY88" fmla="*/ 872673 h 1516072"/>
                  <a:gd name="connsiteX89" fmla="*/ 737799 w 1003876"/>
                  <a:gd name="connsiteY89" fmla="*/ 874578 h 1516072"/>
                  <a:gd name="connsiteX90" fmla="*/ 732084 w 1003876"/>
                  <a:gd name="connsiteY90" fmla="*/ 878388 h 1516072"/>
                  <a:gd name="connsiteX91" fmla="*/ 699699 w 1003876"/>
                  <a:gd name="connsiteY91" fmla="*/ 899343 h 1516072"/>
                  <a:gd name="connsiteX92" fmla="*/ 595181 w 1003876"/>
                  <a:gd name="connsiteY92" fmla="*/ 957831 h 1516072"/>
                  <a:gd name="connsiteX93" fmla="*/ 507294 w 1003876"/>
                  <a:gd name="connsiteY93" fmla="*/ 847908 h 1516072"/>
                  <a:gd name="connsiteX94" fmla="*/ 503484 w 1003876"/>
                  <a:gd name="connsiteY94" fmla="*/ 358323 h 1516072"/>
                  <a:gd name="connsiteX95" fmla="*/ 499674 w 1003876"/>
                  <a:gd name="connsiteY95" fmla="*/ 66858 h 1516072"/>
                  <a:gd name="connsiteX96" fmla="*/ 490149 w 1003876"/>
                  <a:gd name="connsiteY96" fmla="*/ 40188 h 1516072"/>
                  <a:gd name="connsiteX97" fmla="*/ 488244 w 1003876"/>
                  <a:gd name="connsiteY97" fmla="*/ 34473 h 1516072"/>
                  <a:gd name="connsiteX98" fmla="*/ 484434 w 1003876"/>
                  <a:gd name="connsiteY98" fmla="*/ 28758 h 1516072"/>
                  <a:gd name="connsiteX99" fmla="*/ 478719 w 1003876"/>
                  <a:gd name="connsiteY99" fmla="*/ 17328 h 1516072"/>
                  <a:gd name="connsiteX100" fmla="*/ 473004 w 1003876"/>
                  <a:gd name="connsiteY100" fmla="*/ 13518 h 1516072"/>
                  <a:gd name="connsiteX101" fmla="*/ 469194 w 1003876"/>
                  <a:gd name="connsiteY101" fmla="*/ 7803 h 1516072"/>
                  <a:gd name="connsiteX102" fmla="*/ 429189 w 1003876"/>
                  <a:gd name="connsiteY102" fmla="*/ 11613 h 1516072"/>
                  <a:gd name="connsiteX103" fmla="*/ 425379 w 1003876"/>
                  <a:gd name="connsiteY103" fmla="*/ 78288 h 1516072"/>
                  <a:gd name="connsiteX104" fmla="*/ 425379 w 1003876"/>
                  <a:gd name="connsiteY104" fmla="*/ 84003 h 1516072"/>
                  <a:gd name="connsiteX105" fmla="*/ 436603 w 1003876"/>
                  <a:gd name="connsiteY105" fmla="*/ 225952 h 1516072"/>
                  <a:gd name="connsiteX106" fmla="*/ 440619 w 1003876"/>
                  <a:gd name="connsiteY106" fmla="*/ 421188 h 1516072"/>
                  <a:gd name="connsiteX107" fmla="*/ 440002 w 1003876"/>
                  <a:gd name="connsiteY107" fmla="*/ 789160 h 1516072"/>
                  <a:gd name="connsiteX108" fmla="*/ 430322 w 1003876"/>
                  <a:gd name="connsiteY108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46359 w 1003876"/>
                  <a:gd name="connsiteY56" fmla="*/ 1131753 h 1516072"/>
                  <a:gd name="connsiteX57" fmla="*/ 655884 w 1003876"/>
                  <a:gd name="connsiteY57" fmla="*/ 1103178 h 1516072"/>
                  <a:gd name="connsiteX58" fmla="*/ 671124 w 1003876"/>
                  <a:gd name="connsiteY58" fmla="*/ 1089843 h 1516072"/>
                  <a:gd name="connsiteX59" fmla="*/ 724464 w 1003876"/>
                  <a:gd name="connsiteY59" fmla="*/ 1082223 h 1516072"/>
                  <a:gd name="connsiteX60" fmla="*/ 842574 w 1003876"/>
                  <a:gd name="connsiteY60" fmla="*/ 1084128 h 1516072"/>
                  <a:gd name="connsiteX61" fmla="*/ 871149 w 1003876"/>
                  <a:gd name="connsiteY61" fmla="*/ 1086033 h 1516072"/>
                  <a:gd name="connsiteX62" fmla="*/ 899724 w 1003876"/>
                  <a:gd name="connsiteY62" fmla="*/ 1091748 h 1516072"/>
                  <a:gd name="connsiteX63" fmla="*/ 922584 w 1003876"/>
                  <a:gd name="connsiteY63" fmla="*/ 1095558 h 1516072"/>
                  <a:gd name="connsiteX64" fmla="*/ 985294 w 1003876"/>
                  <a:gd name="connsiteY64" fmla="*/ 1104311 h 1516072"/>
                  <a:gd name="connsiteX65" fmla="*/ 1003378 w 1003876"/>
                  <a:gd name="connsiteY65" fmla="*/ 1065958 h 1516072"/>
                  <a:gd name="connsiteX66" fmla="*/ 970209 w 1003876"/>
                  <a:gd name="connsiteY66" fmla="*/ 1044123 h 1516072"/>
                  <a:gd name="connsiteX67" fmla="*/ 918620 w 1003876"/>
                  <a:gd name="connsiteY67" fmla="*/ 1034598 h 1516072"/>
                  <a:gd name="connsiteX68" fmla="*/ 825429 w 1003876"/>
                  <a:gd name="connsiteY68" fmla="*/ 1034598 h 1516072"/>
                  <a:gd name="connsiteX69" fmla="*/ 730179 w 1003876"/>
                  <a:gd name="connsiteY69" fmla="*/ 1038408 h 1516072"/>
                  <a:gd name="connsiteX70" fmla="*/ 669219 w 1003876"/>
                  <a:gd name="connsiteY70" fmla="*/ 1046028 h 1516072"/>
                  <a:gd name="connsiteX71" fmla="*/ 646360 w 1003876"/>
                  <a:gd name="connsiteY71" fmla="*/ 1049838 h 1516072"/>
                  <a:gd name="connsiteX72" fmla="*/ 640078 w 1003876"/>
                  <a:gd name="connsiteY72" fmla="*/ 1026051 h 1516072"/>
                  <a:gd name="connsiteX73" fmla="*/ 673029 w 1003876"/>
                  <a:gd name="connsiteY73" fmla="*/ 992688 h 1516072"/>
                  <a:gd name="connsiteX74" fmla="*/ 674934 w 1003876"/>
                  <a:gd name="connsiteY74" fmla="*/ 986973 h 1516072"/>
                  <a:gd name="connsiteX75" fmla="*/ 680649 w 1003876"/>
                  <a:gd name="connsiteY75" fmla="*/ 985068 h 1516072"/>
                  <a:gd name="connsiteX76" fmla="*/ 686364 w 1003876"/>
                  <a:gd name="connsiteY76" fmla="*/ 981258 h 1516072"/>
                  <a:gd name="connsiteX77" fmla="*/ 695889 w 1003876"/>
                  <a:gd name="connsiteY77" fmla="*/ 971733 h 1516072"/>
                  <a:gd name="connsiteX78" fmla="*/ 705414 w 1003876"/>
                  <a:gd name="connsiteY78" fmla="*/ 960303 h 1516072"/>
                  <a:gd name="connsiteX79" fmla="*/ 716844 w 1003876"/>
                  <a:gd name="connsiteY79" fmla="*/ 952683 h 1516072"/>
                  <a:gd name="connsiteX80" fmla="*/ 732084 w 1003876"/>
                  <a:gd name="connsiteY80" fmla="*/ 939348 h 1516072"/>
                  <a:gd name="connsiteX81" fmla="*/ 741609 w 1003876"/>
                  <a:gd name="connsiteY81" fmla="*/ 927918 h 1516072"/>
                  <a:gd name="connsiteX82" fmla="*/ 753039 w 1003876"/>
                  <a:gd name="connsiteY82" fmla="*/ 918393 h 1516072"/>
                  <a:gd name="connsiteX83" fmla="*/ 758754 w 1003876"/>
                  <a:gd name="connsiteY83" fmla="*/ 906963 h 1516072"/>
                  <a:gd name="connsiteX84" fmla="*/ 760659 w 1003876"/>
                  <a:gd name="connsiteY84" fmla="*/ 901248 h 1516072"/>
                  <a:gd name="connsiteX85" fmla="*/ 766374 w 1003876"/>
                  <a:gd name="connsiteY85" fmla="*/ 889818 h 1516072"/>
                  <a:gd name="connsiteX86" fmla="*/ 764469 w 1003876"/>
                  <a:gd name="connsiteY86" fmla="*/ 874578 h 1516072"/>
                  <a:gd name="connsiteX87" fmla="*/ 758754 w 1003876"/>
                  <a:gd name="connsiteY87" fmla="*/ 872673 h 1516072"/>
                  <a:gd name="connsiteX88" fmla="*/ 737799 w 1003876"/>
                  <a:gd name="connsiteY88" fmla="*/ 874578 h 1516072"/>
                  <a:gd name="connsiteX89" fmla="*/ 732084 w 1003876"/>
                  <a:gd name="connsiteY89" fmla="*/ 878388 h 1516072"/>
                  <a:gd name="connsiteX90" fmla="*/ 699699 w 1003876"/>
                  <a:gd name="connsiteY90" fmla="*/ 899343 h 1516072"/>
                  <a:gd name="connsiteX91" fmla="*/ 595181 w 1003876"/>
                  <a:gd name="connsiteY91" fmla="*/ 957831 h 1516072"/>
                  <a:gd name="connsiteX92" fmla="*/ 507294 w 1003876"/>
                  <a:gd name="connsiteY92" fmla="*/ 847908 h 1516072"/>
                  <a:gd name="connsiteX93" fmla="*/ 503484 w 1003876"/>
                  <a:gd name="connsiteY93" fmla="*/ 358323 h 1516072"/>
                  <a:gd name="connsiteX94" fmla="*/ 499674 w 1003876"/>
                  <a:gd name="connsiteY94" fmla="*/ 66858 h 1516072"/>
                  <a:gd name="connsiteX95" fmla="*/ 490149 w 1003876"/>
                  <a:gd name="connsiteY95" fmla="*/ 40188 h 1516072"/>
                  <a:gd name="connsiteX96" fmla="*/ 488244 w 1003876"/>
                  <a:gd name="connsiteY96" fmla="*/ 34473 h 1516072"/>
                  <a:gd name="connsiteX97" fmla="*/ 484434 w 1003876"/>
                  <a:gd name="connsiteY97" fmla="*/ 28758 h 1516072"/>
                  <a:gd name="connsiteX98" fmla="*/ 478719 w 1003876"/>
                  <a:gd name="connsiteY98" fmla="*/ 17328 h 1516072"/>
                  <a:gd name="connsiteX99" fmla="*/ 473004 w 1003876"/>
                  <a:gd name="connsiteY99" fmla="*/ 13518 h 1516072"/>
                  <a:gd name="connsiteX100" fmla="*/ 469194 w 1003876"/>
                  <a:gd name="connsiteY100" fmla="*/ 7803 h 1516072"/>
                  <a:gd name="connsiteX101" fmla="*/ 429189 w 1003876"/>
                  <a:gd name="connsiteY101" fmla="*/ 11613 h 1516072"/>
                  <a:gd name="connsiteX102" fmla="*/ 425379 w 1003876"/>
                  <a:gd name="connsiteY102" fmla="*/ 78288 h 1516072"/>
                  <a:gd name="connsiteX103" fmla="*/ 425379 w 1003876"/>
                  <a:gd name="connsiteY103" fmla="*/ 84003 h 1516072"/>
                  <a:gd name="connsiteX104" fmla="*/ 436603 w 1003876"/>
                  <a:gd name="connsiteY104" fmla="*/ 225952 h 1516072"/>
                  <a:gd name="connsiteX105" fmla="*/ 440619 w 1003876"/>
                  <a:gd name="connsiteY105" fmla="*/ 421188 h 1516072"/>
                  <a:gd name="connsiteX106" fmla="*/ 440002 w 1003876"/>
                  <a:gd name="connsiteY106" fmla="*/ 789160 h 1516072"/>
                  <a:gd name="connsiteX107" fmla="*/ 430322 w 1003876"/>
                  <a:gd name="connsiteY107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4454 w 1003876"/>
                  <a:gd name="connsiteY55" fmla="*/ 1139373 h 1516072"/>
                  <a:gd name="connsiteX56" fmla="*/ 655884 w 1003876"/>
                  <a:gd name="connsiteY56" fmla="*/ 1103178 h 1516072"/>
                  <a:gd name="connsiteX57" fmla="*/ 671124 w 1003876"/>
                  <a:gd name="connsiteY57" fmla="*/ 1089843 h 1516072"/>
                  <a:gd name="connsiteX58" fmla="*/ 724464 w 1003876"/>
                  <a:gd name="connsiteY58" fmla="*/ 1082223 h 1516072"/>
                  <a:gd name="connsiteX59" fmla="*/ 842574 w 1003876"/>
                  <a:gd name="connsiteY59" fmla="*/ 1084128 h 1516072"/>
                  <a:gd name="connsiteX60" fmla="*/ 871149 w 1003876"/>
                  <a:gd name="connsiteY60" fmla="*/ 1086033 h 1516072"/>
                  <a:gd name="connsiteX61" fmla="*/ 899724 w 1003876"/>
                  <a:gd name="connsiteY61" fmla="*/ 1091748 h 1516072"/>
                  <a:gd name="connsiteX62" fmla="*/ 922584 w 1003876"/>
                  <a:gd name="connsiteY62" fmla="*/ 1095558 h 1516072"/>
                  <a:gd name="connsiteX63" fmla="*/ 985294 w 1003876"/>
                  <a:gd name="connsiteY63" fmla="*/ 1104311 h 1516072"/>
                  <a:gd name="connsiteX64" fmla="*/ 1003378 w 1003876"/>
                  <a:gd name="connsiteY64" fmla="*/ 1065958 h 1516072"/>
                  <a:gd name="connsiteX65" fmla="*/ 970209 w 1003876"/>
                  <a:gd name="connsiteY65" fmla="*/ 1044123 h 1516072"/>
                  <a:gd name="connsiteX66" fmla="*/ 918620 w 1003876"/>
                  <a:gd name="connsiteY66" fmla="*/ 1034598 h 1516072"/>
                  <a:gd name="connsiteX67" fmla="*/ 825429 w 1003876"/>
                  <a:gd name="connsiteY67" fmla="*/ 1034598 h 1516072"/>
                  <a:gd name="connsiteX68" fmla="*/ 730179 w 1003876"/>
                  <a:gd name="connsiteY68" fmla="*/ 1038408 h 1516072"/>
                  <a:gd name="connsiteX69" fmla="*/ 669219 w 1003876"/>
                  <a:gd name="connsiteY69" fmla="*/ 1046028 h 1516072"/>
                  <a:gd name="connsiteX70" fmla="*/ 646360 w 1003876"/>
                  <a:gd name="connsiteY70" fmla="*/ 1049838 h 1516072"/>
                  <a:gd name="connsiteX71" fmla="*/ 640078 w 1003876"/>
                  <a:gd name="connsiteY71" fmla="*/ 1026051 h 1516072"/>
                  <a:gd name="connsiteX72" fmla="*/ 673029 w 1003876"/>
                  <a:gd name="connsiteY72" fmla="*/ 992688 h 1516072"/>
                  <a:gd name="connsiteX73" fmla="*/ 674934 w 1003876"/>
                  <a:gd name="connsiteY73" fmla="*/ 986973 h 1516072"/>
                  <a:gd name="connsiteX74" fmla="*/ 680649 w 1003876"/>
                  <a:gd name="connsiteY74" fmla="*/ 985068 h 1516072"/>
                  <a:gd name="connsiteX75" fmla="*/ 686364 w 1003876"/>
                  <a:gd name="connsiteY75" fmla="*/ 981258 h 1516072"/>
                  <a:gd name="connsiteX76" fmla="*/ 695889 w 1003876"/>
                  <a:gd name="connsiteY76" fmla="*/ 971733 h 1516072"/>
                  <a:gd name="connsiteX77" fmla="*/ 705414 w 1003876"/>
                  <a:gd name="connsiteY77" fmla="*/ 960303 h 1516072"/>
                  <a:gd name="connsiteX78" fmla="*/ 716844 w 1003876"/>
                  <a:gd name="connsiteY78" fmla="*/ 952683 h 1516072"/>
                  <a:gd name="connsiteX79" fmla="*/ 732084 w 1003876"/>
                  <a:gd name="connsiteY79" fmla="*/ 939348 h 1516072"/>
                  <a:gd name="connsiteX80" fmla="*/ 741609 w 1003876"/>
                  <a:gd name="connsiteY80" fmla="*/ 927918 h 1516072"/>
                  <a:gd name="connsiteX81" fmla="*/ 753039 w 1003876"/>
                  <a:gd name="connsiteY81" fmla="*/ 918393 h 1516072"/>
                  <a:gd name="connsiteX82" fmla="*/ 758754 w 1003876"/>
                  <a:gd name="connsiteY82" fmla="*/ 906963 h 1516072"/>
                  <a:gd name="connsiteX83" fmla="*/ 760659 w 1003876"/>
                  <a:gd name="connsiteY83" fmla="*/ 901248 h 1516072"/>
                  <a:gd name="connsiteX84" fmla="*/ 766374 w 1003876"/>
                  <a:gd name="connsiteY84" fmla="*/ 889818 h 1516072"/>
                  <a:gd name="connsiteX85" fmla="*/ 764469 w 1003876"/>
                  <a:gd name="connsiteY85" fmla="*/ 874578 h 1516072"/>
                  <a:gd name="connsiteX86" fmla="*/ 758754 w 1003876"/>
                  <a:gd name="connsiteY86" fmla="*/ 872673 h 1516072"/>
                  <a:gd name="connsiteX87" fmla="*/ 737799 w 1003876"/>
                  <a:gd name="connsiteY87" fmla="*/ 874578 h 1516072"/>
                  <a:gd name="connsiteX88" fmla="*/ 732084 w 1003876"/>
                  <a:gd name="connsiteY88" fmla="*/ 878388 h 1516072"/>
                  <a:gd name="connsiteX89" fmla="*/ 699699 w 1003876"/>
                  <a:gd name="connsiteY89" fmla="*/ 899343 h 1516072"/>
                  <a:gd name="connsiteX90" fmla="*/ 595181 w 1003876"/>
                  <a:gd name="connsiteY90" fmla="*/ 957831 h 1516072"/>
                  <a:gd name="connsiteX91" fmla="*/ 507294 w 1003876"/>
                  <a:gd name="connsiteY91" fmla="*/ 847908 h 1516072"/>
                  <a:gd name="connsiteX92" fmla="*/ 503484 w 1003876"/>
                  <a:gd name="connsiteY92" fmla="*/ 358323 h 1516072"/>
                  <a:gd name="connsiteX93" fmla="*/ 499674 w 1003876"/>
                  <a:gd name="connsiteY93" fmla="*/ 66858 h 1516072"/>
                  <a:gd name="connsiteX94" fmla="*/ 490149 w 1003876"/>
                  <a:gd name="connsiteY94" fmla="*/ 40188 h 1516072"/>
                  <a:gd name="connsiteX95" fmla="*/ 488244 w 1003876"/>
                  <a:gd name="connsiteY95" fmla="*/ 34473 h 1516072"/>
                  <a:gd name="connsiteX96" fmla="*/ 484434 w 1003876"/>
                  <a:gd name="connsiteY96" fmla="*/ 28758 h 1516072"/>
                  <a:gd name="connsiteX97" fmla="*/ 478719 w 1003876"/>
                  <a:gd name="connsiteY97" fmla="*/ 17328 h 1516072"/>
                  <a:gd name="connsiteX98" fmla="*/ 473004 w 1003876"/>
                  <a:gd name="connsiteY98" fmla="*/ 13518 h 1516072"/>
                  <a:gd name="connsiteX99" fmla="*/ 469194 w 1003876"/>
                  <a:gd name="connsiteY99" fmla="*/ 7803 h 1516072"/>
                  <a:gd name="connsiteX100" fmla="*/ 429189 w 1003876"/>
                  <a:gd name="connsiteY100" fmla="*/ 11613 h 1516072"/>
                  <a:gd name="connsiteX101" fmla="*/ 425379 w 1003876"/>
                  <a:gd name="connsiteY101" fmla="*/ 78288 h 1516072"/>
                  <a:gd name="connsiteX102" fmla="*/ 425379 w 1003876"/>
                  <a:gd name="connsiteY102" fmla="*/ 84003 h 1516072"/>
                  <a:gd name="connsiteX103" fmla="*/ 436603 w 1003876"/>
                  <a:gd name="connsiteY103" fmla="*/ 225952 h 1516072"/>
                  <a:gd name="connsiteX104" fmla="*/ 440619 w 1003876"/>
                  <a:gd name="connsiteY104" fmla="*/ 421188 h 1516072"/>
                  <a:gd name="connsiteX105" fmla="*/ 440002 w 1003876"/>
                  <a:gd name="connsiteY105" fmla="*/ 789160 h 1516072"/>
                  <a:gd name="connsiteX106" fmla="*/ 430322 w 1003876"/>
                  <a:gd name="connsiteY106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55884 w 1003876"/>
                  <a:gd name="connsiteY55" fmla="*/ 1103178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730179 w 1003876"/>
                  <a:gd name="connsiteY67" fmla="*/ 1038408 h 1516072"/>
                  <a:gd name="connsiteX68" fmla="*/ 669219 w 1003876"/>
                  <a:gd name="connsiteY68" fmla="*/ 1046028 h 1516072"/>
                  <a:gd name="connsiteX69" fmla="*/ 646360 w 1003876"/>
                  <a:gd name="connsiteY69" fmla="*/ 1049838 h 1516072"/>
                  <a:gd name="connsiteX70" fmla="*/ 640078 w 1003876"/>
                  <a:gd name="connsiteY70" fmla="*/ 1026051 h 1516072"/>
                  <a:gd name="connsiteX71" fmla="*/ 673029 w 1003876"/>
                  <a:gd name="connsiteY71" fmla="*/ 992688 h 1516072"/>
                  <a:gd name="connsiteX72" fmla="*/ 674934 w 1003876"/>
                  <a:gd name="connsiteY72" fmla="*/ 986973 h 1516072"/>
                  <a:gd name="connsiteX73" fmla="*/ 680649 w 1003876"/>
                  <a:gd name="connsiteY73" fmla="*/ 985068 h 1516072"/>
                  <a:gd name="connsiteX74" fmla="*/ 686364 w 1003876"/>
                  <a:gd name="connsiteY74" fmla="*/ 981258 h 1516072"/>
                  <a:gd name="connsiteX75" fmla="*/ 695889 w 1003876"/>
                  <a:gd name="connsiteY75" fmla="*/ 971733 h 1516072"/>
                  <a:gd name="connsiteX76" fmla="*/ 705414 w 1003876"/>
                  <a:gd name="connsiteY76" fmla="*/ 960303 h 1516072"/>
                  <a:gd name="connsiteX77" fmla="*/ 716844 w 1003876"/>
                  <a:gd name="connsiteY77" fmla="*/ 952683 h 1516072"/>
                  <a:gd name="connsiteX78" fmla="*/ 732084 w 1003876"/>
                  <a:gd name="connsiteY78" fmla="*/ 939348 h 1516072"/>
                  <a:gd name="connsiteX79" fmla="*/ 741609 w 1003876"/>
                  <a:gd name="connsiteY79" fmla="*/ 927918 h 1516072"/>
                  <a:gd name="connsiteX80" fmla="*/ 753039 w 1003876"/>
                  <a:gd name="connsiteY80" fmla="*/ 918393 h 1516072"/>
                  <a:gd name="connsiteX81" fmla="*/ 758754 w 1003876"/>
                  <a:gd name="connsiteY81" fmla="*/ 906963 h 1516072"/>
                  <a:gd name="connsiteX82" fmla="*/ 760659 w 1003876"/>
                  <a:gd name="connsiteY82" fmla="*/ 901248 h 1516072"/>
                  <a:gd name="connsiteX83" fmla="*/ 766374 w 1003876"/>
                  <a:gd name="connsiteY83" fmla="*/ 889818 h 1516072"/>
                  <a:gd name="connsiteX84" fmla="*/ 764469 w 1003876"/>
                  <a:gd name="connsiteY84" fmla="*/ 874578 h 1516072"/>
                  <a:gd name="connsiteX85" fmla="*/ 758754 w 1003876"/>
                  <a:gd name="connsiteY85" fmla="*/ 872673 h 1516072"/>
                  <a:gd name="connsiteX86" fmla="*/ 737799 w 1003876"/>
                  <a:gd name="connsiteY86" fmla="*/ 874578 h 1516072"/>
                  <a:gd name="connsiteX87" fmla="*/ 732084 w 1003876"/>
                  <a:gd name="connsiteY87" fmla="*/ 878388 h 1516072"/>
                  <a:gd name="connsiteX88" fmla="*/ 699699 w 1003876"/>
                  <a:gd name="connsiteY88" fmla="*/ 899343 h 1516072"/>
                  <a:gd name="connsiteX89" fmla="*/ 595181 w 1003876"/>
                  <a:gd name="connsiteY89" fmla="*/ 957831 h 1516072"/>
                  <a:gd name="connsiteX90" fmla="*/ 507294 w 1003876"/>
                  <a:gd name="connsiteY90" fmla="*/ 847908 h 1516072"/>
                  <a:gd name="connsiteX91" fmla="*/ 503484 w 1003876"/>
                  <a:gd name="connsiteY91" fmla="*/ 358323 h 1516072"/>
                  <a:gd name="connsiteX92" fmla="*/ 499674 w 1003876"/>
                  <a:gd name="connsiteY92" fmla="*/ 66858 h 1516072"/>
                  <a:gd name="connsiteX93" fmla="*/ 490149 w 1003876"/>
                  <a:gd name="connsiteY93" fmla="*/ 40188 h 1516072"/>
                  <a:gd name="connsiteX94" fmla="*/ 488244 w 1003876"/>
                  <a:gd name="connsiteY94" fmla="*/ 34473 h 1516072"/>
                  <a:gd name="connsiteX95" fmla="*/ 484434 w 1003876"/>
                  <a:gd name="connsiteY95" fmla="*/ 28758 h 1516072"/>
                  <a:gd name="connsiteX96" fmla="*/ 478719 w 1003876"/>
                  <a:gd name="connsiteY96" fmla="*/ 17328 h 1516072"/>
                  <a:gd name="connsiteX97" fmla="*/ 473004 w 1003876"/>
                  <a:gd name="connsiteY97" fmla="*/ 13518 h 1516072"/>
                  <a:gd name="connsiteX98" fmla="*/ 469194 w 1003876"/>
                  <a:gd name="connsiteY98" fmla="*/ 7803 h 1516072"/>
                  <a:gd name="connsiteX99" fmla="*/ 429189 w 1003876"/>
                  <a:gd name="connsiteY99" fmla="*/ 11613 h 1516072"/>
                  <a:gd name="connsiteX100" fmla="*/ 425379 w 1003876"/>
                  <a:gd name="connsiteY100" fmla="*/ 78288 h 1516072"/>
                  <a:gd name="connsiteX101" fmla="*/ 425379 w 1003876"/>
                  <a:gd name="connsiteY101" fmla="*/ 84003 h 1516072"/>
                  <a:gd name="connsiteX102" fmla="*/ 436603 w 1003876"/>
                  <a:gd name="connsiteY102" fmla="*/ 225952 h 1516072"/>
                  <a:gd name="connsiteX103" fmla="*/ 440619 w 1003876"/>
                  <a:gd name="connsiteY103" fmla="*/ 421188 h 1516072"/>
                  <a:gd name="connsiteX104" fmla="*/ 440002 w 1003876"/>
                  <a:gd name="connsiteY104" fmla="*/ 789160 h 1516072"/>
                  <a:gd name="connsiteX105" fmla="*/ 430322 w 1003876"/>
                  <a:gd name="connsiteY105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730179 w 1003876"/>
                  <a:gd name="connsiteY67" fmla="*/ 1038408 h 1516072"/>
                  <a:gd name="connsiteX68" fmla="*/ 669219 w 1003876"/>
                  <a:gd name="connsiteY68" fmla="*/ 1046028 h 1516072"/>
                  <a:gd name="connsiteX69" fmla="*/ 646360 w 1003876"/>
                  <a:gd name="connsiteY69" fmla="*/ 1049838 h 1516072"/>
                  <a:gd name="connsiteX70" fmla="*/ 640078 w 1003876"/>
                  <a:gd name="connsiteY70" fmla="*/ 1026051 h 1516072"/>
                  <a:gd name="connsiteX71" fmla="*/ 673029 w 1003876"/>
                  <a:gd name="connsiteY71" fmla="*/ 992688 h 1516072"/>
                  <a:gd name="connsiteX72" fmla="*/ 674934 w 1003876"/>
                  <a:gd name="connsiteY72" fmla="*/ 986973 h 1516072"/>
                  <a:gd name="connsiteX73" fmla="*/ 680649 w 1003876"/>
                  <a:gd name="connsiteY73" fmla="*/ 985068 h 1516072"/>
                  <a:gd name="connsiteX74" fmla="*/ 686364 w 1003876"/>
                  <a:gd name="connsiteY74" fmla="*/ 981258 h 1516072"/>
                  <a:gd name="connsiteX75" fmla="*/ 695889 w 1003876"/>
                  <a:gd name="connsiteY75" fmla="*/ 971733 h 1516072"/>
                  <a:gd name="connsiteX76" fmla="*/ 705414 w 1003876"/>
                  <a:gd name="connsiteY76" fmla="*/ 960303 h 1516072"/>
                  <a:gd name="connsiteX77" fmla="*/ 716844 w 1003876"/>
                  <a:gd name="connsiteY77" fmla="*/ 952683 h 1516072"/>
                  <a:gd name="connsiteX78" fmla="*/ 732084 w 1003876"/>
                  <a:gd name="connsiteY78" fmla="*/ 939348 h 1516072"/>
                  <a:gd name="connsiteX79" fmla="*/ 741609 w 1003876"/>
                  <a:gd name="connsiteY79" fmla="*/ 927918 h 1516072"/>
                  <a:gd name="connsiteX80" fmla="*/ 753039 w 1003876"/>
                  <a:gd name="connsiteY80" fmla="*/ 918393 h 1516072"/>
                  <a:gd name="connsiteX81" fmla="*/ 758754 w 1003876"/>
                  <a:gd name="connsiteY81" fmla="*/ 906963 h 1516072"/>
                  <a:gd name="connsiteX82" fmla="*/ 760659 w 1003876"/>
                  <a:gd name="connsiteY82" fmla="*/ 901248 h 1516072"/>
                  <a:gd name="connsiteX83" fmla="*/ 766374 w 1003876"/>
                  <a:gd name="connsiteY83" fmla="*/ 889818 h 1516072"/>
                  <a:gd name="connsiteX84" fmla="*/ 764469 w 1003876"/>
                  <a:gd name="connsiteY84" fmla="*/ 874578 h 1516072"/>
                  <a:gd name="connsiteX85" fmla="*/ 758754 w 1003876"/>
                  <a:gd name="connsiteY85" fmla="*/ 872673 h 1516072"/>
                  <a:gd name="connsiteX86" fmla="*/ 737799 w 1003876"/>
                  <a:gd name="connsiteY86" fmla="*/ 874578 h 1516072"/>
                  <a:gd name="connsiteX87" fmla="*/ 732084 w 1003876"/>
                  <a:gd name="connsiteY87" fmla="*/ 878388 h 1516072"/>
                  <a:gd name="connsiteX88" fmla="*/ 699699 w 1003876"/>
                  <a:gd name="connsiteY88" fmla="*/ 899343 h 1516072"/>
                  <a:gd name="connsiteX89" fmla="*/ 595181 w 1003876"/>
                  <a:gd name="connsiteY89" fmla="*/ 957831 h 1516072"/>
                  <a:gd name="connsiteX90" fmla="*/ 507294 w 1003876"/>
                  <a:gd name="connsiteY90" fmla="*/ 847908 h 1516072"/>
                  <a:gd name="connsiteX91" fmla="*/ 503484 w 1003876"/>
                  <a:gd name="connsiteY91" fmla="*/ 358323 h 1516072"/>
                  <a:gd name="connsiteX92" fmla="*/ 499674 w 1003876"/>
                  <a:gd name="connsiteY92" fmla="*/ 66858 h 1516072"/>
                  <a:gd name="connsiteX93" fmla="*/ 490149 w 1003876"/>
                  <a:gd name="connsiteY93" fmla="*/ 40188 h 1516072"/>
                  <a:gd name="connsiteX94" fmla="*/ 488244 w 1003876"/>
                  <a:gd name="connsiteY94" fmla="*/ 34473 h 1516072"/>
                  <a:gd name="connsiteX95" fmla="*/ 484434 w 1003876"/>
                  <a:gd name="connsiteY95" fmla="*/ 28758 h 1516072"/>
                  <a:gd name="connsiteX96" fmla="*/ 478719 w 1003876"/>
                  <a:gd name="connsiteY96" fmla="*/ 17328 h 1516072"/>
                  <a:gd name="connsiteX97" fmla="*/ 473004 w 1003876"/>
                  <a:gd name="connsiteY97" fmla="*/ 13518 h 1516072"/>
                  <a:gd name="connsiteX98" fmla="*/ 469194 w 1003876"/>
                  <a:gd name="connsiteY98" fmla="*/ 7803 h 1516072"/>
                  <a:gd name="connsiteX99" fmla="*/ 429189 w 1003876"/>
                  <a:gd name="connsiteY99" fmla="*/ 11613 h 1516072"/>
                  <a:gd name="connsiteX100" fmla="*/ 425379 w 1003876"/>
                  <a:gd name="connsiteY100" fmla="*/ 78288 h 1516072"/>
                  <a:gd name="connsiteX101" fmla="*/ 425379 w 1003876"/>
                  <a:gd name="connsiteY101" fmla="*/ 84003 h 1516072"/>
                  <a:gd name="connsiteX102" fmla="*/ 436603 w 1003876"/>
                  <a:gd name="connsiteY102" fmla="*/ 225952 h 1516072"/>
                  <a:gd name="connsiteX103" fmla="*/ 440619 w 1003876"/>
                  <a:gd name="connsiteY103" fmla="*/ 421188 h 1516072"/>
                  <a:gd name="connsiteX104" fmla="*/ 440002 w 1003876"/>
                  <a:gd name="connsiteY104" fmla="*/ 789160 h 1516072"/>
                  <a:gd name="connsiteX105" fmla="*/ 430322 w 1003876"/>
                  <a:gd name="connsiteY105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669219 w 1003876"/>
                  <a:gd name="connsiteY67" fmla="*/ 1046028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25429 w 1003876"/>
                  <a:gd name="connsiteY66" fmla="*/ 1034598 h 1516072"/>
                  <a:gd name="connsiteX67" fmla="*/ 669219 w 1003876"/>
                  <a:gd name="connsiteY67" fmla="*/ 1046028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03186 w 1003876"/>
                  <a:gd name="connsiteY66" fmla="*/ 1037069 h 1516072"/>
                  <a:gd name="connsiteX67" fmla="*/ 669219 w 1003876"/>
                  <a:gd name="connsiteY67" fmla="*/ 1046028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03186 w 1003876"/>
                  <a:gd name="connsiteY66" fmla="*/ 1037069 h 1516072"/>
                  <a:gd name="connsiteX67" fmla="*/ 703818 w 1003876"/>
                  <a:gd name="connsiteY67" fmla="*/ 1041086 h 1516072"/>
                  <a:gd name="connsiteX68" fmla="*/ 646360 w 1003876"/>
                  <a:gd name="connsiteY68" fmla="*/ 1049838 h 1516072"/>
                  <a:gd name="connsiteX69" fmla="*/ 640078 w 1003876"/>
                  <a:gd name="connsiteY69" fmla="*/ 1026051 h 1516072"/>
                  <a:gd name="connsiteX70" fmla="*/ 673029 w 1003876"/>
                  <a:gd name="connsiteY70" fmla="*/ 992688 h 1516072"/>
                  <a:gd name="connsiteX71" fmla="*/ 674934 w 1003876"/>
                  <a:gd name="connsiteY71" fmla="*/ 986973 h 1516072"/>
                  <a:gd name="connsiteX72" fmla="*/ 680649 w 1003876"/>
                  <a:gd name="connsiteY72" fmla="*/ 985068 h 1516072"/>
                  <a:gd name="connsiteX73" fmla="*/ 686364 w 1003876"/>
                  <a:gd name="connsiteY73" fmla="*/ 981258 h 1516072"/>
                  <a:gd name="connsiteX74" fmla="*/ 695889 w 1003876"/>
                  <a:gd name="connsiteY74" fmla="*/ 971733 h 1516072"/>
                  <a:gd name="connsiteX75" fmla="*/ 705414 w 1003876"/>
                  <a:gd name="connsiteY75" fmla="*/ 960303 h 1516072"/>
                  <a:gd name="connsiteX76" fmla="*/ 716844 w 1003876"/>
                  <a:gd name="connsiteY76" fmla="*/ 952683 h 1516072"/>
                  <a:gd name="connsiteX77" fmla="*/ 732084 w 1003876"/>
                  <a:gd name="connsiteY77" fmla="*/ 939348 h 1516072"/>
                  <a:gd name="connsiteX78" fmla="*/ 741609 w 1003876"/>
                  <a:gd name="connsiteY78" fmla="*/ 927918 h 1516072"/>
                  <a:gd name="connsiteX79" fmla="*/ 753039 w 1003876"/>
                  <a:gd name="connsiteY79" fmla="*/ 918393 h 1516072"/>
                  <a:gd name="connsiteX80" fmla="*/ 758754 w 1003876"/>
                  <a:gd name="connsiteY80" fmla="*/ 906963 h 1516072"/>
                  <a:gd name="connsiteX81" fmla="*/ 760659 w 1003876"/>
                  <a:gd name="connsiteY81" fmla="*/ 901248 h 1516072"/>
                  <a:gd name="connsiteX82" fmla="*/ 766374 w 1003876"/>
                  <a:gd name="connsiteY82" fmla="*/ 889818 h 1516072"/>
                  <a:gd name="connsiteX83" fmla="*/ 764469 w 1003876"/>
                  <a:gd name="connsiteY83" fmla="*/ 874578 h 1516072"/>
                  <a:gd name="connsiteX84" fmla="*/ 758754 w 1003876"/>
                  <a:gd name="connsiteY84" fmla="*/ 872673 h 1516072"/>
                  <a:gd name="connsiteX85" fmla="*/ 737799 w 1003876"/>
                  <a:gd name="connsiteY85" fmla="*/ 874578 h 1516072"/>
                  <a:gd name="connsiteX86" fmla="*/ 732084 w 1003876"/>
                  <a:gd name="connsiteY86" fmla="*/ 878388 h 1516072"/>
                  <a:gd name="connsiteX87" fmla="*/ 699699 w 1003876"/>
                  <a:gd name="connsiteY87" fmla="*/ 899343 h 1516072"/>
                  <a:gd name="connsiteX88" fmla="*/ 595181 w 1003876"/>
                  <a:gd name="connsiteY88" fmla="*/ 957831 h 1516072"/>
                  <a:gd name="connsiteX89" fmla="*/ 507294 w 1003876"/>
                  <a:gd name="connsiteY89" fmla="*/ 847908 h 1516072"/>
                  <a:gd name="connsiteX90" fmla="*/ 503484 w 1003876"/>
                  <a:gd name="connsiteY90" fmla="*/ 358323 h 1516072"/>
                  <a:gd name="connsiteX91" fmla="*/ 499674 w 1003876"/>
                  <a:gd name="connsiteY91" fmla="*/ 66858 h 1516072"/>
                  <a:gd name="connsiteX92" fmla="*/ 490149 w 1003876"/>
                  <a:gd name="connsiteY92" fmla="*/ 40188 h 1516072"/>
                  <a:gd name="connsiteX93" fmla="*/ 488244 w 1003876"/>
                  <a:gd name="connsiteY93" fmla="*/ 34473 h 1516072"/>
                  <a:gd name="connsiteX94" fmla="*/ 484434 w 1003876"/>
                  <a:gd name="connsiteY94" fmla="*/ 28758 h 1516072"/>
                  <a:gd name="connsiteX95" fmla="*/ 478719 w 1003876"/>
                  <a:gd name="connsiteY95" fmla="*/ 17328 h 1516072"/>
                  <a:gd name="connsiteX96" fmla="*/ 473004 w 1003876"/>
                  <a:gd name="connsiteY96" fmla="*/ 13518 h 1516072"/>
                  <a:gd name="connsiteX97" fmla="*/ 469194 w 1003876"/>
                  <a:gd name="connsiteY97" fmla="*/ 7803 h 1516072"/>
                  <a:gd name="connsiteX98" fmla="*/ 429189 w 1003876"/>
                  <a:gd name="connsiteY98" fmla="*/ 11613 h 1516072"/>
                  <a:gd name="connsiteX99" fmla="*/ 425379 w 1003876"/>
                  <a:gd name="connsiteY99" fmla="*/ 78288 h 1516072"/>
                  <a:gd name="connsiteX100" fmla="*/ 425379 w 1003876"/>
                  <a:gd name="connsiteY100" fmla="*/ 84003 h 1516072"/>
                  <a:gd name="connsiteX101" fmla="*/ 436603 w 1003876"/>
                  <a:gd name="connsiteY101" fmla="*/ 225952 h 1516072"/>
                  <a:gd name="connsiteX102" fmla="*/ 440619 w 1003876"/>
                  <a:gd name="connsiteY102" fmla="*/ 421188 h 1516072"/>
                  <a:gd name="connsiteX103" fmla="*/ 440002 w 1003876"/>
                  <a:gd name="connsiteY103" fmla="*/ 789160 h 1516072"/>
                  <a:gd name="connsiteX104" fmla="*/ 430322 w 1003876"/>
                  <a:gd name="connsiteY104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42574 w 1003876"/>
                  <a:gd name="connsiteY58" fmla="*/ 1084128 h 1516072"/>
                  <a:gd name="connsiteX59" fmla="*/ 871149 w 1003876"/>
                  <a:gd name="connsiteY59" fmla="*/ 1086033 h 1516072"/>
                  <a:gd name="connsiteX60" fmla="*/ 899724 w 1003876"/>
                  <a:gd name="connsiteY60" fmla="*/ 1091748 h 1516072"/>
                  <a:gd name="connsiteX61" fmla="*/ 922584 w 1003876"/>
                  <a:gd name="connsiteY61" fmla="*/ 1095558 h 1516072"/>
                  <a:gd name="connsiteX62" fmla="*/ 985294 w 1003876"/>
                  <a:gd name="connsiteY62" fmla="*/ 1104311 h 1516072"/>
                  <a:gd name="connsiteX63" fmla="*/ 1003378 w 1003876"/>
                  <a:gd name="connsiteY63" fmla="*/ 1065958 h 1516072"/>
                  <a:gd name="connsiteX64" fmla="*/ 970209 w 1003876"/>
                  <a:gd name="connsiteY64" fmla="*/ 1044123 h 1516072"/>
                  <a:gd name="connsiteX65" fmla="*/ 918620 w 1003876"/>
                  <a:gd name="connsiteY65" fmla="*/ 1034598 h 1516072"/>
                  <a:gd name="connsiteX66" fmla="*/ 803186 w 1003876"/>
                  <a:gd name="connsiteY66" fmla="*/ 1037069 h 1516072"/>
                  <a:gd name="connsiteX67" fmla="*/ 646360 w 1003876"/>
                  <a:gd name="connsiteY67" fmla="*/ 1049838 h 1516072"/>
                  <a:gd name="connsiteX68" fmla="*/ 640078 w 1003876"/>
                  <a:gd name="connsiteY68" fmla="*/ 1026051 h 1516072"/>
                  <a:gd name="connsiteX69" fmla="*/ 673029 w 1003876"/>
                  <a:gd name="connsiteY69" fmla="*/ 992688 h 1516072"/>
                  <a:gd name="connsiteX70" fmla="*/ 674934 w 1003876"/>
                  <a:gd name="connsiteY70" fmla="*/ 986973 h 1516072"/>
                  <a:gd name="connsiteX71" fmla="*/ 680649 w 1003876"/>
                  <a:gd name="connsiteY71" fmla="*/ 985068 h 1516072"/>
                  <a:gd name="connsiteX72" fmla="*/ 686364 w 1003876"/>
                  <a:gd name="connsiteY72" fmla="*/ 981258 h 1516072"/>
                  <a:gd name="connsiteX73" fmla="*/ 695889 w 1003876"/>
                  <a:gd name="connsiteY73" fmla="*/ 971733 h 1516072"/>
                  <a:gd name="connsiteX74" fmla="*/ 705414 w 1003876"/>
                  <a:gd name="connsiteY74" fmla="*/ 960303 h 1516072"/>
                  <a:gd name="connsiteX75" fmla="*/ 716844 w 1003876"/>
                  <a:gd name="connsiteY75" fmla="*/ 952683 h 1516072"/>
                  <a:gd name="connsiteX76" fmla="*/ 732084 w 1003876"/>
                  <a:gd name="connsiteY76" fmla="*/ 939348 h 1516072"/>
                  <a:gd name="connsiteX77" fmla="*/ 741609 w 1003876"/>
                  <a:gd name="connsiteY77" fmla="*/ 927918 h 1516072"/>
                  <a:gd name="connsiteX78" fmla="*/ 753039 w 1003876"/>
                  <a:gd name="connsiteY78" fmla="*/ 918393 h 1516072"/>
                  <a:gd name="connsiteX79" fmla="*/ 758754 w 1003876"/>
                  <a:gd name="connsiteY79" fmla="*/ 906963 h 1516072"/>
                  <a:gd name="connsiteX80" fmla="*/ 760659 w 1003876"/>
                  <a:gd name="connsiteY80" fmla="*/ 901248 h 1516072"/>
                  <a:gd name="connsiteX81" fmla="*/ 766374 w 1003876"/>
                  <a:gd name="connsiteY81" fmla="*/ 889818 h 1516072"/>
                  <a:gd name="connsiteX82" fmla="*/ 764469 w 1003876"/>
                  <a:gd name="connsiteY82" fmla="*/ 874578 h 1516072"/>
                  <a:gd name="connsiteX83" fmla="*/ 758754 w 1003876"/>
                  <a:gd name="connsiteY83" fmla="*/ 872673 h 1516072"/>
                  <a:gd name="connsiteX84" fmla="*/ 737799 w 1003876"/>
                  <a:gd name="connsiteY84" fmla="*/ 874578 h 1516072"/>
                  <a:gd name="connsiteX85" fmla="*/ 732084 w 1003876"/>
                  <a:gd name="connsiteY85" fmla="*/ 878388 h 1516072"/>
                  <a:gd name="connsiteX86" fmla="*/ 699699 w 1003876"/>
                  <a:gd name="connsiteY86" fmla="*/ 899343 h 1516072"/>
                  <a:gd name="connsiteX87" fmla="*/ 595181 w 1003876"/>
                  <a:gd name="connsiteY87" fmla="*/ 957831 h 1516072"/>
                  <a:gd name="connsiteX88" fmla="*/ 507294 w 1003876"/>
                  <a:gd name="connsiteY88" fmla="*/ 847908 h 1516072"/>
                  <a:gd name="connsiteX89" fmla="*/ 503484 w 1003876"/>
                  <a:gd name="connsiteY89" fmla="*/ 358323 h 1516072"/>
                  <a:gd name="connsiteX90" fmla="*/ 499674 w 1003876"/>
                  <a:gd name="connsiteY90" fmla="*/ 66858 h 1516072"/>
                  <a:gd name="connsiteX91" fmla="*/ 490149 w 1003876"/>
                  <a:gd name="connsiteY91" fmla="*/ 40188 h 1516072"/>
                  <a:gd name="connsiteX92" fmla="*/ 488244 w 1003876"/>
                  <a:gd name="connsiteY92" fmla="*/ 34473 h 1516072"/>
                  <a:gd name="connsiteX93" fmla="*/ 484434 w 1003876"/>
                  <a:gd name="connsiteY93" fmla="*/ 28758 h 1516072"/>
                  <a:gd name="connsiteX94" fmla="*/ 478719 w 1003876"/>
                  <a:gd name="connsiteY94" fmla="*/ 17328 h 1516072"/>
                  <a:gd name="connsiteX95" fmla="*/ 473004 w 1003876"/>
                  <a:gd name="connsiteY95" fmla="*/ 13518 h 1516072"/>
                  <a:gd name="connsiteX96" fmla="*/ 469194 w 1003876"/>
                  <a:gd name="connsiteY96" fmla="*/ 7803 h 1516072"/>
                  <a:gd name="connsiteX97" fmla="*/ 429189 w 1003876"/>
                  <a:gd name="connsiteY97" fmla="*/ 11613 h 1516072"/>
                  <a:gd name="connsiteX98" fmla="*/ 425379 w 1003876"/>
                  <a:gd name="connsiteY98" fmla="*/ 78288 h 1516072"/>
                  <a:gd name="connsiteX99" fmla="*/ 425379 w 1003876"/>
                  <a:gd name="connsiteY99" fmla="*/ 84003 h 1516072"/>
                  <a:gd name="connsiteX100" fmla="*/ 436603 w 1003876"/>
                  <a:gd name="connsiteY100" fmla="*/ 225952 h 1516072"/>
                  <a:gd name="connsiteX101" fmla="*/ 440619 w 1003876"/>
                  <a:gd name="connsiteY101" fmla="*/ 421188 h 1516072"/>
                  <a:gd name="connsiteX102" fmla="*/ 440002 w 1003876"/>
                  <a:gd name="connsiteY102" fmla="*/ 789160 h 1516072"/>
                  <a:gd name="connsiteX103" fmla="*/ 430322 w 1003876"/>
                  <a:gd name="connsiteY103" fmla="*/ 879006 h 1516072"/>
                  <a:gd name="connsiteX0" fmla="*/ 430322 w 1003876"/>
                  <a:gd name="connsiteY0" fmla="*/ 879006 h 1516072"/>
                  <a:gd name="connsiteX1" fmla="*/ 392427 w 1003876"/>
                  <a:gd name="connsiteY1" fmla="*/ 931934 h 1516072"/>
                  <a:gd name="connsiteX2" fmla="*/ 312984 w 1003876"/>
                  <a:gd name="connsiteY2" fmla="*/ 966018 h 1516072"/>
                  <a:gd name="connsiteX3" fmla="*/ 257945 w 1003876"/>
                  <a:gd name="connsiteY3" fmla="*/ 967151 h 1516072"/>
                  <a:gd name="connsiteX4" fmla="*/ 188953 w 1003876"/>
                  <a:gd name="connsiteY4" fmla="*/ 949800 h 1516072"/>
                  <a:gd name="connsiteX5" fmla="*/ 116769 w 1003876"/>
                  <a:gd name="connsiteY5" fmla="*/ 903153 h 1516072"/>
                  <a:gd name="connsiteX6" fmla="*/ 59619 w 1003876"/>
                  <a:gd name="connsiteY6" fmla="*/ 874578 h 1516072"/>
                  <a:gd name="connsiteX7" fmla="*/ 46284 w 1003876"/>
                  <a:gd name="connsiteY7" fmla="*/ 895533 h 1516072"/>
                  <a:gd name="connsiteX8" fmla="*/ 50094 w 1003876"/>
                  <a:gd name="connsiteY8" fmla="*/ 933633 h 1516072"/>
                  <a:gd name="connsiteX9" fmla="*/ 53904 w 1003876"/>
                  <a:gd name="connsiteY9" fmla="*/ 939348 h 1516072"/>
                  <a:gd name="connsiteX10" fmla="*/ 59619 w 1003876"/>
                  <a:gd name="connsiteY10" fmla="*/ 943158 h 1516072"/>
                  <a:gd name="connsiteX11" fmla="*/ 63429 w 1003876"/>
                  <a:gd name="connsiteY11" fmla="*/ 948873 h 1516072"/>
                  <a:gd name="connsiteX12" fmla="*/ 80574 w 1003876"/>
                  <a:gd name="connsiteY12" fmla="*/ 958398 h 1516072"/>
                  <a:gd name="connsiteX13" fmla="*/ 166299 w 1003876"/>
                  <a:gd name="connsiteY13" fmla="*/ 979353 h 1516072"/>
                  <a:gd name="connsiteX14" fmla="*/ 267264 w 1003876"/>
                  <a:gd name="connsiteY14" fmla="*/ 1021263 h 1516072"/>
                  <a:gd name="connsiteX15" fmla="*/ 278694 w 1003876"/>
                  <a:gd name="connsiteY15" fmla="*/ 1076508 h 1516072"/>
                  <a:gd name="connsiteX16" fmla="*/ 264381 w 1003876"/>
                  <a:gd name="connsiteY16" fmla="*/ 1119397 h 1516072"/>
                  <a:gd name="connsiteX17" fmla="*/ 186224 w 1003876"/>
                  <a:gd name="connsiteY17" fmla="*/ 1150391 h 1516072"/>
                  <a:gd name="connsiteX18" fmla="*/ 15804 w 1003876"/>
                  <a:gd name="connsiteY18" fmla="*/ 1160328 h 1516072"/>
                  <a:gd name="connsiteX19" fmla="*/ 6279 w 1003876"/>
                  <a:gd name="connsiteY19" fmla="*/ 1169853 h 1516072"/>
                  <a:gd name="connsiteX20" fmla="*/ 4374 w 1003876"/>
                  <a:gd name="connsiteY20" fmla="*/ 1175568 h 1516072"/>
                  <a:gd name="connsiteX21" fmla="*/ 564 w 1003876"/>
                  <a:gd name="connsiteY21" fmla="*/ 1181283 h 1516072"/>
                  <a:gd name="connsiteX22" fmla="*/ 6279 w 1003876"/>
                  <a:gd name="connsiteY22" fmla="*/ 1213668 h 1516072"/>
                  <a:gd name="connsiteX23" fmla="*/ 11994 w 1003876"/>
                  <a:gd name="connsiteY23" fmla="*/ 1217478 h 1516072"/>
                  <a:gd name="connsiteX24" fmla="*/ 17709 w 1003876"/>
                  <a:gd name="connsiteY24" fmla="*/ 1219383 h 1516072"/>
                  <a:gd name="connsiteX25" fmla="*/ 145344 w 1003876"/>
                  <a:gd name="connsiteY25" fmla="*/ 1222421 h 1516072"/>
                  <a:gd name="connsiteX26" fmla="*/ 335999 w 1003876"/>
                  <a:gd name="connsiteY26" fmla="*/ 1217478 h 1516072"/>
                  <a:gd name="connsiteX27" fmla="*/ 362514 w 1003876"/>
                  <a:gd name="connsiteY27" fmla="*/ 1273701 h 1516072"/>
                  <a:gd name="connsiteX28" fmla="*/ 335071 w 1003876"/>
                  <a:gd name="connsiteY28" fmla="*/ 1356594 h 1516072"/>
                  <a:gd name="connsiteX29" fmla="*/ 328224 w 1003876"/>
                  <a:gd name="connsiteY29" fmla="*/ 1420386 h 1516072"/>
                  <a:gd name="connsiteX30" fmla="*/ 332034 w 1003876"/>
                  <a:gd name="connsiteY30" fmla="*/ 1463223 h 1516072"/>
                  <a:gd name="connsiteX31" fmla="*/ 364419 w 1003876"/>
                  <a:gd name="connsiteY31" fmla="*/ 1512753 h 1516072"/>
                  <a:gd name="connsiteX32" fmla="*/ 387279 w 1003876"/>
                  <a:gd name="connsiteY32" fmla="*/ 1514658 h 1516072"/>
                  <a:gd name="connsiteX33" fmla="*/ 396804 w 1003876"/>
                  <a:gd name="connsiteY33" fmla="*/ 1491798 h 1516072"/>
                  <a:gd name="connsiteX34" fmla="*/ 403085 w 1003876"/>
                  <a:gd name="connsiteY34" fmla="*/ 1451433 h 1516072"/>
                  <a:gd name="connsiteX35" fmla="*/ 409367 w 1003876"/>
                  <a:gd name="connsiteY35" fmla="*/ 1389340 h 1516072"/>
                  <a:gd name="connsiteX36" fmla="*/ 424041 w 1003876"/>
                  <a:gd name="connsiteY36" fmla="*/ 1329152 h 1516072"/>
                  <a:gd name="connsiteX37" fmla="*/ 467289 w 1003876"/>
                  <a:gd name="connsiteY37" fmla="*/ 1265103 h 1516072"/>
                  <a:gd name="connsiteX38" fmla="*/ 528455 w 1003876"/>
                  <a:gd name="connsiteY38" fmla="*/ 1230091 h 1516072"/>
                  <a:gd name="connsiteX39" fmla="*/ 601154 w 1003876"/>
                  <a:gd name="connsiteY39" fmla="*/ 1221700 h 1516072"/>
                  <a:gd name="connsiteX40" fmla="*/ 720654 w 1003876"/>
                  <a:gd name="connsiteY40" fmla="*/ 1316538 h 1516072"/>
                  <a:gd name="connsiteX41" fmla="*/ 733989 w 1003876"/>
                  <a:gd name="connsiteY41" fmla="*/ 1326063 h 1516072"/>
                  <a:gd name="connsiteX42" fmla="*/ 743514 w 1003876"/>
                  <a:gd name="connsiteY42" fmla="*/ 1327968 h 1516072"/>
                  <a:gd name="connsiteX43" fmla="*/ 749229 w 1003876"/>
                  <a:gd name="connsiteY43" fmla="*/ 1329873 h 1516072"/>
                  <a:gd name="connsiteX44" fmla="*/ 762564 w 1003876"/>
                  <a:gd name="connsiteY44" fmla="*/ 1335588 h 1516072"/>
                  <a:gd name="connsiteX45" fmla="*/ 777804 w 1003876"/>
                  <a:gd name="connsiteY45" fmla="*/ 1333683 h 1516072"/>
                  <a:gd name="connsiteX46" fmla="*/ 789234 w 1003876"/>
                  <a:gd name="connsiteY46" fmla="*/ 1327968 h 1516072"/>
                  <a:gd name="connsiteX47" fmla="*/ 794949 w 1003876"/>
                  <a:gd name="connsiteY47" fmla="*/ 1326063 h 1516072"/>
                  <a:gd name="connsiteX48" fmla="*/ 802569 w 1003876"/>
                  <a:gd name="connsiteY48" fmla="*/ 1308918 h 1516072"/>
                  <a:gd name="connsiteX49" fmla="*/ 800664 w 1003876"/>
                  <a:gd name="connsiteY49" fmla="*/ 1284153 h 1516072"/>
                  <a:gd name="connsiteX50" fmla="*/ 798759 w 1003876"/>
                  <a:gd name="connsiteY50" fmla="*/ 1278438 h 1516072"/>
                  <a:gd name="connsiteX51" fmla="*/ 796854 w 1003876"/>
                  <a:gd name="connsiteY51" fmla="*/ 1270818 h 1516072"/>
                  <a:gd name="connsiteX52" fmla="*/ 783519 w 1003876"/>
                  <a:gd name="connsiteY52" fmla="*/ 1253673 h 1516072"/>
                  <a:gd name="connsiteX53" fmla="*/ 773994 w 1003876"/>
                  <a:gd name="connsiteY53" fmla="*/ 1247958 h 1516072"/>
                  <a:gd name="connsiteX54" fmla="*/ 648264 w 1003876"/>
                  <a:gd name="connsiteY54" fmla="*/ 1156518 h 1516072"/>
                  <a:gd name="connsiteX55" fmla="*/ 645998 w 1003876"/>
                  <a:gd name="connsiteY55" fmla="*/ 1108121 h 1516072"/>
                  <a:gd name="connsiteX56" fmla="*/ 671124 w 1003876"/>
                  <a:gd name="connsiteY56" fmla="*/ 1089843 h 1516072"/>
                  <a:gd name="connsiteX57" fmla="*/ 724464 w 1003876"/>
                  <a:gd name="connsiteY57" fmla="*/ 1082223 h 1516072"/>
                  <a:gd name="connsiteX58" fmla="*/ 871149 w 1003876"/>
                  <a:gd name="connsiteY58" fmla="*/ 1086033 h 1516072"/>
                  <a:gd name="connsiteX59" fmla="*/ 899724 w 1003876"/>
                  <a:gd name="connsiteY59" fmla="*/ 1091748 h 1516072"/>
                  <a:gd name="connsiteX60" fmla="*/ 922584 w 1003876"/>
                  <a:gd name="connsiteY60" fmla="*/ 1095558 h 1516072"/>
                  <a:gd name="connsiteX61" fmla="*/ 985294 w 1003876"/>
                  <a:gd name="connsiteY61" fmla="*/ 1104311 h 1516072"/>
                  <a:gd name="connsiteX62" fmla="*/ 1003378 w 1003876"/>
                  <a:gd name="connsiteY62" fmla="*/ 1065958 h 1516072"/>
                  <a:gd name="connsiteX63" fmla="*/ 970209 w 1003876"/>
                  <a:gd name="connsiteY63" fmla="*/ 1044123 h 1516072"/>
                  <a:gd name="connsiteX64" fmla="*/ 918620 w 1003876"/>
                  <a:gd name="connsiteY64" fmla="*/ 1034598 h 1516072"/>
                  <a:gd name="connsiteX65" fmla="*/ 803186 w 1003876"/>
                  <a:gd name="connsiteY65" fmla="*/ 1037069 h 1516072"/>
                  <a:gd name="connsiteX66" fmla="*/ 646360 w 1003876"/>
                  <a:gd name="connsiteY66" fmla="*/ 1049838 h 1516072"/>
                  <a:gd name="connsiteX67" fmla="*/ 640078 w 1003876"/>
                  <a:gd name="connsiteY67" fmla="*/ 1026051 h 1516072"/>
                  <a:gd name="connsiteX68" fmla="*/ 673029 w 1003876"/>
                  <a:gd name="connsiteY68" fmla="*/ 992688 h 1516072"/>
                  <a:gd name="connsiteX69" fmla="*/ 674934 w 1003876"/>
                  <a:gd name="connsiteY69" fmla="*/ 986973 h 1516072"/>
                  <a:gd name="connsiteX70" fmla="*/ 680649 w 1003876"/>
                  <a:gd name="connsiteY70" fmla="*/ 985068 h 1516072"/>
                  <a:gd name="connsiteX71" fmla="*/ 686364 w 1003876"/>
                  <a:gd name="connsiteY71" fmla="*/ 981258 h 1516072"/>
                  <a:gd name="connsiteX72" fmla="*/ 695889 w 1003876"/>
                  <a:gd name="connsiteY72" fmla="*/ 971733 h 1516072"/>
                  <a:gd name="connsiteX73" fmla="*/ 705414 w 1003876"/>
                  <a:gd name="connsiteY73" fmla="*/ 960303 h 1516072"/>
                  <a:gd name="connsiteX74" fmla="*/ 716844 w 1003876"/>
                  <a:gd name="connsiteY74" fmla="*/ 952683 h 1516072"/>
                  <a:gd name="connsiteX75" fmla="*/ 732084 w 1003876"/>
                  <a:gd name="connsiteY75" fmla="*/ 939348 h 1516072"/>
                  <a:gd name="connsiteX76" fmla="*/ 741609 w 1003876"/>
                  <a:gd name="connsiteY76" fmla="*/ 927918 h 1516072"/>
                  <a:gd name="connsiteX77" fmla="*/ 753039 w 1003876"/>
                  <a:gd name="connsiteY77" fmla="*/ 918393 h 1516072"/>
                  <a:gd name="connsiteX78" fmla="*/ 758754 w 1003876"/>
                  <a:gd name="connsiteY78" fmla="*/ 906963 h 1516072"/>
                  <a:gd name="connsiteX79" fmla="*/ 760659 w 1003876"/>
                  <a:gd name="connsiteY79" fmla="*/ 901248 h 1516072"/>
                  <a:gd name="connsiteX80" fmla="*/ 766374 w 1003876"/>
                  <a:gd name="connsiteY80" fmla="*/ 889818 h 1516072"/>
                  <a:gd name="connsiteX81" fmla="*/ 764469 w 1003876"/>
                  <a:gd name="connsiteY81" fmla="*/ 874578 h 1516072"/>
                  <a:gd name="connsiteX82" fmla="*/ 758754 w 1003876"/>
                  <a:gd name="connsiteY82" fmla="*/ 872673 h 1516072"/>
                  <a:gd name="connsiteX83" fmla="*/ 737799 w 1003876"/>
                  <a:gd name="connsiteY83" fmla="*/ 874578 h 1516072"/>
                  <a:gd name="connsiteX84" fmla="*/ 732084 w 1003876"/>
                  <a:gd name="connsiteY84" fmla="*/ 878388 h 1516072"/>
                  <a:gd name="connsiteX85" fmla="*/ 699699 w 1003876"/>
                  <a:gd name="connsiteY85" fmla="*/ 899343 h 1516072"/>
                  <a:gd name="connsiteX86" fmla="*/ 595181 w 1003876"/>
                  <a:gd name="connsiteY86" fmla="*/ 957831 h 1516072"/>
                  <a:gd name="connsiteX87" fmla="*/ 507294 w 1003876"/>
                  <a:gd name="connsiteY87" fmla="*/ 847908 h 1516072"/>
                  <a:gd name="connsiteX88" fmla="*/ 503484 w 1003876"/>
                  <a:gd name="connsiteY88" fmla="*/ 358323 h 1516072"/>
                  <a:gd name="connsiteX89" fmla="*/ 499674 w 1003876"/>
                  <a:gd name="connsiteY89" fmla="*/ 66858 h 1516072"/>
                  <a:gd name="connsiteX90" fmla="*/ 490149 w 1003876"/>
                  <a:gd name="connsiteY90" fmla="*/ 40188 h 1516072"/>
                  <a:gd name="connsiteX91" fmla="*/ 488244 w 1003876"/>
                  <a:gd name="connsiteY91" fmla="*/ 34473 h 1516072"/>
                  <a:gd name="connsiteX92" fmla="*/ 484434 w 1003876"/>
                  <a:gd name="connsiteY92" fmla="*/ 28758 h 1516072"/>
                  <a:gd name="connsiteX93" fmla="*/ 478719 w 1003876"/>
                  <a:gd name="connsiteY93" fmla="*/ 17328 h 1516072"/>
                  <a:gd name="connsiteX94" fmla="*/ 473004 w 1003876"/>
                  <a:gd name="connsiteY94" fmla="*/ 13518 h 1516072"/>
                  <a:gd name="connsiteX95" fmla="*/ 469194 w 1003876"/>
                  <a:gd name="connsiteY95" fmla="*/ 7803 h 1516072"/>
                  <a:gd name="connsiteX96" fmla="*/ 429189 w 1003876"/>
                  <a:gd name="connsiteY96" fmla="*/ 11613 h 1516072"/>
                  <a:gd name="connsiteX97" fmla="*/ 425379 w 1003876"/>
                  <a:gd name="connsiteY97" fmla="*/ 78288 h 1516072"/>
                  <a:gd name="connsiteX98" fmla="*/ 425379 w 1003876"/>
                  <a:gd name="connsiteY98" fmla="*/ 84003 h 1516072"/>
                  <a:gd name="connsiteX99" fmla="*/ 436603 w 1003876"/>
                  <a:gd name="connsiteY99" fmla="*/ 225952 h 1516072"/>
                  <a:gd name="connsiteX100" fmla="*/ 440619 w 1003876"/>
                  <a:gd name="connsiteY100" fmla="*/ 421188 h 1516072"/>
                  <a:gd name="connsiteX101" fmla="*/ 440002 w 1003876"/>
                  <a:gd name="connsiteY101" fmla="*/ 789160 h 1516072"/>
                  <a:gd name="connsiteX102" fmla="*/ 430322 w 1003876"/>
                  <a:gd name="connsiteY102" fmla="*/ 879006 h 1516072"/>
                  <a:gd name="connsiteX0" fmla="*/ 430322 w 1004810"/>
                  <a:gd name="connsiteY0" fmla="*/ 879006 h 1516072"/>
                  <a:gd name="connsiteX1" fmla="*/ 392427 w 1004810"/>
                  <a:gd name="connsiteY1" fmla="*/ 931934 h 1516072"/>
                  <a:gd name="connsiteX2" fmla="*/ 312984 w 1004810"/>
                  <a:gd name="connsiteY2" fmla="*/ 966018 h 1516072"/>
                  <a:gd name="connsiteX3" fmla="*/ 257945 w 1004810"/>
                  <a:gd name="connsiteY3" fmla="*/ 967151 h 1516072"/>
                  <a:gd name="connsiteX4" fmla="*/ 188953 w 1004810"/>
                  <a:gd name="connsiteY4" fmla="*/ 949800 h 1516072"/>
                  <a:gd name="connsiteX5" fmla="*/ 116769 w 1004810"/>
                  <a:gd name="connsiteY5" fmla="*/ 903153 h 1516072"/>
                  <a:gd name="connsiteX6" fmla="*/ 59619 w 1004810"/>
                  <a:gd name="connsiteY6" fmla="*/ 874578 h 1516072"/>
                  <a:gd name="connsiteX7" fmla="*/ 46284 w 1004810"/>
                  <a:gd name="connsiteY7" fmla="*/ 895533 h 1516072"/>
                  <a:gd name="connsiteX8" fmla="*/ 50094 w 1004810"/>
                  <a:gd name="connsiteY8" fmla="*/ 933633 h 1516072"/>
                  <a:gd name="connsiteX9" fmla="*/ 53904 w 1004810"/>
                  <a:gd name="connsiteY9" fmla="*/ 939348 h 1516072"/>
                  <a:gd name="connsiteX10" fmla="*/ 59619 w 1004810"/>
                  <a:gd name="connsiteY10" fmla="*/ 943158 h 1516072"/>
                  <a:gd name="connsiteX11" fmla="*/ 63429 w 1004810"/>
                  <a:gd name="connsiteY11" fmla="*/ 948873 h 1516072"/>
                  <a:gd name="connsiteX12" fmla="*/ 80574 w 1004810"/>
                  <a:gd name="connsiteY12" fmla="*/ 958398 h 1516072"/>
                  <a:gd name="connsiteX13" fmla="*/ 166299 w 1004810"/>
                  <a:gd name="connsiteY13" fmla="*/ 979353 h 1516072"/>
                  <a:gd name="connsiteX14" fmla="*/ 267264 w 1004810"/>
                  <a:gd name="connsiteY14" fmla="*/ 1021263 h 1516072"/>
                  <a:gd name="connsiteX15" fmla="*/ 278694 w 1004810"/>
                  <a:gd name="connsiteY15" fmla="*/ 1076508 h 1516072"/>
                  <a:gd name="connsiteX16" fmla="*/ 264381 w 1004810"/>
                  <a:gd name="connsiteY16" fmla="*/ 1119397 h 1516072"/>
                  <a:gd name="connsiteX17" fmla="*/ 186224 w 1004810"/>
                  <a:gd name="connsiteY17" fmla="*/ 1150391 h 1516072"/>
                  <a:gd name="connsiteX18" fmla="*/ 15804 w 1004810"/>
                  <a:gd name="connsiteY18" fmla="*/ 1160328 h 1516072"/>
                  <a:gd name="connsiteX19" fmla="*/ 6279 w 1004810"/>
                  <a:gd name="connsiteY19" fmla="*/ 1169853 h 1516072"/>
                  <a:gd name="connsiteX20" fmla="*/ 4374 w 1004810"/>
                  <a:gd name="connsiteY20" fmla="*/ 1175568 h 1516072"/>
                  <a:gd name="connsiteX21" fmla="*/ 564 w 1004810"/>
                  <a:gd name="connsiteY21" fmla="*/ 1181283 h 1516072"/>
                  <a:gd name="connsiteX22" fmla="*/ 6279 w 1004810"/>
                  <a:gd name="connsiteY22" fmla="*/ 1213668 h 1516072"/>
                  <a:gd name="connsiteX23" fmla="*/ 11994 w 1004810"/>
                  <a:gd name="connsiteY23" fmla="*/ 1217478 h 1516072"/>
                  <a:gd name="connsiteX24" fmla="*/ 17709 w 1004810"/>
                  <a:gd name="connsiteY24" fmla="*/ 1219383 h 1516072"/>
                  <a:gd name="connsiteX25" fmla="*/ 145344 w 1004810"/>
                  <a:gd name="connsiteY25" fmla="*/ 1222421 h 1516072"/>
                  <a:gd name="connsiteX26" fmla="*/ 335999 w 1004810"/>
                  <a:gd name="connsiteY26" fmla="*/ 1217478 h 1516072"/>
                  <a:gd name="connsiteX27" fmla="*/ 362514 w 1004810"/>
                  <a:gd name="connsiteY27" fmla="*/ 1273701 h 1516072"/>
                  <a:gd name="connsiteX28" fmla="*/ 335071 w 1004810"/>
                  <a:gd name="connsiteY28" fmla="*/ 1356594 h 1516072"/>
                  <a:gd name="connsiteX29" fmla="*/ 328224 w 1004810"/>
                  <a:gd name="connsiteY29" fmla="*/ 1420386 h 1516072"/>
                  <a:gd name="connsiteX30" fmla="*/ 332034 w 1004810"/>
                  <a:gd name="connsiteY30" fmla="*/ 1463223 h 1516072"/>
                  <a:gd name="connsiteX31" fmla="*/ 364419 w 1004810"/>
                  <a:gd name="connsiteY31" fmla="*/ 1512753 h 1516072"/>
                  <a:gd name="connsiteX32" fmla="*/ 387279 w 1004810"/>
                  <a:gd name="connsiteY32" fmla="*/ 1514658 h 1516072"/>
                  <a:gd name="connsiteX33" fmla="*/ 396804 w 1004810"/>
                  <a:gd name="connsiteY33" fmla="*/ 1491798 h 1516072"/>
                  <a:gd name="connsiteX34" fmla="*/ 403085 w 1004810"/>
                  <a:gd name="connsiteY34" fmla="*/ 1451433 h 1516072"/>
                  <a:gd name="connsiteX35" fmla="*/ 409367 w 1004810"/>
                  <a:gd name="connsiteY35" fmla="*/ 1389340 h 1516072"/>
                  <a:gd name="connsiteX36" fmla="*/ 424041 w 1004810"/>
                  <a:gd name="connsiteY36" fmla="*/ 1329152 h 1516072"/>
                  <a:gd name="connsiteX37" fmla="*/ 467289 w 1004810"/>
                  <a:gd name="connsiteY37" fmla="*/ 1265103 h 1516072"/>
                  <a:gd name="connsiteX38" fmla="*/ 528455 w 1004810"/>
                  <a:gd name="connsiteY38" fmla="*/ 1230091 h 1516072"/>
                  <a:gd name="connsiteX39" fmla="*/ 601154 w 1004810"/>
                  <a:gd name="connsiteY39" fmla="*/ 1221700 h 1516072"/>
                  <a:gd name="connsiteX40" fmla="*/ 720654 w 1004810"/>
                  <a:gd name="connsiteY40" fmla="*/ 1316538 h 1516072"/>
                  <a:gd name="connsiteX41" fmla="*/ 733989 w 1004810"/>
                  <a:gd name="connsiteY41" fmla="*/ 1326063 h 1516072"/>
                  <a:gd name="connsiteX42" fmla="*/ 743514 w 1004810"/>
                  <a:gd name="connsiteY42" fmla="*/ 1327968 h 1516072"/>
                  <a:gd name="connsiteX43" fmla="*/ 749229 w 1004810"/>
                  <a:gd name="connsiteY43" fmla="*/ 1329873 h 1516072"/>
                  <a:gd name="connsiteX44" fmla="*/ 762564 w 1004810"/>
                  <a:gd name="connsiteY44" fmla="*/ 1335588 h 1516072"/>
                  <a:gd name="connsiteX45" fmla="*/ 777804 w 1004810"/>
                  <a:gd name="connsiteY45" fmla="*/ 1333683 h 1516072"/>
                  <a:gd name="connsiteX46" fmla="*/ 789234 w 1004810"/>
                  <a:gd name="connsiteY46" fmla="*/ 1327968 h 1516072"/>
                  <a:gd name="connsiteX47" fmla="*/ 794949 w 1004810"/>
                  <a:gd name="connsiteY47" fmla="*/ 1326063 h 1516072"/>
                  <a:gd name="connsiteX48" fmla="*/ 802569 w 1004810"/>
                  <a:gd name="connsiteY48" fmla="*/ 1308918 h 1516072"/>
                  <a:gd name="connsiteX49" fmla="*/ 800664 w 1004810"/>
                  <a:gd name="connsiteY49" fmla="*/ 1284153 h 1516072"/>
                  <a:gd name="connsiteX50" fmla="*/ 798759 w 1004810"/>
                  <a:gd name="connsiteY50" fmla="*/ 1278438 h 1516072"/>
                  <a:gd name="connsiteX51" fmla="*/ 796854 w 1004810"/>
                  <a:gd name="connsiteY51" fmla="*/ 1270818 h 1516072"/>
                  <a:gd name="connsiteX52" fmla="*/ 783519 w 1004810"/>
                  <a:gd name="connsiteY52" fmla="*/ 1253673 h 1516072"/>
                  <a:gd name="connsiteX53" fmla="*/ 773994 w 1004810"/>
                  <a:gd name="connsiteY53" fmla="*/ 1247958 h 1516072"/>
                  <a:gd name="connsiteX54" fmla="*/ 648264 w 1004810"/>
                  <a:gd name="connsiteY54" fmla="*/ 1156518 h 1516072"/>
                  <a:gd name="connsiteX55" fmla="*/ 645998 w 1004810"/>
                  <a:gd name="connsiteY55" fmla="*/ 1108121 h 1516072"/>
                  <a:gd name="connsiteX56" fmla="*/ 671124 w 1004810"/>
                  <a:gd name="connsiteY56" fmla="*/ 1089843 h 1516072"/>
                  <a:gd name="connsiteX57" fmla="*/ 724464 w 1004810"/>
                  <a:gd name="connsiteY57" fmla="*/ 1082223 h 1516072"/>
                  <a:gd name="connsiteX58" fmla="*/ 871149 w 1004810"/>
                  <a:gd name="connsiteY58" fmla="*/ 1086033 h 1516072"/>
                  <a:gd name="connsiteX59" fmla="*/ 899724 w 1004810"/>
                  <a:gd name="connsiteY59" fmla="*/ 1091748 h 1516072"/>
                  <a:gd name="connsiteX60" fmla="*/ 922584 w 1004810"/>
                  <a:gd name="connsiteY60" fmla="*/ 1095558 h 1516072"/>
                  <a:gd name="connsiteX61" fmla="*/ 1003378 w 1004810"/>
                  <a:gd name="connsiteY61" fmla="*/ 1065958 h 1516072"/>
                  <a:gd name="connsiteX62" fmla="*/ 970209 w 1004810"/>
                  <a:gd name="connsiteY62" fmla="*/ 1044123 h 1516072"/>
                  <a:gd name="connsiteX63" fmla="*/ 918620 w 1004810"/>
                  <a:gd name="connsiteY63" fmla="*/ 1034598 h 1516072"/>
                  <a:gd name="connsiteX64" fmla="*/ 803186 w 1004810"/>
                  <a:gd name="connsiteY64" fmla="*/ 1037069 h 1516072"/>
                  <a:gd name="connsiteX65" fmla="*/ 646360 w 1004810"/>
                  <a:gd name="connsiteY65" fmla="*/ 1049838 h 1516072"/>
                  <a:gd name="connsiteX66" fmla="*/ 640078 w 1004810"/>
                  <a:gd name="connsiteY66" fmla="*/ 1026051 h 1516072"/>
                  <a:gd name="connsiteX67" fmla="*/ 673029 w 1004810"/>
                  <a:gd name="connsiteY67" fmla="*/ 992688 h 1516072"/>
                  <a:gd name="connsiteX68" fmla="*/ 674934 w 1004810"/>
                  <a:gd name="connsiteY68" fmla="*/ 986973 h 1516072"/>
                  <a:gd name="connsiteX69" fmla="*/ 680649 w 1004810"/>
                  <a:gd name="connsiteY69" fmla="*/ 985068 h 1516072"/>
                  <a:gd name="connsiteX70" fmla="*/ 686364 w 1004810"/>
                  <a:gd name="connsiteY70" fmla="*/ 981258 h 1516072"/>
                  <a:gd name="connsiteX71" fmla="*/ 695889 w 1004810"/>
                  <a:gd name="connsiteY71" fmla="*/ 971733 h 1516072"/>
                  <a:gd name="connsiteX72" fmla="*/ 705414 w 1004810"/>
                  <a:gd name="connsiteY72" fmla="*/ 960303 h 1516072"/>
                  <a:gd name="connsiteX73" fmla="*/ 716844 w 1004810"/>
                  <a:gd name="connsiteY73" fmla="*/ 952683 h 1516072"/>
                  <a:gd name="connsiteX74" fmla="*/ 732084 w 1004810"/>
                  <a:gd name="connsiteY74" fmla="*/ 939348 h 1516072"/>
                  <a:gd name="connsiteX75" fmla="*/ 741609 w 1004810"/>
                  <a:gd name="connsiteY75" fmla="*/ 927918 h 1516072"/>
                  <a:gd name="connsiteX76" fmla="*/ 753039 w 1004810"/>
                  <a:gd name="connsiteY76" fmla="*/ 918393 h 1516072"/>
                  <a:gd name="connsiteX77" fmla="*/ 758754 w 1004810"/>
                  <a:gd name="connsiteY77" fmla="*/ 906963 h 1516072"/>
                  <a:gd name="connsiteX78" fmla="*/ 760659 w 1004810"/>
                  <a:gd name="connsiteY78" fmla="*/ 901248 h 1516072"/>
                  <a:gd name="connsiteX79" fmla="*/ 766374 w 1004810"/>
                  <a:gd name="connsiteY79" fmla="*/ 889818 h 1516072"/>
                  <a:gd name="connsiteX80" fmla="*/ 764469 w 1004810"/>
                  <a:gd name="connsiteY80" fmla="*/ 874578 h 1516072"/>
                  <a:gd name="connsiteX81" fmla="*/ 758754 w 1004810"/>
                  <a:gd name="connsiteY81" fmla="*/ 872673 h 1516072"/>
                  <a:gd name="connsiteX82" fmla="*/ 737799 w 1004810"/>
                  <a:gd name="connsiteY82" fmla="*/ 874578 h 1516072"/>
                  <a:gd name="connsiteX83" fmla="*/ 732084 w 1004810"/>
                  <a:gd name="connsiteY83" fmla="*/ 878388 h 1516072"/>
                  <a:gd name="connsiteX84" fmla="*/ 699699 w 1004810"/>
                  <a:gd name="connsiteY84" fmla="*/ 899343 h 1516072"/>
                  <a:gd name="connsiteX85" fmla="*/ 595181 w 1004810"/>
                  <a:gd name="connsiteY85" fmla="*/ 957831 h 1516072"/>
                  <a:gd name="connsiteX86" fmla="*/ 507294 w 1004810"/>
                  <a:gd name="connsiteY86" fmla="*/ 847908 h 1516072"/>
                  <a:gd name="connsiteX87" fmla="*/ 503484 w 1004810"/>
                  <a:gd name="connsiteY87" fmla="*/ 358323 h 1516072"/>
                  <a:gd name="connsiteX88" fmla="*/ 499674 w 1004810"/>
                  <a:gd name="connsiteY88" fmla="*/ 66858 h 1516072"/>
                  <a:gd name="connsiteX89" fmla="*/ 490149 w 1004810"/>
                  <a:gd name="connsiteY89" fmla="*/ 40188 h 1516072"/>
                  <a:gd name="connsiteX90" fmla="*/ 488244 w 1004810"/>
                  <a:gd name="connsiteY90" fmla="*/ 34473 h 1516072"/>
                  <a:gd name="connsiteX91" fmla="*/ 484434 w 1004810"/>
                  <a:gd name="connsiteY91" fmla="*/ 28758 h 1516072"/>
                  <a:gd name="connsiteX92" fmla="*/ 478719 w 1004810"/>
                  <a:gd name="connsiteY92" fmla="*/ 17328 h 1516072"/>
                  <a:gd name="connsiteX93" fmla="*/ 473004 w 1004810"/>
                  <a:gd name="connsiteY93" fmla="*/ 13518 h 1516072"/>
                  <a:gd name="connsiteX94" fmla="*/ 469194 w 1004810"/>
                  <a:gd name="connsiteY94" fmla="*/ 7803 h 1516072"/>
                  <a:gd name="connsiteX95" fmla="*/ 429189 w 1004810"/>
                  <a:gd name="connsiteY95" fmla="*/ 11613 h 1516072"/>
                  <a:gd name="connsiteX96" fmla="*/ 425379 w 1004810"/>
                  <a:gd name="connsiteY96" fmla="*/ 78288 h 1516072"/>
                  <a:gd name="connsiteX97" fmla="*/ 425379 w 1004810"/>
                  <a:gd name="connsiteY97" fmla="*/ 84003 h 1516072"/>
                  <a:gd name="connsiteX98" fmla="*/ 436603 w 1004810"/>
                  <a:gd name="connsiteY98" fmla="*/ 225952 h 1516072"/>
                  <a:gd name="connsiteX99" fmla="*/ 440619 w 1004810"/>
                  <a:gd name="connsiteY99" fmla="*/ 421188 h 1516072"/>
                  <a:gd name="connsiteX100" fmla="*/ 440002 w 1004810"/>
                  <a:gd name="connsiteY100" fmla="*/ 789160 h 1516072"/>
                  <a:gd name="connsiteX101" fmla="*/ 430322 w 1004810"/>
                  <a:gd name="connsiteY101" fmla="*/ 879006 h 1516072"/>
                  <a:gd name="connsiteX0" fmla="*/ 430322 w 1000068"/>
                  <a:gd name="connsiteY0" fmla="*/ 879006 h 1516072"/>
                  <a:gd name="connsiteX1" fmla="*/ 392427 w 1000068"/>
                  <a:gd name="connsiteY1" fmla="*/ 931934 h 1516072"/>
                  <a:gd name="connsiteX2" fmla="*/ 312984 w 1000068"/>
                  <a:gd name="connsiteY2" fmla="*/ 966018 h 1516072"/>
                  <a:gd name="connsiteX3" fmla="*/ 257945 w 1000068"/>
                  <a:gd name="connsiteY3" fmla="*/ 967151 h 1516072"/>
                  <a:gd name="connsiteX4" fmla="*/ 188953 w 1000068"/>
                  <a:gd name="connsiteY4" fmla="*/ 949800 h 1516072"/>
                  <a:gd name="connsiteX5" fmla="*/ 116769 w 1000068"/>
                  <a:gd name="connsiteY5" fmla="*/ 903153 h 1516072"/>
                  <a:gd name="connsiteX6" fmla="*/ 59619 w 1000068"/>
                  <a:gd name="connsiteY6" fmla="*/ 874578 h 1516072"/>
                  <a:gd name="connsiteX7" fmla="*/ 46284 w 1000068"/>
                  <a:gd name="connsiteY7" fmla="*/ 895533 h 1516072"/>
                  <a:gd name="connsiteX8" fmla="*/ 50094 w 1000068"/>
                  <a:gd name="connsiteY8" fmla="*/ 933633 h 1516072"/>
                  <a:gd name="connsiteX9" fmla="*/ 53904 w 1000068"/>
                  <a:gd name="connsiteY9" fmla="*/ 939348 h 1516072"/>
                  <a:gd name="connsiteX10" fmla="*/ 59619 w 1000068"/>
                  <a:gd name="connsiteY10" fmla="*/ 943158 h 1516072"/>
                  <a:gd name="connsiteX11" fmla="*/ 63429 w 1000068"/>
                  <a:gd name="connsiteY11" fmla="*/ 948873 h 1516072"/>
                  <a:gd name="connsiteX12" fmla="*/ 80574 w 1000068"/>
                  <a:gd name="connsiteY12" fmla="*/ 958398 h 1516072"/>
                  <a:gd name="connsiteX13" fmla="*/ 166299 w 1000068"/>
                  <a:gd name="connsiteY13" fmla="*/ 979353 h 1516072"/>
                  <a:gd name="connsiteX14" fmla="*/ 267264 w 1000068"/>
                  <a:gd name="connsiteY14" fmla="*/ 1021263 h 1516072"/>
                  <a:gd name="connsiteX15" fmla="*/ 278694 w 1000068"/>
                  <a:gd name="connsiteY15" fmla="*/ 1076508 h 1516072"/>
                  <a:gd name="connsiteX16" fmla="*/ 264381 w 1000068"/>
                  <a:gd name="connsiteY16" fmla="*/ 1119397 h 1516072"/>
                  <a:gd name="connsiteX17" fmla="*/ 186224 w 1000068"/>
                  <a:gd name="connsiteY17" fmla="*/ 1150391 h 1516072"/>
                  <a:gd name="connsiteX18" fmla="*/ 15804 w 1000068"/>
                  <a:gd name="connsiteY18" fmla="*/ 1160328 h 1516072"/>
                  <a:gd name="connsiteX19" fmla="*/ 6279 w 1000068"/>
                  <a:gd name="connsiteY19" fmla="*/ 1169853 h 1516072"/>
                  <a:gd name="connsiteX20" fmla="*/ 4374 w 1000068"/>
                  <a:gd name="connsiteY20" fmla="*/ 1175568 h 1516072"/>
                  <a:gd name="connsiteX21" fmla="*/ 564 w 1000068"/>
                  <a:gd name="connsiteY21" fmla="*/ 1181283 h 1516072"/>
                  <a:gd name="connsiteX22" fmla="*/ 6279 w 1000068"/>
                  <a:gd name="connsiteY22" fmla="*/ 1213668 h 1516072"/>
                  <a:gd name="connsiteX23" fmla="*/ 11994 w 1000068"/>
                  <a:gd name="connsiteY23" fmla="*/ 1217478 h 1516072"/>
                  <a:gd name="connsiteX24" fmla="*/ 17709 w 1000068"/>
                  <a:gd name="connsiteY24" fmla="*/ 1219383 h 1516072"/>
                  <a:gd name="connsiteX25" fmla="*/ 145344 w 1000068"/>
                  <a:gd name="connsiteY25" fmla="*/ 1222421 h 1516072"/>
                  <a:gd name="connsiteX26" fmla="*/ 335999 w 1000068"/>
                  <a:gd name="connsiteY26" fmla="*/ 1217478 h 1516072"/>
                  <a:gd name="connsiteX27" fmla="*/ 362514 w 1000068"/>
                  <a:gd name="connsiteY27" fmla="*/ 1273701 h 1516072"/>
                  <a:gd name="connsiteX28" fmla="*/ 335071 w 1000068"/>
                  <a:gd name="connsiteY28" fmla="*/ 1356594 h 1516072"/>
                  <a:gd name="connsiteX29" fmla="*/ 328224 w 1000068"/>
                  <a:gd name="connsiteY29" fmla="*/ 1420386 h 1516072"/>
                  <a:gd name="connsiteX30" fmla="*/ 332034 w 1000068"/>
                  <a:gd name="connsiteY30" fmla="*/ 1463223 h 1516072"/>
                  <a:gd name="connsiteX31" fmla="*/ 364419 w 1000068"/>
                  <a:gd name="connsiteY31" fmla="*/ 1512753 h 1516072"/>
                  <a:gd name="connsiteX32" fmla="*/ 387279 w 1000068"/>
                  <a:gd name="connsiteY32" fmla="*/ 1514658 h 1516072"/>
                  <a:gd name="connsiteX33" fmla="*/ 396804 w 1000068"/>
                  <a:gd name="connsiteY33" fmla="*/ 1491798 h 1516072"/>
                  <a:gd name="connsiteX34" fmla="*/ 403085 w 1000068"/>
                  <a:gd name="connsiteY34" fmla="*/ 1451433 h 1516072"/>
                  <a:gd name="connsiteX35" fmla="*/ 409367 w 1000068"/>
                  <a:gd name="connsiteY35" fmla="*/ 1389340 h 1516072"/>
                  <a:gd name="connsiteX36" fmla="*/ 424041 w 1000068"/>
                  <a:gd name="connsiteY36" fmla="*/ 1329152 h 1516072"/>
                  <a:gd name="connsiteX37" fmla="*/ 467289 w 1000068"/>
                  <a:gd name="connsiteY37" fmla="*/ 1265103 h 1516072"/>
                  <a:gd name="connsiteX38" fmla="*/ 528455 w 1000068"/>
                  <a:gd name="connsiteY38" fmla="*/ 1230091 h 1516072"/>
                  <a:gd name="connsiteX39" fmla="*/ 601154 w 1000068"/>
                  <a:gd name="connsiteY39" fmla="*/ 1221700 h 1516072"/>
                  <a:gd name="connsiteX40" fmla="*/ 720654 w 1000068"/>
                  <a:gd name="connsiteY40" fmla="*/ 1316538 h 1516072"/>
                  <a:gd name="connsiteX41" fmla="*/ 733989 w 1000068"/>
                  <a:gd name="connsiteY41" fmla="*/ 1326063 h 1516072"/>
                  <a:gd name="connsiteX42" fmla="*/ 743514 w 1000068"/>
                  <a:gd name="connsiteY42" fmla="*/ 1327968 h 1516072"/>
                  <a:gd name="connsiteX43" fmla="*/ 749229 w 1000068"/>
                  <a:gd name="connsiteY43" fmla="*/ 1329873 h 1516072"/>
                  <a:gd name="connsiteX44" fmla="*/ 762564 w 1000068"/>
                  <a:gd name="connsiteY44" fmla="*/ 1335588 h 1516072"/>
                  <a:gd name="connsiteX45" fmla="*/ 777804 w 1000068"/>
                  <a:gd name="connsiteY45" fmla="*/ 1333683 h 1516072"/>
                  <a:gd name="connsiteX46" fmla="*/ 789234 w 1000068"/>
                  <a:gd name="connsiteY46" fmla="*/ 1327968 h 1516072"/>
                  <a:gd name="connsiteX47" fmla="*/ 794949 w 1000068"/>
                  <a:gd name="connsiteY47" fmla="*/ 1326063 h 1516072"/>
                  <a:gd name="connsiteX48" fmla="*/ 802569 w 1000068"/>
                  <a:gd name="connsiteY48" fmla="*/ 1308918 h 1516072"/>
                  <a:gd name="connsiteX49" fmla="*/ 800664 w 1000068"/>
                  <a:gd name="connsiteY49" fmla="*/ 1284153 h 1516072"/>
                  <a:gd name="connsiteX50" fmla="*/ 798759 w 1000068"/>
                  <a:gd name="connsiteY50" fmla="*/ 1278438 h 1516072"/>
                  <a:gd name="connsiteX51" fmla="*/ 796854 w 1000068"/>
                  <a:gd name="connsiteY51" fmla="*/ 1270818 h 1516072"/>
                  <a:gd name="connsiteX52" fmla="*/ 783519 w 1000068"/>
                  <a:gd name="connsiteY52" fmla="*/ 1253673 h 1516072"/>
                  <a:gd name="connsiteX53" fmla="*/ 773994 w 1000068"/>
                  <a:gd name="connsiteY53" fmla="*/ 1247958 h 1516072"/>
                  <a:gd name="connsiteX54" fmla="*/ 648264 w 1000068"/>
                  <a:gd name="connsiteY54" fmla="*/ 1156518 h 1516072"/>
                  <a:gd name="connsiteX55" fmla="*/ 645998 w 1000068"/>
                  <a:gd name="connsiteY55" fmla="*/ 1108121 h 1516072"/>
                  <a:gd name="connsiteX56" fmla="*/ 671124 w 1000068"/>
                  <a:gd name="connsiteY56" fmla="*/ 1089843 h 1516072"/>
                  <a:gd name="connsiteX57" fmla="*/ 724464 w 1000068"/>
                  <a:gd name="connsiteY57" fmla="*/ 1082223 h 1516072"/>
                  <a:gd name="connsiteX58" fmla="*/ 871149 w 1000068"/>
                  <a:gd name="connsiteY58" fmla="*/ 1086033 h 1516072"/>
                  <a:gd name="connsiteX59" fmla="*/ 899724 w 1000068"/>
                  <a:gd name="connsiteY59" fmla="*/ 1091748 h 1516072"/>
                  <a:gd name="connsiteX60" fmla="*/ 922584 w 1000068"/>
                  <a:gd name="connsiteY60" fmla="*/ 1095558 h 1516072"/>
                  <a:gd name="connsiteX61" fmla="*/ 998435 w 1000068"/>
                  <a:gd name="connsiteY61" fmla="*/ 1093143 h 1516072"/>
                  <a:gd name="connsiteX62" fmla="*/ 970209 w 1000068"/>
                  <a:gd name="connsiteY62" fmla="*/ 1044123 h 1516072"/>
                  <a:gd name="connsiteX63" fmla="*/ 918620 w 1000068"/>
                  <a:gd name="connsiteY63" fmla="*/ 1034598 h 1516072"/>
                  <a:gd name="connsiteX64" fmla="*/ 803186 w 1000068"/>
                  <a:gd name="connsiteY64" fmla="*/ 1037069 h 1516072"/>
                  <a:gd name="connsiteX65" fmla="*/ 646360 w 1000068"/>
                  <a:gd name="connsiteY65" fmla="*/ 1049838 h 1516072"/>
                  <a:gd name="connsiteX66" fmla="*/ 640078 w 1000068"/>
                  <a:gd name="connsiteY66" fmla="*/ 1026051 h 1516072"/>
                  <a:gd name="connsiteX67" fmla="*/ 673029 w 1000068"/>
                  <a:gd name="connsiteY67" fmla="*/ 992688 h 1516072"/>
                  <a:gd name="connsiteX68" fmla="*/ 674934 w 1000068"/>
                  <a:gd name="connsiteY68" fmla="*/ 986973 h 1516072"/>
                  <a:gd name="connsiteX69" fmla="*/ 680649 w 1000068"/>
                  <a:gd name="connsiteY69" fmla="*/ 985068 h 1516072"/>
                  <a:gd name="connsiteX70" fmla="*/ 686364 w 1000068"/>
                  <a:gd name="connsiteY70" fmla="*/ 981258 h 1516072"/>
                  <a:gd name="connsiteX71" fmla="*/ 695889 w 1000068"/>
                  <a:gd name="connsiteY71" fmla="*/ 971733 h 1516072"/>
                  <a:gd name="connsiteX72" fmla="*/ 705414 w 1000068"/>
                  <a:gd name="connsiteY72" fmla="*/ 960303 h 1516072"/>
                  <a:gd name="connsiteX73" fmla="*/ 716844 w 1000068"/>
                  <a:gd name="connsiteY73" fmla="*/ 952683 h 1516072"/>
                  <a:gd name="connsiteX74" fmla="*/ 732084 w 1000068"/>
                  <a:gd name="connsiteY74" fmla="*/ 939348 h 1516072"/>
                  <a:gd name="connsiteX75" fmla="*/ 741609 w 1000068"/>
                  <a:gd name="connsiteY75" fmla="*/ 927918 h 1516072"/>
                  <a:gd name="connsiteX76" fmla="*/ 753039 w 1000068"/>
                  <a:gd name="connsiteY76" fmla="*/ 918393 h 1516072"/>
                  <a:gd name="connsiteX77" fmla="*/ 758754 w 1000068"/>
                  <a:gd name="connsiteY77" fmla="*/ 906963 h 1516072"/>
                  <a:gd name="connsiteX78" fmla="*/ 760659 w 1000068"/>
                  <a:gd name="connsiteY78" fmla="*/ 901248 h 1516072"/>
                  <a:gd name="connsiteX79" fmla="*/ 766374 w 1000068"/>
                  <a:gd name="connsiteY79" fmla="*/ 889818 h 1516072"/>
                  <a:gd name="connsiteX80" fmla="*/ 764469 w 1000068"/>
                  <a:gd name="connsiteY80" fmla="*/ 874578 h 1516072"/>
                  <a:gd name="connsiteX81" fmla="*/ 758754 w 1000068"/>
                  <a:gd name="connsiteY81" fmla="*/ 872673 h 1516072"/>
                  <a:gd name="connsiteX82" fmla="*/ 737799 w 1000068"/>
                  <a:gd name="connsiteY82" fmla="*/ 874578 h 1516072"/>
                  <a:gd name="connsiteX83" fmla="*/ 732084 w 1000068"/>
                  <a:gd name="connsiteY83" fmla="*/ 878388 h 1516072"/>
                  <a:gd name="connsiteX84" fmla="*/ 699699 w 1000068"/>
                  <a:gd name="connsiteY84" fmla="*/ 899343 h 1516072"/>
                  <a:gd name="connsiteX85" fmla="*/ 595181 w 1000068"/>
                  <a:gd name="connsiteY85" fmla="*/ 957831 h 1516072"/>
                  <a:gd name="connsiteX86" fmla="*/ 507294 w 1000068"/>
                  <a:gd name="connsiteY86" fmla="*/ 847908 h 1516072"/>
                  <a:gd name="connsiteX87" fmla="*/ 503484 w 1000068"/>
                  <a:gd name="connsiteY87" fmla="*/ 358323 h 1516072"/>
                  <a:gd name="connsiteX88" fmla="*/ 499674 w 1000068"/>
                  <a:gd name="connsiteY88" fmla="*/ 66858 h 1516072"/>
                  <a:gd name="connsiteX89" fmla="*/ 490149 w 1000068"/>
                  <a:gd name="connsiteY89" fmla="*/ 40188 h 1516072"/>
                  <a:gd name="connsiteX90" fmla="*/ 488244 w 1000068"/>
                  <a:gd name="connsiteY90" fmla="*/ 34473 h 1516072"/>
                  <a:gd name="connsiteX91" fmla="*/ 484434 w 1000068"/>
                  <a:gd name="connsiteY91" fmla="*/ 28758 h 1516072"/>
                  <a:gd name="connsiteX92" fmla="*/ 478719 w 1000068"/>
                  <a:gd name="connsiteY92" fmla="*/ 17328 h 1516072"/>
                  <a:gd name="connsiteX93" fmla="*/ 473004 w 1000068"/>
                  <a:gd name="connsiteY93" fmla="*/ 13518 h 1516072"/>
                  <a:gd name="connsiteX94" fmla="*/ 469194 w 1000068"/>
                  <a:gd name="connsiteY94" fmla="*/ 7803 h 1516072"/>
                  <a:gd name="connsiteX95" fmla="*/ 429189 w 1000068"/>
                  <a:gd name="connsiteY95" fmla="*/ 11613 h 1516072"/>
                  <a:gd name="connsiteX96" fmla="*/ 425379 w 1000068"/>
                  <a:gd name="connsiteY96" fmla="*/ 78288 h 1516072"/>
                  <a:gd name="connsiteX97" fmla="*/ 425379 w 1000068"/>
                  <a:gd name="connsiteY97" fmla="*/ 84003 h 1516072"/>
                  <a:gd name="connsiteX98" fmla="*/ 436603 w 1000068"/>
                  <a:gd name="connsiteY98" fmla="*/ 225952 h 1516072"/>
                  <a:gd name="connsiteX99" fmla="*/ 440619 w 1000068"/>
                  <a:gd name="connsiteY99" fmla="*/ 421188 h 1516072"/>
                  <a:gd name="connsiteX100" fmla="*/ 440002 w 1000068"/>
                  <a:gd name="connsiteY100" fmla="*/ 789160 h 1516072"/>
                  <a:gd name="connsiteX101" fmla="*/ 430322 w 1000068"/>
                  <a:gd name="connsiteY101" fmla="*/ 879006 h 1516072"/>
                  <a:gd name="connsiteX0" fmla="*/ 430322 w 1000068"/>
                  <a:gd name="connsiteY0" fmla="*/ 879006 h 1516072"/>
                  <a:gd name="connsiteX1" fmla="*/ 392427 w 1000068"/>
                  <a:gd name="connsiteY1" fmla="*/ 931934 h 1516072"/>
                  <a:gd name="connsiteX2" fmla="*/ 312984 w 1000068"/>
                  <a:gd name="connsiteY2" fmla="*/ 966018 h 1516072"/>
                  <a:gd name="connsiteX3" fmla="*/ 257945 w 1000068"/>
                  <a:gd name="connsiteY3" fmla="*/ 967151 h 1516072"/>
                  <a:gd name="connsiteX4" fmla="*/ 188953 w 1000068"/>
                  <a:gd name="connsiteY4" fmla="*/ 949800 h 1516072"/>
                  <a:gd name="connsiteX5" fmla="*/ 116769 w 1000068"/>
                  <a:gd name="connsiteY5" fmla="*/ 903153 h 1516072"/>
                  <a:gd name="connsiteX6" fmla="*/ 59619 w 1000068"/>
                  <a:gd name="connsiteY6" fmla="*/ 874578 h 1516072"/>
                  <a:gd name="connsiteX7" fmla="*/ 46284 w 1000068"/>
                  <a:gd name="connsiteY7" fmla="*/ 895533 h 1516072"/>
                  <a:gd name="connsiteX8" fmla="*/ 50094 w 1000068"/>
                  <a:gd name="connsiteY8" fmla="*/ 933633 h 1516072"/>
                  <a:gd name="connsiteX9" fmla="*/ 53904 w 1000068"/>
                  <a:gd name="connsiteY9" fmla="*/ 939348 h 1516072"/>
                  <a:gd name="connsiteX10" fmla="*/ 59619 w 1000068"/>
                  <a:gd name="connsiteY10" fmla="*/ 943158 h 1516072"/>
                  <a:gd name="connsiteX11" fmla="*/ 63429 w 1000068"/>
                  <a:gd name="connsiteY11" fmla="*/ 948873 h 1516072"/>
                  <a:gd name="connsiteX12" fmla="*/ 80574 w 1000068"/>
                  <a:gd name="connsiteY12" fmla="*/ 958398 h 1516072"/>
                  <a:gd name="connsiteX13" fmla="*/ 166299 w 1000068"/>
                  <a:gd name="connsiteY13" fmla="*/ 979353 h 1516072"/>
                  <a:gd name="connsiteX14" fmla="*/ 267264 w 1000068"/>
                  <a:gd name="connsiteY14" fmla="*/ 1021263 h 1516072"/>
                  <a:gd name="connsiteX15" fmla="*/ 278694 w 1000068"/>
                  <a:gd name="connsiteY15" fmla="*/ 1076508 h 1516072"/>
                  <a:gd name="connsiteX16" fmla="*/ 264381 w 1000068"/>
                  <a:gd name="connsiteY16" fmla="*/ 1119397 h 1516072"/>
                  <a:gd name="connsiteX17" fmla="*/ 186224 w 1000068"/>
                  <a:gd name="connsiteY17" fmla="*/ 1150391 h 1516072"/>
                  <a:gd name="connsiteX18" fmla="*/ 15804 w 1000068"/>
                  <a:gd name="connsiteY18" fmla="*/ 1160328 h 1516072"/>
                  <a:gd name="connsiteX19" fmla="*/ 6279 w 1000068"/>
                  <a:gd name="connsiteY19" fmla="*/ 1169853 h 1516072"/>
                  <a:gd name="connsiteX20" fmla="*/ 4374 w 1000068"/>
                  <a:gd name="connsiteY20" fmla="*/ 1175568 h 1516072"/>
                  <a:gd name="connsiteX21" fmla="*/ 564 w 1000068"/>
                  <a:gd name="connsiteY21" fmla="*/ 1181283 h 1516072"/>
                  <a:gd name="connsiteX22" fmla="*/ 6279 w 1000068"/>
                  <a:gd name="connsiteY22" fmla="*/ 1213668 h 1516072"/>
                  <a:gd name="connsiteX23" fmla="*/ 11994 w 1000068"/>
                  <a:gd name="connsiteY23" fmla="*/ 1217478 h 1516072"/>
                  <a:gd name="connsiteX24" fmla="*/ 17709 w 1000068"/>
                  <a:gd name="connsiteY24" fmla="*/ 1219383 h 1516072"/>
                  <a:gd name="connsiteX25" fmla="*/ 145344 w 1000068"/>
                  <a:gd name="connsiteY25" fmla="*/ 1222421 h 1516072"/>
                  <a:gd name="connsiteX26" fmla="*/ 335999 w 1000068"/>
                  <a:gd name="connsiteY26" fmla="*/ 1217478 h 1516072"/>
                  <a:gd name="connsiteX27" fmla="*/ 362514 w 1000068"/>
                  <a:gd name="connsiteY27" fmla="*/ 1273701 h 1516072"/>
                  <a:gd name="connsiteX28" fmla="*/ 335071 w 1000068"/>
                  <a:gd name="connsiteY28" fmla="*/ 1356594 h 1516072"/>
                  <a:gd name="connsiteX29" fmla="*/ 328224 w 1000068"/>
                  <a:gd name="connsiteY29" fmla="*/ 1420386 h 1516072"/>
                  <a:gd name="connsiteX30" fmla="*/ 332034 w 1000068"/>
                  <a:gd name="connsiteY30" fmla="*/ 1463223 h 1516072"/>
                  <a:gd name="connsiteX31" fmla="*/ 364419 w 1000068"/>
                  <a:gd name="connsiteY31" fmla="*/ 1512753 h 1516072"/>
                  <a:gd name="connsiteX32" fmla="*/ 387279 w 1000068"/>
                  <a:gd name="connsiteY32" fmla="*/ 1514658 h 1516072"/>
                  <a:gd name="connsiteX33" fmla="*/ 396804 w 1000068"/>
                  <a:gd name="connsiteY33" fmla="*/ 1491798 h 1516072"/>
                  <a:gd name="connsiteX34" fmla="*/ 403085 w 1000068"/>
                  <a:gd name="connsiteY34" fmla="*/ 1451433 h 1516072"/>
                  <a:gd name="connsiteX35" fmla="*/ 409367 w 1000068"/>
                  <a:gd name="connsiteY35" fmla="*/ 1389340 h 1516072"/>
                  <a:gd name="connsiteX36" fmla="*/ 424041 w 1000068"/>
                  <a:gd name="connsiteY36" fmla="*/ 1329152 h 1516072"/>
                  <a:gd name="connsiteX37" fmla="*/ 467289 w 1000068"/>
                  <a:gd name="connsiteY37" fmla="*/ 1265103 h 1516072"/>
                  <a:gd name="connsiteX38" fmla="*/ 528455 w 1000068"/>
                  <a:gd name="connsiteY38" fmla="*/ 1230091 h 1516072"/>
                  <a:gd name="connsiteX39" fmla="*/ 601154 w 1000068"/>
                  <a:gd name="connsiteY39" fmla="*/ 1221700 h 1516072"/>
                  <a:gd name="connsiteX40" fmla="*/ 720654 w 1000068"/>
                  <a:gd name="connsiteY40" fmla="*/ 1316538 h 1516072"/>
                  <a:gd name="connsiteX41" fmla="*/ 733989 w 1000068"/>
                  <a:gd name="connsiteY41" fmla="*/ 1326063 h 1516072"/>
                  <a:gd name="connsiteX42" fmla="*/ 743514 w 1000068"/>
                  <a:gd name="connsiteY42" fmla="*/ 1327968 h 1516072"/>
                  <a:gd name="connsiteX43" fmla="*/ 749229 w 1000068"/>
                  <a:gd name="connsiteY43" fmla="*/ 1329873 h 1516072"/>
                  <a:gd name="connsiteX44" fmla="*/ 762564 w 1000068"/>
                  <a:gd name="connsiteY44" fmla="*/ 1335588 h 1516072"/>
                  <a:gd name="connsiteX45" fmla="*/ 777804 w 1000068"/>
                  <a:gd name="connsiteY45" fmla="*/ 1333683 h 1516072"/>
                  <a:gd name="connsiteX46" fmla="*/ 789234 w 1000068"/>
                  <a:gd name="connsiteY46" fmla="*/ 1327968 h 1516072"/>
                  <a:gd name="connsiteX47" fmla="*/ 794949 w 1000068"/>
                  <a:gd name="connsiteY47" fmla="*/ 1326063 h 1516072"/>
                  <a:gd name="connsiteX48" fmla="*/ 802569 w 1000068"/>
                  <a:gd name="connsiteY48" fmla="*/ 1308918 h 1516072"/>
                  <a:gd name="connsiteX49" fmla="*/ 800664 w 1000068"/>
                  <a:gd name="connsiteY49" fmla="*/ 1284153 h 1516072"/>
                  <a:gd name="connsiteX50" fmla="*/ 798759 w 1000068"/>
                  <a:gd name="connsiteY50" fmla="*/ 1278438 h 1516072"/>
                  <a:gd name="connsiteX51" fmla="*/ 796854 w 1000068"/>
                  <a:gd name="connsiteY51" fmla="*/ 1270818 h 1516072"/>
                  <a:gd name="connsiteX52" fmla="*/ 783519 w 1000068"/>
                  <a:gd name="connsiteY52" fmla="*/ 1253673 h 1516072"/>
                  <a:gd name="connsiteX53" fmla="*/ 773994 w 1000068"/>
                  <a:gd name="connsiteY53" fmla="*/ 1247958 h 1516072"/>
                  <a:gd name="connsiteX54" fmla="*/ 648264 w 1000068"/>
                  <a:gd name="connsiteY54" fmla="*/ 1156518 h 1516072"/>
                  <a:gd name="connsiteX55" fmla="*/ 645998 w 1000068"/>
                  <a:gd name="connsiteY55" fmla="*/ 1108121 h 1516072"/>
                  <a:gd name="connsiteX56" fmla="*/ 671124 w 1000068"/>
                  <a:gd name="connsiteY56" fmla="*/ 1089843 h 1516072"/>
                  <a:gd name="connsiteX57" fmla="*/ 724464 w 1000068"/>
                  <a:gd name="connsiteY57" fmla="*/ 1082223 h 1516072"/>
                  <a:gd name="connsiteX58" fmla="*/ 871149 w 1000068"/>
                  <a:gd name="connsiteY58" fmla="*/ 1086033 h 1516072"/>
                  <a:gd name="connsiteX59" fmla="*/ 899724 w 1000068"/>
                  <a:gd name="connsiteY59" fmla="*/ 1091748 h 1516072"/>
                  <a:gd name="connsiteX60" fmla="*/ 922584 w 1000068"/>
                  <a:gd name="connsiteY60" fmla="*/ 1095558 h 1516072"/>
                  <a:gd name="connsiteX61" fmla="*/ 998435 w 1000068"/>
                  <a:gd name="connsiteY61" fmla="*/ 1093143 h 1516072"/>
                  <a:gd name="connsiteX62" fmla="*/ 970209 w 1000068"/>
                  <a:gd name="connsiteY62" fmla="*/ 1054008 h 1516072"/>
                  <a:gd name="connsiteX63" fmla="*/ 918620 w 1000068"/>
                  <a:gd name="connsiteY63" fmla="*/ 1034598 h 1516072"/>
                  <a:gd name="connsiteX64" fmla="*/ 803186 w 1000068"/>
                  <a:gd name="connsiteY64" fmla="*/ 1037069 h 1516072"/>
                  <a:gd name="connsiteX65" fmla="*/ 646360 w 1000068"/>
                  <a:gd name="connsiteY65" fmla="*/ 1049838 h 1516072"/>
                  <a:gd name="connsiteX66" fmla="*/ 640078 w 1000068"/>
                  <a:gd name="connsiteY66" fmla="*/ 1026051 h 1516072"/>
                  <a:gd name="connsiteX67" fmla="*/ 673029 w 1000068"/>
                  <a:gd name="connsiteY67" fmla="*/ 992688 h 1516072"/>
                  <a:gd name="connsiteX68" fmla="*/ 674934 w 1000068"/>
                  <a:gd name="connsiteY68" fmla="*/ 986973 h 1516072"/>
                  <a:gd name="connsiteX69" fmla="*/ 680649 w 1000068"/>
                  <a:gd name="connsiteY69" fmla="*/ 985068 h 1516072"/>
                  <a:gd name="connsiteX70" fmla="*/ 686364 w 1000068"/>
                  <a:gd name="connsiteY70" fmla="*/ 981258 h 1516072"/>
                  <a:gd name="connsiteX71" fmla="*/ 695889 w 1000068"/>
                  <a:gd name="connsiteY71" fmla="*/ 971733 h 1516072"/>
                  <a:gd name="connsiteX72" fmla="*/ 705414 w 1000068"/>
                  <a:gd name="connsiteY72" fmla="*/ 960303 h 1516072"/>
                  <a:gd name="connsiteX73" fmla="*/ 716844 w 1000068"/>
                  <a:gd name="connsiteY73" fmla="*/ 952683 h 1516072"/>
                  <a:gd name="connsiteX74" fmla="*/ 732084 w 1000068"/>
                  <a:gd name="connsiteY74" fmla="*/ 939348 h 1516072"/>
                  <a:gd name="connsiteX75" fmla="*/ 741609 w 1000068"/>
                  <a:gd name="connsiteY75" fmla="*/ 927918 h 1516072"/>
                  <a:gd name="connsiteX76" fmla="*/ 753039 w 1000068"/>
                  <a:gd name="connsiteY76" fmla="*/ 918393 h 1516072"/>
                  <a:gd name="connsiteX77" fmla="*/ 758754 w 1000068"/>
                  <a:gd name="connsiteY77" fmla="*/ 906963 h 1516072"/>
                  <a:gd name="connsiteX78" fmla="*/ 760659 w 1000068"/>
                  <a:gd name="connsiteY78" fmla="*/ 901248 h 1516072"/>
                  <a:gd name="connsiteX79" fmla="*/ 766374 w 1000068"/>
                  <a:gd name="connsiteY79" fmla="*/ 889818 h 1516072"/>
                  <a:gd name="connsiteX80" fmla="*/ 764469 w 1000068"/>
                  <a:gd name="connsiteY80" fmla="*/ 874578 h 1516072"/>
                  <a:gd name="connsiteX81" fmla="*/ 758754 w 1000068"/>
                  <a:gd name="connsiteY81" fmla="*/ 872673 h 1516072"/>
                  <a:gd name="connsiteX82" fmla="*/ 737799 w 1000068"/>
                  <a:gd name="connsiteY82" fmla="*/ 874578 h 1516072"/>
                  <a:gd name="connsiteX83" fmla="*/ 732084 w 1000068"/>
                  <a:gd name="connsiteY83" fmla="*/ 878388 h 1516072"/>
                  <a:gd name="connsiteX84" fmla="*/ 699699 w 1000068"/>
                  <a:gd name="connsiteY84" fmla="*/ 899343 h 1516072"/>
                  <a:gd name="connsiteX85" fmla="*/ 595181 w 1000068"/>
                  <a:gd name="connsiteY85" fmla="*/ 957831 h 1516072"/>
                  <a:gd name="connsiteX86" fmla="*/ 507294 w 1000068"/>
                  <a:gd name="connsiteY86" fmla="*/ 847908 h 1516072"/>
                  <a:gd name="connsiteX87" fmla="*/ 503484 w 1000068"/>
                  <a:gd name="connsiteY87" fmla="*/ 358323 h 1516072"/>
                  <a:gd name="connsiteX88" fmla="*/ 499674 w 1000068"/>
                  <a:gd name="connsiteY88" fmla="*/ 66858 h 1516072"/>
                  <a:gd name="connsiteX89" fmla="*/ 490149 w 1000068"/>
                  <a:gd name="connsiteY89" fmla="*/ 40188 h 1516072"/>
                  <a:gd name="connsiteX90" fmla="*/ 488244 w 1000068"/>
                  <a:gd name="connsiteY90" fmla="*/ 34473 h 1516072"/>
                  <a:gd name="connsiteX91" fmla="*/ 484434 w 1000068"/>
                  <a:gd name="connsiteY91" fmla="*/ 28758 h 1516072"/>
                  <a:gd name="connsiteX92" fmla="*/ 478719 w 1000068"/>
                  <a:gd name="connsiteY92" fmla="*/ 17328 h 1516072"/>
                  <a:gd name="connsiteX93" fmla="*/ 473004 w 1000068"/>
                  <a:gd name="connsiteY93" fmla="*/ 13518 h 1516072"/>
                  <a:gd name="connsiteX94" fmla="*/ 469194 w 1000068"/>
                  <a:gd name="connsiteY94" fmla="*/ 7803 h 1516072"/>
                  <a:gd name="connsiteX95" fmla="*/ 429189 w 1000068"/>
                  <a:gd name="connsiteY95" fmla="*/ 11613 h 1516072"/>
                  <a:gd name="connsiteX96" fmla="*/ 425379 w 1000068"/>
                  <a:gd name="connsiteY96" fmla="*/ 78288 h 1516072"/>
                  <a:gd name="connsiteX97" fmla="*/ 425379 w 1000068"/>
                  <a:gd name="connsiteY97" fmla="*/ 84003 h 1516072"/>
                  <a:gd name="connsiteX98" fmla="*/ 436603 w 1000068"/>
                  <a:gd name="connsiteY98" fmla="*/ 225952 h 1516072"/>
                  <a:gd name="connsiteX99" fmla="*/ 440619 w 1000068"/>
                  <a:gd name="connsiteY99" fmla="*/ 421188 h 1516072"/>
                  <a:gd name="connsiteX100" fmla="*/ 440002 w 1000068"/>
                  <a:gd name="connsiteY100" fmla="*/ 789160 h 1516072"/>
                  <a:gd name="connsiteX101" fmla="*/ 430322 w 1000068"/>
                  <a:gd name="connsiteY101" fmla="*/ 879006 h 1516072"/>
                  <a:gd name="connsiteX0" fmla="*/ 430322 w 999133"/>
                  <a:gd name="connsiteY0" fmla="*/ 879006 h 1516072"/>
                  <a:gd name="connsiteX1" fmla="*/ 392427 w 999133"/>
                  <a:gd name="connsiteY1" fmla="*/ 931934 h 1516072"/>
                  <a:gd name="connsiteX2" fmla="*/ 312984 w 999133"/>
                  <a:gd name="connsiteY2" fmla="*/ 966018 h 1516072"/>
                  <a:gd name="connsiteX3" fmla="*/ 257945 w 999133"/>
                  <a:gd name="connsiteY3" fmla="*/ 967151 h 1516072"/>
                  <a:gd name="connsiteX4" fmla="*/ 188953 w 999133"/>
                  <a:gd name="connsiteY4" fmla="*/ 949800 h 1516072"/>
                  <a:gd name="connsiteX5" fmla="*/ 116769 w 999133"/>
                  <a:gd name="connsiteY5" fmla="*/ 903153 h 1516072"/>
                  <a:gd name="connsiteX6" fmla="*/ 59619 w 999133"/>
                  <a:gd name="connsiteY6" fmla="*/ 874578 h 1516072"/>
                  <a:gd name="connsiteX7" fmla="*/ 46284 w 999133"/>
                  <a:gd name="connsiteY7" fmla="*/ 895533 h 1516072"/>
                  <a:gd name="connsiteX8" fmla="*/ 50094 w 999133"/>
                  <a:gd name="connsiteY8" fmla="*/ 933633 h 1516072"/>
                  <a:gd name="connsiteX9" fmla="*/ 53904 w 999133"/>
                  <a:gd name="connsiteY9" fmla="*/ 939348 h 1516072"/>
                  <a:gd name="connsiteX10" fmla="*/ 59619 w 999133"/>
                  <a:gd name="connsiteY10" fmla="*/ 943158 h 1516072"/>
                  <a:gd name="connsiteX11" fmla="*/ 63429 w 999133"/>
                  <a:gd name="connsiteY11" fmla="*/ 948873 h 1516072"/>
                  <a:gd name="connsiteX12" fmla="*/ 80574 w 999133"/>
                  <a:gd name="connsiteY12" fmla="*/ 958398 h 1516072"/>
                  <a:gd name="connsiteX13" fmla="*/ 166299 w 999133"/>
                  <a:gd name="connsiteY13" fmla="*/ 979353 h 1516072"/>
                  <a:gd name="connsiteX14" fmla="*/ 267264 w 999133"/>
                  <a:gd name="connsiteY14" fmla="*/ 1021263 h 1516072"/>
                  <a:gd name="connsiteX15" fmla="*/ 278694 w 999133"/>
                  <a:gd name="connsiteY15" fmla="*/ 1076508 h 1516072"/>
                  <a:gd name="connsiteX16" fmla="*/ 264381 w 999133"/>
                  <a:gd name="connsiteY16" fmla="*/ 1119397 h 1516072"/>
                  <a:gd name="connsiteX17" fmla="*/ 186224 w 999133"/>
                  <a:gd name="connsiteY17" fmla="*/ 1150391 h 1516072"/>
                  <a:gd name="connsiteX18" fmla="*/ 15804 w 999133"/>
                  <a:gd name="connsiteY18" fmla="*/ 1160328 h 1516072"/>
                  <a:gd name="connsiteX19" fmla="*/ 6279 w 999133"/>
                  <a:gd name="connsiteY19" fmla="*/ 1169853 h 1516072"/>
                  <a:gd name="connsiteX20" fmla="*/ 4374 w 999133"/>
                  <a:gd name="connsiteY20" fmla="*/ 1175568 h 1516072"/>
                  <a:gd name="connsiteX21" fmla="*/ 564 w 999133"/>
                  <a:gd name="connsiteY21" fmla="*/ 1181283 h 1516072"/>
                  <a:gd name="connsiteX22" fmla="*/ 6279 w 999133"/>
                  <a:gd name="connsiteY22" fmla="*/ 1213668 h 1516072"/>
                  <a:gd name="connsiteX23" fmla="*/ 11994 w 999133"/>
                  <a:gd name="connsiteY23" fmla="*/ 1217478 h 1516072"/>
                  <a:gd name="connsiteX24" fmla="*/ 17709 w 999133"/>
                  <a:gd name="connsiteY24" fmla="*/ 1219383 h 1516072"/>
                  <a:gd name="connsiteX25" fmla="*/ 145344 w 999133"/>
                  <a:gd name="connsiteY25" fmla="*/ 1222421 h 1516072"/>
                  <a:gd name="connsiteX26" fmla="*/ 335999 w 999133"/>
                  <a:gd name="connsiteY26" fmla="*/ 1217478 h 1516072"/>
                  <a:gd name="connsiteX27" fmla="*/ 362514 w 999133"/>
                  <a:gd name="connsiteY27" fmla="*/ 1273701 h 1516072"/>
                  <a:gd name="connsiteX28" fmla="*/ 335071 w 999133"/>
                  <a:gd name="connsiteY28" fmla="*/ 1356594 h 1516072"/>
                  <a:gd name="connsiteX29" fmla="*/ 328224 w 999133"/>
                  <a:gd name="connsiteY29" fmla="*/ 1420386 h 1516072"/>
                  <a:gd name="connsiteX30" fmla="*/ 332034 w 999133"/>
                  <a:gd name="connsiteY30" fmla="*/ 1463223 h 1516072"/>
                  <a:gd name="connsiteX31" fmla="*/ 364419 w 999133"/>
                  <a:gd name="connsiteY31" fmla="*/ 1512753 h 1516072"/>
                  <a:gd name="connsiteX32" fmla="*/ 387279 w 999133"/>
                  <a:gd name="connsiteY32" fmla="*/ 1514658 h 1516072"/>
                  <a:gd name="connsiteX33" fmla="*/ 396804 w 999133"/>
                  <a:gd name="connsiteY33" fmla="*/ 1491798 h 1516072"/>
                  <a:gd name="connsiteX34" fmla="*/ 403085 w 999133"/>
                  <a:gd name="connsiteY34" fmla="*/ 1451433 h 1516072"/>
                  <a:gd name="connsiteX35" fmla="*/ 409367 w 999133"/>
                  <a:gd name="connsiteY35" fmla="*/ 1389340 h 1516072"/>
                  <a:gd name="connsiteX36" fmla="*/ 424041 w 999133"/>
                  <a:gd name="connsiteY36" fmla="*/ 1329152 h 1516072"/>
                  <a:gd name="connsiteX37" fmla="*/ 467289 w 999133"/>
                  <a:gd name="connsiteY37" fmla="*/ 1265103 h 1516072"/>
                  <a:gd name="connsiteX38" fmla="*/ 528455 w 999133"/>
                  <a:gd name="connsiteY38" fmla="*/ 1230091 h 1516072"/>
                  <a:gd name="connsiteX39" fmla="*/ 601154 w 999133"/>
                  <a:gd name="connsiteY39" fmla="*/ 1221700 h 1516072"/>
                  <a:gd name="connsiteX40" fmla="*/ 720654 w 999133"/>
                  <a:gd name="connsiteY40" fmla="*/ 1316538 h 1516072"/>
                  <a:gd name="connsiteX41" fmla="*/ 733989 w 999133"/>
                  <a:gd name="connsiteY41" fmla="*/ 1326063 h 1516072"/>
                  <a:gd name="connsiteX42" fmla="*/ 743514 w 999133"/>
                  <a:gd name="connsiteY42" fmla="*/ 1327968 h 1516072"/>
                  <a:gd name="connsiteX43" fmla="*/ 749229 w 999133"/>
                  <a:gd name="connsiteY43" fmla="*/ 1329873 h 1516072"/>
                  <a:gd name="connsiteX44" fmla="*/ 762564 w 999133"/>
                  <a:gd name="connsiteY44" fmla="*/ 1335588 h 1516072"/>
                  <a:gd name="connsiteX45" fmla="*/ 777804 w 999133"/>
                  <a:gd name="connsiteY45" fmla="*/ 1333683 h 1516072"/>
                  <a:gd name="connsiteX46" fmla="*/ 789234 w 999133"/>
                  <a:gd name="connsiteY46" fmla="*/ 1327968 h 1516072"/>
                  <a:gd name="connsiteX47" fmla="*/ 794949 w 999133"/>
                  <a:gd name="connsiteY47" fmla="*/ 1326063 h 1516072"/>
                  <a:gd name="connsiteX48" fmla="*/ 802569 w 999133"/>
                  <a:gd name="connsiteY48" fmla="*/ 1308918 h 1516072"/>
                  <a:gd name="connsiteX49" fmla="*/ 800664 w 999133"/>
                  <a:gd name="connsiteY49" fmla="*/ 1284153 h 1516072"/>
                  <a:gd name="connsiteX50" fmla="*/ 798759 w 999133"/>
                  <a:gd name="connsiteY50" fmla="*/ 1278438 h 1516072"/>
                  <a:gd name="connsiteX51" fmla="*/ 796854 w 999133"/>
                  <a:gd name="connsiteY51" fmla="*/ 1270818 h 1516072"/>
                  <a:gd name="connsiteX52" fmla="*/ 783519 w 999133"/>
                  <a:gd name="connsiteY52" fmla="*/ 1253673 h 1516072"/>
                  <a:gd name="connsiteX53" fmla="*/ 773994 w 999133"/>
                  <a:gd name="connsiteY53" fmla="*/ 1247958 h 1516072"/>
                  <a:gd name="connsiteX54" fmla="*/ 648264 w 999133"/>
                  <a:gd name="connsiteY54" fmla="*/ 1156518 h 1516072"/>
                  <a:gd name="connsiteX55" fmla="*/ 645998 w 999133"/>
                  <a:gd name="connsiteY55" fmla="*/ 1108121 h 1516072"/>
                  <a:gd name="connsiteX56" fmla="*/ 671124 w 999133"/>
                  <a:gd name="connsiteY56" fmla="*/ 1089843 h 1516072"/>
                  <a:gd name="connsiteX57" fmla="*/ 724464 w 999133"/>
                  <a:gd name="connsiteY57" fmla="*/ 1082223 h 1516072"/>
                  <a:gd name="connsiteX58" fmla="*/ 871149 w 999133"/>
                  <a:gd name="connsiteY58" fmla="*/ 1086033 h 1516072"/>
                  <a:gd name="connsiteX59" fmla="*/ 899724 w 999133"/>
                  <a:gd name="connsiteY59" fmla="*/ 1091748 h 1516072"/>
                  <a:gd name="connsiteX60" fmla="*/ 942355 w 999133"/>
                  <a:gd name="connsiteY60" fmla="*/ 1093086 h 1516072"/>
                  <a:gd name="connsiteX61" fmla="*/ 998435 w 999133"/>
                  <a:gd name="connsiteY61" fmla="*/ 1093143 h 1516072"/>
                  <a:gd name="connsiteX62" fmla="*/ 970209 w 999133"/>
                  <a:gd name="connsiteY62" fmla="*/ 1054008 h 1516072"/>
                  <a:gd name="connsiteX63" fmla="*/ 918620 w 999133"/>
                  <a:gd name="connsiteY63" fmla="*/ 1034598 h 1516072"/>
                  <a:gd name="connsiteX64" fmla="*/ 803186 w 999133"/>
                  <a:gd name="connsiteY64" fmla="*/ 1037069 h 1516072"/>
                  <a:gd name="connsiteX65" fmla="*/ 646360 w 999133"/>
                  <a:gd name="connsiteY65" fmla="*/ 1049838 h 1516072"/>
                  <a:gd name="connsiteX66" fmla="*/ 640078 w 999133"/>
                  <a:gd name="connsiteY66" fmla="*/ 1026051 h 1516072"/>
                  <a:gd name="connsiteX67" fmla="*/ 673029 w 999133"/>
                  <a:gd name="connsiteY67" fmla="*/ 992688 h 1516072"/>
                  <a:gd name="connsiteX68" fmla="*/ 674934 w 999133"/>
                  <a:gd name="connsiteY68" fmla="*/ 986973 h 1516072"/>
                  <a:gd name="connsiteX69" fmla="*/ 680649 w 999133"/>
                  <a:gd name="connsiteY69" fmla="*/ 985068 h 1516072"/>
                  <a:gd name="connsiteX70" fmla="*/ 686364 w 999133"/>
                  <a:gd name="connsiteY70" fmla="*/ 981258 h 1516072"/>
                  <a:gd name="connsiteX71" fmla="*/ 695889 w 999133"/>
                  <a:gd name="connsiteY71" fmla="*/ 971733 h 1516072"/>
                  <a:gd name="connsiteX72" fmla="*/ 705414 w 999133"/>
                  <a:gd name="connsiteY72" fmla="*/ 960303 h 1516072"/>
                  <a:gd name="connsiteX73" fmla="*/ 716844 w 999133"/>
                  <a:gd name="connsiteY73" fmla="*/ 952683 h 1516072"/>
                  <a:gd name="connsiteX74" fmla="*/ 732084 w 999133"/>
                  <a:gd name="connsiteY74" fmla="*/ 939348 h 1516072"/>
                  <a:gd name="connsiteX75" fmla="*/ 741609 w 999133"/>
                  <a:gd name="connsiteY75" fmla="*/ 927918 h 1516072"/>
                  <a:gd name="connsiteX76" fmla="*/ 753039 w 999133"/>
                  <a:gd name="connsiteY76" fmla="*/ 918393 h 1516072"/>
                  <a:gd name="connsiteX77" fmla="*/ 758754 w 999133"/>
                  <a:gd name="connsiteY77" fmla="*/ 906963 h 1516072"/>
                  <a:gd name="connsiteX78" fmla="*/ 760659 w 999133"/>
                  <a:gd name="connsiteY78" fmla="*/ 901248 h 1516072"/>
                  <a:gd name="connsiteX79" fmla="*/ 766374 w 999133"/>
                  <a:gd name="connsiteY79" fmla="*/ 889818 h 1516072"/>
                  <a:gd name="connsiteX80" fmla="*/ 764469 w 999133"/>
                  <a:gd name="connsiteY80" fmla="*/ 874578 h 1516072"/>
                  <a:gd name="connsiteX81" fmla="*/ 758754 w 999133"/>
                  <a:gd name="connsiteY81" fmla="*/ 872673 h 1516072"/>
                  <a:gd name="connsiteX82" fmla="*/ 737799 w 999133"/>
                  <a:gd name="connsiteY82" fmla="*/ 874578 h 1516072"/>
                  <a:gd name="connsiteX83" fmla="*/ 732084 w 999133"/>
                  <a:gd name="connsiteY83" fmla="*/ 878388 h 1516072"/>
                  <a:gd name="connsiteX84" fmla="*/ 699699 w 999133"/>
                  <a:gd name="connsiteY84" fmla="*/ 899343 h 1516072"/>
                  <a:gd name="connsiteX85" fmla="*/ 595181 w 999133"/>
                  <a:gd name="connsiteY85" fmla="*/ 957831 h 1516072"/>
                  <a:gd name="connsiteX86" fmla="*/ 507294 w 999133"/>
                  <a:gd name="connsiteY86" fmla="*/ 847908 h 1516072"/>
                  <a:gd name="connsiteX87" fmla="*/ 503484 w 999133"/>
                  <a:gd name="connsiteY87" fmla="*/ 358323 h 1516072"/>
                  <a:gd name="connsiteX88" fmla="*/ 499674 w 999133"/>
                  <a:gd name="connsiteY88" fmla="*/ 66858 h 1516072"/>
                  <a:gd name="connsiteX89" fmla="*/ 490149 w 999133"/>
                  <a:gd name="connsiteY89" fmla="*/ 40188 h 1516072"/>
                  <a:gd name="connsiteX90" fmla="*/ 488244 w 999133"/>
                  <a:gd name="connsiteY90" fmla="*/ 34473 h 1516072"/>
                  <a:gd name="connsiteX91" fmla="*/ 484434 w 999133"/>
                  <a:gd name="connsiteY91" fmla="*/ 28758 h 1516072"/>
                  <a:gd name="connsiteX92" fmla="*/ 478719 w 999133"/>
                  <a:gd name="connsiteY92" fmla="*/ 17328 h 1516072"/>
                  <a:gd name="connsiteX93" fmla="*/ 473004 w 999133"/>
                  <a:gd name="connsiteY93" fmla="*/ 13518 h 1516072"/>
                  <a:gd name="connsiteX94" fmla="*/ 469194 w 999133"/>
                  <a:gd name="connsiteY94" fmla="*/ 7803 h 1516072"/>
                  <a:gd name="connsiteX95" fmla="*/ 429189 w 999133"/>
                  <a:gd name="connsiteY95" fmla="*/ 11613 h 1516072"/>
                  <a:gd name="connsiteX96" fmla="*/ 425379 w 999133"/>
                  <a:gd name="connsiteY96" fmla="*/ 78288 h 1516072"/>
                  <a:gd name="connsiteX97" fmla="*/ 425379 w 999133"/>
                  <a:gd name="connsiteY97" fmla="*/ 84003 h 1516072"/>
                  <a:gd name="connsiteX98" fmla="*/ 436603 w 999133"/>
                  <a:gd name="connsiteY98" fmla="*/ 225952 h 1516072"/>
                  <a:gd name="connsiteX99" fmla="*/ 440619 w 999133"/>
                  <a:gd name="connsiteY99" fmla="*/ 421188 h 1516072"/>
                  <a:gd name="connsiteX100" fmla="*/ 440002 w 999133"/>
                  <a:gd name="connsiteY100" fmla="*/ 789160 h 1516072"/>
                  <a:gd name="connsiteX101" fmla="*/ 430322 w 999133"/>
                  <a:gd name="connsiteY101" fmla="*/ 879006 h 1516072"/>
                  <a:gd name="connsiteX0" fmla="*/ 430322 w 1001350"/>
                  <a:gd name="connsiteY0" fmla="*/ 879006 h 1516072"/>
                  <a:gd name="connsiteX1" fmla="*/ 392427 w 1001350"/>
                  <a:gd name="connsiteY1" fmla="*/ 931934 h 1516072"/>
                  <a:gd name="connsiteX2" fmla="*/ 312984 w 1001350"/>
                  <a:gd name="connsiteY2" fmla="*/ 966018 h 1516072"/>
                  <a:gd name="connsiteX3" fmla="*/ 257945 w 1001350"/>
                  <a:gd name="connsiteY3" fmla="*/ 967151 h 1516072"/>
                  <a:gd name="connsiteX4" fmla="*/ 188953 w 1001350"/>
                  <a:gd name="connsiteY4" fmla="*/ 949800 h 1516072"/>
                  <a:gd name="connsiteX5" fmla="*/ 116769 w 1001350"/>
                  <a:gd name="connsiteY5" fmla="*/ 903153 h 1516072"/>
                  <a:gd name="connsiteX6" fmla="*/ 59619 w 1001350"/>
                  <a:gd name="connsiteY6" fmla="*/ 874578 h 1516072"/>
                  <a:gd name="connsiteX7" fmla="*/ 46284 w 1001350"/>
                  <a:gd name="connsiteY7" fmla="*/ 895533 h 1516072"/>
                  <a:gd name="connsiteX8" fmla="*/ 50094 w 1001350"/>
                  <a:gd name="connsiteY8" fmla="*/ 933633 h 1516072"/>
                  <a:gd name="connsiteX9" fmla="*/ 53904 w 1001350"/>
                  <a:gd name="connsiteY9" fmla="*/ 939348 h 1516072"/>
                  <a:gd name="connsiteX10" fmla="*/ 59619 w 1001350"/>
                  <a:gd name="connsiteY10" fmla="*/ 943158 h 1516072"/>
                  <a:gd name="connsiteX11" fmla="*/ 63429 w 1001350"/>
                  <a:gd name="connsiteY11" fmla="*/ 948873 h 1516072"/>
                  <a:gd name="connsiteX12" fmla="*/ 80574 w 1001350"/>
                  <a:gd name="connsiteY12" fmla="*/ 958398 h 1516072"/>
                  <a:gd name="connsiteX13" fmla="*/ 166299 w 1001350"/>
                  <a:gd name="connsiteY13" fmla="*/ 979353 h 1516072"/>
                  <a:gd name="connsiteX14" fmla="*/ 267264 w 1001350"/>
                  <a:gd name="connsiteY14" fmla="*/ 1021263 h 1516072"/>
                  <a:gd name="connsiteX15" fmla="*/ 278694 w 1001350"/>
                  <a:gd name="connsiteY15" fmla="*/ 1076508 h 1516072"/>
                  <a:gd name="connsiteX16" fmla="*/ 264381 w 1001350"/>
                  <a:gd name="connsiteY16" fmla="*/ 1119397 h 1516072"/>
                  <a:gd name="connsiteX17" fmla="*/ 186224 w 1001350"/>
                  <a:gd name="connsiteY17" fmla="*/ 1150391 h 1516072"/>
                  <a:gd name="connsiteX18" fmla="*/ 15804 w 1001350"/>
                  <a:gd name="connsiteY18" fmla="*/ 1160328 h 1516072"/>
                  <a:gd name="connsiteX19" fmla="*/ 6279 w 1001350"/>
                  <a:gd name="connsiteY19" fmla="*/ 1169853 h 1516072"/>
                  <a:gd name="connsiteX20" fmla="*/ 4374 w 1001350"/>
                  <a:gd name="connsiteY20" fmla="*/ 1175568 h 1516072"/>
                  <a:gd name="connsiteX21" fmla="*/ 564 w 1001350"/>
                  <a:gd name="connsiteY21" fmla="*/ 1181283 h 1516072"/>
                  <a:gd name="connsiteX22" fmla="*/ 6279 w 1001350"/>
                  <a:gd name="connsiteY22" fmla="*/ 1213668 h 1516072"/>
                  <a:gd name="connsiteX23" fmla="*/ 11994 w 1001350"/>
                  <a:gd name="connsiteY23" fmla="*/ 1217478 h 1516072"/>
                  <a:gd name="connsiteX24" fmla="*/ 17709 w 1001350"/>
                  <a:gd name="connsiteY24" fmla="*/ 1219383 h 1516072"/>
                  <a:gd name="connsiteX25" fmla="*/ 145344 w 1001350"/>
                  <a:gd name="connsiteY25" fmla="*/ 1222421 h 1516072"/>
                  <a:gd name="connsiteX26" fmla="*/ 335999 w 1001350"/>
                  <a:gd name="connsiteY26" fmla="*/ 1217478 h 1516072"/>
                  <a:gd name="connsiteX27" fmla="*/ 362514 w 1001350"/>
                  <a:gd name="connsiteY27" fmla="*/ 1273701 h 1516072"/>
                  <a:gd name="connsiteX28" fmla="*/ 335071 w 1001350"/>
                  <a:gd name="connsiteY28" fmla="*/ 1356594 h 1516072"/>
                  <a:gd name="connsiteX29" fmla="*/ 328224 w 1001350"/>
                  <a:gd name="connsiteY29" fmla="*/ 1420386 h 1516072"/>
                  <a:gd name="connsiteX30" fmla="*/ 332034 w 1001350"/>
                  <a:gd name="connsiteY30" fmla="*/ 1463223 h 1516072"/>
                  <a:gd name="connsiteX31" fmla="*/ 364419 w 1001350"/>
                  <a:gd name="connsiteY31" fmla="*/ 1512753 h 1516072"/>
                  <a:gd name="connsiteX32" fmla="*/ 387279 w 1001350"/>
                  <a:gd name="connsiteY32" fmla="*/ 1514658 h 1516072"/>
                  <a:gd name="connsiteX33" fmla="*/ 396804 w 1001350"/>
                  <a:gd name="connsiteY33" fmla="*/ 1491798 h 1516072"/>
                  <a:gd name="connsiteX34" fmla="*/ 403085 w 1001350"/>
                  <a:gd name="connsiteY34" fmla="*/ 1451433 h 1516072"/>
                  <a:gd name="connsiteX35" fmla="*/ 409367 w 1001350"/>
                  <a:gd name="connsiteY35" fmla="*/ 1389340 h 1516072"/>
                  <a:gd name="connsiteX36" fmla="*/ 424041 w 1001350"/>
                  <a:gd name="connsiteY36" fmla="*/ 1329152 h 1516072"/>
                  <a:gd name="connsiteX37" fmla="*/ 467289 w 1001350"/>
                  <a:gd name="connsiteY37" fmla="*/ 1265103 h 1516072"/>
                  <a:gd name="connsiteX38" fmla="*/ 528455 w 1001350"/>
                  <a:gd name="connsiteY38" fmla="*/ 1230091 h 1516072"/>
                  <a:gd name="connsiteX39" fmla="*/ 601154 w 1001350"/>
                  <a:gd name="connsiteY39" fmla="*/ 1221700 h 1516072"/>
                  <a:gd name="connsiteX40" fmla="*/ 720654 w 1001350"/>
                  <a:gd name="connsiteY40" fmla="*/ 1316538 h 1516072"/>
                  <a:gd name="connsiteX41" fmla="*/ 733989 w 1001350"/>
                  <a:gd name="connsiteY41" fmla="*/ 1326063 h 1516072"/>
                  <a:gd name="connsiteX42" fmla="*/ 743514 w 1001350"/>
                  <a:gd name="connsiteY42" fmla="*/ 1327968 h 1516072"/>
                  <a:gd name="connsiteX43" fmla="*/ 749229 w 1001350"/>
                  <a:gd name="connsiteY43" fmla="*/ 1329873 h 1516072"/>
                  <a:gd name="connsiteX44" fmla="*/ 762564 w 1001350"/>
                  <a:gd name="connsiteY44" fmla="*/ 1335588 h 1516072"/>
                  <a:gd name="connsiteX45" fmla="*/ 777804 w 1001350"/>
                  <a:gd name="connsiteY45" fmla="*/ 1333683 h 1516072"/>
                  <a:gd name="connsiteX46" fmla="*/ 789234 w 1001350"/>
                  <a:gd name="connsiteY46" fmla="*/ 1327968 h 1516072"/>
                  <a:gd name="connsiteX47" fmla="*/ 794949 w 1001350"/>
                  <a:gd name="connsiteY47" fmla="*/ 1326063 h 1516072"/>
                  <a:gd name="connsiteX48" fmla="*/ 802569 w 1001350"/>
                  <a:gd name="connsiteY48" fmla="*/ 1308918 h 1516072"/>
                  <a:gd name="connsiteX49" fmla="*/ 800664 w 1001350"/>
                  <a:gd name="connsiteY49" fmla="*/ 1284153 h 1516072"/>
                  <a:gd name="connsiteX50" fmla="*/ 798759 w 1001350"/>
                  <a:gd name="connsiteY50" fmla="*/ 1278438 h 1516072"/>
                  <a:gd name="connsiteX51" fmla="*/ 796854 w 1001350"/>
                  <a:gd name="connsiteY51" fmla="*/ 1270818 h 1516072"/>
                  <a:gd name="connsiteX52" fmla="*/ 783519 w 1001350"/>
                  <a:gd name="connsiteY52" fmla="*/ 1253673 h 1516072"/>
                  <a:gd name="connsiteX53" fmla="*/ 773994 w 1001350"/>
                  <a:gd name="connsiteY53" fmla="*/ 1247958 h 1516072"/>
                  <a:gd name="connsiteX54" fmla="*/ 648264 w 1001350"/>
                  <a:gd name="connsiteY54" fmla="*/ 1156518 h 1516072"/>
                  <a:gd name="connsiteX55" fmla="*/ 645998 w 1001350"/>
                  <a:gd name="connsiteY55" fmla="*/ 1108121 h 1516072"/>
                  <a:gd name="connsiteX56" fmla="*/ 671124 w 1001350"/>
                  <a:gd name="connsiteY56" fmla="*/ 1089843 h 1516072"/>
                  <a:gd name="connsiteX57" fmla="*/ 724464 w 1001350"/>
                  <a:gd name="connsiteY57" fmla="*/ 1082223 h 1516072"/>
                  <a:gd name="connsiteX58" fmla="*/ 871149 w 1001350"/>
                  <a:gd name="connsiteY58" fmla="*/ 1086033 h 1516072"/>
                  <a:gd name="connsiteX59" fmla="*/ 899724 w 1001350"/>
                  <a:gd name="connsiteY59" fmla="*/ 1091748 h 1516072"/>
                  <a:gd name="connsiteX60" fmla="*/ 998435 w 1001350"/>
                  <a:gd name="connsiteY60" fmla="*/ 1093143 h 1516072"/>
                  <a:gd name="connsiteX61" fmla="*/ 970209 w 1001350"/>
                  <a:gd name="connsiteY61" fmla="*/ 1054008 h 1516072"/>
                  <a:gd name="connsiteX62" fmla="*/ 918620 w 1001350"/>
                  <a:gd name="connsiteY62" fmla="*/ 1034598 h 1516072"/>
                  <a:gd name="connsiteX63" fmla="*/ 803186 w 1001350"/>
                  <a:gd name="connsiteY63" fmla="*/ 1037069 h 1516072"/>
                  <a:gd name="connsiteX64" fmla="*/ 646360 w 1001350"/>
                  <a:gd name="connsiteY64" fmla="*/ 1049838 h 1516072"/>
                  <a:gd name="connsiteX65" fmla="*/ 640078 w 1001350"/>
                  <a:gd name="connsiteY65" fmla="*/ 1026051 h 1516072"/>
                  <a:gd name="connsiteX66" fmla="*/ 673029 w 1001350"/>
                  <a:gd name="connsiteY66" fmla="*/ 992688 h 1516072"/>
                  <a:gd name="connsiteX67" fmla="*/ 674934 w 1001350"/>
                  <a:gd name="connsiteY67" fmla="*/ 986973 h 1516072"/>
                  <a:gd name="connsiteX68" fmla="*/ 680649 w 1001350"/>
                  <a:gd name="connsiteY68" fmla="*/ 985068 h 1516072"/>
                  <a:gd name="connsiteX69" fmla="*/ 686364 w 1001350"/>
                  <a:gd name="connsiteY69" fmla="*/ 981258 h 1516072"/>
                  <a:gd name="connsiteX70" fmla="*/ 695889 w 1001350"/>
                  <a:gd name="connsiteY70" fmla="*/ 971733 h 1516072"/>
                  <a:gd name="connsiteX71" fmla="*/ 705414 w 1001350"/>
                  <a:gd name="connsiteY71" fmla="*/ 960303 h 1516072"/>
                  <a:gd name="connsiteX72" fmla="*/ 716844 w 1001350"/>
                  <a:gd name="connsiteY72" fmla="*/ 952683 h 1516072"/>
                  <a:gd name="connsiteX73" fmla="*/ 732084 w 1001350"/>
                  <a:gd name="connsiteY73" fmla="*/ 939348 h 1516072"/>
                  <a:gd name="connsiteX74" fmla="*/ 741609 w 1001350"/>
                  <a:gd name="connsiteY74" fmla="*/ 927918 h 1516072"/>
                  <a:gd name="connsiteX75" fmla="*/ 753039 w 1001350"/>
                  <a:gd name="connsiteY75" fmla="*/ 918393 h 1516072"/>
                  <a:gd name="connsiteX76" fmla="*/ 758754 w 1001350"/>
                  <a:gd name="connsiteY76" fmla="*/ 906963 h 1516072"/>
                  <a:gd name="connsiteX77" fmla="*/ 760659 w 1001350"/>
                  <a:gd name="connsiteY77" fmla="*/ 901248 h 1516072"/>
                  <a:gd name="connsiteX78" fmla="*/ 766374 w 1001350"/>
                  <a:gd name="connsiteY78" fmla="*/ 889818 h 1516072"/>
                  <a:gd name="connsiteX79" fmla="*/ 764469 w 1001350"/>
                  <a:gd name="connsiteY79" fmla="*/ 874578 h 1516072"/>
                  <a:gd name="connsiteX80" fmla="*/ 758754 w 1001350"/>
                  <a:gd name="connsiteY80" fmla="*/ 872673 h 1516072"/>
                  <a:gd name="connsiteX81" fmla="*/ 737799 w 1001350"/>
                  <a:gd name="connsiteY81" fmla="*/ 874578 h 1516072"/>
                  <a:gd name="connsiteX82" fmla="*/ 732084 w 1001350"/>
                  <a:gd name="connsiteY82" fmla="*/ 878388 h 1516072"/>
                  <a:gd name="connsiteX83" fmla="*/ 699699 w 1001350"/>
                  <a:gd name="connsiteY83" fmla="*/ 899343 h 1516072"/>
                  <a:gd name="connsiteX84" fmla="*/ 595181 w 1001350"/>
                  <a:gd name="connsiteY84" fmla="*/ 957831 h 1516072"/>
                  <a:gd name="connsiteX85" fmla="*/ 507294 w 1001350"/>
                  <a:gd name="connsiteY85" fmla="*/ 847908 h 1516072"/>
                  <a:gd name="connsiteX86" fmla="*/ 503484 w 1001350"/>
                  <a:gd name="connsiteY86" fmla="*/ 358323 h 1516072"/>
                  <a:gd name="connsiteX87" fmla="*/ 499674 w 1001350"/>
                  <a:gd name="connsiteY87" fmla="*/ 66858 h 1516072"/>
                  <a:gd name="connsiteX88" fmla="*/ 490149 w 1001350"/>
                  <a:gd name="connsiteY88" fmla="*/ 40188 h 1516072"/>
                  <a:gd name="connsiteX89" fmla="*/ 488244 w 1001350"/>
                  <a:gd name="connsiteY89" fmla="*/ 34473 h 1516072"/>
                  <a:gd name="connsiteX90" fmla="*/ 484434 w 1001350"/>
                  <a:gd name="connsiteY90" fmla="*/ 28758 h 1516072"/>
                  <a:gd name="connsiteX91" fmla="*/ 478719 w 1001350"/>
                  <a:gd name="connsiteY91" fmla="*/ 17328 h 1516072"/>
                  <a:gd name="connsiteX92" fmla="*/ 473004 w 1001350"/>
                  <a:gd name="connsiteY92" fmla="*/ 13518 h 1516072"/>
                  <a:gd name="connsiteX93" fmla="*/ 469194 w 1001350"/>
                  <a:gd name="connsiteY93" fmla="*/ 7803 h 1516072"/>
                  <a:gd name="connsiteX94" fmla="*/ 429189 w 1001350"/>
                  <a:gd name="connsiteY94" fmla="*/ 11613 h 1516072"/>
                  <a:gd name="connsiteX95" fmla="*/ 425379 w 1001350"/>
                  <a:gd name="connsiteY95" fmla="*/ 78288 h 1516072"/>
                  <a:gd name="connsiteX96" fmla="*/ 425379 w 1001350"/>
                  <a:gd name="connsiteY96" fmla="*/ 84003 h 1516072"/>
                  <a:gd name="connsiteX97" fmla="*/ 436603 w 1001350"/>
                  <a:gd name="connsiteY97" fmla="*/ 225952 h 1516072"/>
                  <a:gd name="connsiteX98" fmla="*/ 440619 w 1001350"/>
                  <a:gd name="connsiteY98" fmla="*/ 421188 h 1516072"/>
                  <a:gd name="connsiteX99" fmla="*/ 440002 w 1001350"/>
                  <a:gd name="connsiteY99" fmla="*/ 789160 h 1516072"/>
                  <a:gd name="connsiteX100" fmla="*/ 430322 w 1001350"/>
                  <a:gd name="connsiteY100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62564 w 974607"/>
                  <a:gd name="connsiteY44" fmla="*/ 1335588 h 1516072"/>
                  <a:gd name="connsiteX45" fmla="*/ 777804 w 974607"/>
                  <a:gd name="connsiteY45" fmla="*/ 1333683 h 1516072"/>
                  <a:gd name="connsiteX46" fmla="*/ 789234 w 974607"/>
                  <a:gd name="connsiteY46" fmla="*/ 1327968 h 1516072"/>
                  <a:gd name="connsiteX47" fmla="*/ 794949 w 974607"/>
                  <a:gd name="connsiteY47" fmla="*/ 1326063 h 1516072"/>
                  <a:gd name="connsiteX48" fmla="*/ 802569 w 974607"/>
                  <a:gd name="connsiteY48" fmla="*/ 1308918 h 1516072"/>
                  <a:gd name="connsiteX49" fmla="*/ 800664 w 974607"/>
                  <a:gd name="connsiteY49" fmla="*/ 1284153 h 1516072"/>
                  <a:gd name="connsiteX50" fmla="*/ 798759 w 974607"/>
                  <a:gd name="connsiteY50" fmla="*/ 1278438 h 1516072"/>
                  <a:gd name="connsiteX51" fmla="*/ 796854 w 974607"/>
                  <a:gd name="connsiteY51" fmla="*/ 1270818 h 1516072"/>
                  <a:gd name="connsiteX52" fmla="*/ 783519 w 974607"/>
                  <a:gd name="connsiteY52" fmla="*/ 1253673 h 1516072"/>
                  <a:gd name="connsiteX53" fmla="*/ 773994 w 974607"/>
                  <a:gd name="connsiteY53" fmla="*/ 1247958 h 1516072"/>
                  <a:gd name="connsiteX54" fmla="*/ 648264 w 974607"/>
                  <a:gd name="connsiteY54" fmla="*/ 1156518 h 1516072"/>
                  <a:gd name="connsiteX55" fmla="*/ 645998 w 974607"/>
                  <a:gd name="connsiteY55" fmla="*/ 1108121 h 1516072"/>
                  <a:gd name="connsiteX56" fmla="*/ 671124 w 974607"/>
                  <a:gd name="connsiteY56" fmla="*/ 1089843 h 1516072"/>
                  <a:gd name="connsiteX57" fmla="*/ 724464 w 974607"/>
                  <a:gd name="connsiteY57" fmla="*/ 1082223 h 1516072"/>
                  <a:gd name="connsiteX58" fmla="*/ 871149 w 974607"/>
                  <a:gd name="connsiteY58" fmla="*/ 1086033 h 1516072"/>
                  <a:gd name="connsiteX59" fmla="*/ 899724 w 974607"/>
                  <a:gd name="connsiteY59" fmla="*/ 1091748 h 1516072"/>
                  <a:gd name="connsiteX60" fmla="*/ 963835 w 974607"/>
                  <a:gd name="connsiteY60" fmla="*/ 1090672 h 1516072"/>
                  <a:gd name="connsiteX61" fmla="*/ 970209 w 974607"/>
                  <a:gd name="connsiteY61" fmla="*/ 1054008 h 1516072"/>
                  <a:gd name="connsiteX62" fmla="*/ 918620 w 974607"/>
                  <a:gd name="connsiteY62" fmla="*/ 1034598 h 1516072"/>
                  <a:gd name="connsiteX63" fmla="*/ 803186 w 974607"/>
                  <a:gd name="connsiteY63" fmla="*/ 1037069 h 1516072"/>
                  <a:gd name="connsiteX64" fmla="*/ 646360 w 974607"/>
                  <a:gd name="connsiteY64" fmla="*/ 1049838 h 1516072"/>
                  <a:gd name="connsiteX65" fmla="*/ 640078 w 974607"/>
                  <a:gd name="connsiteY65" fmla="*/ 1026051 h 1516072"/>
                  <a:gd name="connsiteX66" fmla="*/ 673029 w 974607"/>
                  <a:gd name="connsiteY66" fmla="*/ 992688 h 1516072"/>
                  <a:gd name="connsiteX67" fmla="*/ 674934 w 974607"/>
                  <a:gd name="connsiteY67" fmla="*/ 986973 h 1516072"/>
                  <a:gd name="connsiteX68" fmla="*/ 680649 w 974607"/>
                  <a:gd name="connsiteY68" fmla="*/ 985068 h 1516072"/>
                  <a:gd name="connsiteX69" fmla="*/ 686364 w 974607"/>
                  <a:gd name="connsiteY69" fmla="*/ 981258 h 1516072"/>
                  <a:gd name="connsiteX70" fmla="*/ 695889 w 974607"/>
                  <a:gd name="connsiteY70" fmla="*/ 971733 h 1516072"/>
                  <a:gd name="connsiteX71" fmla="*/ 705414 w 974607"/>
                  <a:gd name="connsiteY71" fmla="*/ 960303 h 1516072"/>
                  <a:gd name="connsiteX72" fmla="*/ 716844 w 974607"/>
                  <a:gd name="connsiteY72" fmla="*/ 952683 h 1516072"/>
                  <a:gd name="connsiteX73" fmla="*/ 732084 w 974607"/>
                  <a:gd name="connsiteY73" fmla="*/ 939348 h 1516072"/>
                  <a:gd name="connsiteX74" fmla="*/ 741609 w 974607"/>
                  <a:gd name="connsiteY74" fmla="*/ 927918 h 1516072"/>
                  <a:gd name="connsiteX75" fmla="*/ 753039 w 974607"/>
                  <a:gd name="connsiteY75" fmla="*/ 918393 h 1516072"/>
                  <a:gd name="connsiteX76" fmla="*/ 758754 w 974607"/>
                  <a:gd name="connsiteY76" fmla="*/ 906963 h 1516072"/>
                  <a:gd name="connsiteX77" fmla="*/ 760659 w 974607"/>
                  <a:gd name="connsiteY77" fmla="*/ 901248 h 1516072"/>
                  <a:gd name="connsiteX78" fmla="*/ 766374 w 974607"/>
                  <a:gd name="connsiteY78" fmla="*/ 889818 h 1516072"/>
                  <a:gd name="connsiteX79" fmla="*/ 764469 w 974607"/>
                  <a:gd name="connsiteY79" fmla="*/ 874578 h 1516072"/>
                  <a:gd name="connsiteX80" fmla="*/ 758754 w 974607"/>
                  <a:gd name="connsiteY80" fmla="*/ 872673 h 1516072"/>
                  <a:gd name="connsiteX81" fmla="*/ 737799 w 974607"/>
                  <a:gd name="connsiteY81" fmla="*/ 874578 h 1516072"/>
                  <a:gd name="connsiteX82" fmla="*/ 732084 w 974607"/>
                  <a:gd name="connsiteY82" fmla="*/ 878388 h 1516072"/>
                  <a:gd name="connsiteX83" fmla="*/ 699699 w 974607"/>
                  <a:gd name="connsiteY83" fmla="*/ 899343 h 1516072"/>
                  <a:gd name="connsiteX84" fmla="*/ 595181 w 974607"/>
                  <a:gd name="connsiteY84" fmla="*/ 957831 h 1516072"/>
                  <a:gd name="connsiteX85" fmla="*/ 507294 w 974607"/>
                  <a:gd name="connsiteY85" fmla="*/ 847908 h 1516072"/>
                  <a:gd name="connsiteX86" fmla="*/ 503484 w 974607"/>
                  <a:gd name="connsiteY86" fmla="*/ 358323 h 1516072"/>
                  <a:gd name="connsiteX87" fmla="*/ 499674 w 974607"/>
                  <a:gd name="connsiteY87" fmla="*/ 66858 h 1516072"/>
                  <a:gd name="connsiteX88" fmla="*/ 490149 w 974607"/>
                  <a:gd name="connsiteY88" fmla="*/ 40188 h 1516072"/>
                  <a:gd name="connsiteX89" fmla="*/ 488244 w 974607"/>
                  <a:gd name="connsiteY89" fmla="*/ 34473 h 1516072"/>
                  <a:gd name="connsiteX90" fmla="*/ 484434 w 974607"/>
                  <a:gd name="connsiteY90" fmla="*/ 28758 h 1516072"/>
                  <a:gd name="connsiteX91" fmla="*/ 478719 w 974607"/>
                  <a:gd name="connsiteY91" fmla="*/ 17328 h 1516072"/>
                  <a:gd name="connsiteX92" fmla="*/ 473004 w 974607"/>
                  <a:gd name="connsiteY92" fmla="*/ 13518 h 1516072"/>
                  <a:gd name="connsiteX93" fmla="*/ 469194 w 974607"/>
                  <a:gd name="connsiteY93" fmla="*/ 7803 h 1516072"/>
                  <a:gd name="connsiteX94" fmla="*/ 429189 w 974607"/>
                  <a:gd name="connsiteY94" fmla="*/ 11613 h 1516072"/>
                  <a:gd name="connsiteX95" fmla="*/ 425379 w 974607"/>
                  <a:gd name="connsiteY95" fmla="*/ 78288 h 1516072"/>
                  <a:gd name="connsiteX96" fmla="*/ 425379 w 974607"/>
                  <a:gd name="connsiteY96" fmla="*/ 84003 h 1516072"/>
                  <a:gd name="connsiteX97" fmla="*/ 436603 w 974607"/>
                  <a:gd name="connsiteY97" fmla="*/ 225952 h 1516072"/>
                  <a:gd name="connsiteX98" fmla="*/ 440619 w 974607"/>
                  <a:gd name="connsiteY98" fmla="*/ 421188 h 1516072"/>
                  <a:gd name="connsiteX99" fmla="*/ 440002 w 974607"/>
                  <a:gd name="connsiteY99" fmla="*/ 789160 h 1516072"/>
                  <a:gd name="connsiteX100" fmla="*/ 430322 w 974607"/>
                  <a:gd name="connsiteY100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62564 w 974607"/>
                  <a:gd name="connsiteY44" fmla="*/ 1335588 h 1516072"/>
                  <a:gd name="connsiteX45" fmla="*/ 777804 w 974607"/>
                  <a:gd name="connsiteY45" fmla="*/ 1333683 h 1516072"/>
                  <a:gd name="connsiteX46" fmla="*/ 789234 w 974607"/>
                  <a:gd name="connsiteY46" fmla="*/ 1327968 h 1516072"/>
                  <a:gd name="connsiteX47" fmla="*/ 794949 w 974607"/>
                  <a:gd name="connsiteY47" fmla="*/ 1326063 h 1516072"/>
                  <a:gd name="connsiteX48" fmla="*/ 800664 w 974607"/>
                  <a:gd name="connsiteY48" fmla="*/ 1284153 h 1516072"/>
                  <a:gd name="connsiteX49" fmla="*/ 798759 w 974607"/>
                  <a:gd name="connsiteY49" fmla="*/ 1278438 h 1516072"/>
                  <a:gd name="connsiteX50" fmla="*/ 796854 w 974607"/>
                  <a:gd name="connsiteY50" fmla="*/ 1270818 h 1516072"/>
                  <a:gd name="connsiteX51" fmla="*/ 783519 w 974607"/>
                  <a:gd name="connsiteY51" fmla="*/ 1253673 h 1516072"/>
                  <a:gd name="connsiteX52" fmla="*/ 773994 w 974607"/>
                  <a:gd name="connsiteY52" fmla="*/ 1247958 h 1516072"/>
                  <a:gd name="connsiteX53" fmla="*/ 648264 w 974607"/>
                  <a:gd name="connsiteY53" fmla="*/ 1156518 h 1516072"/>
                  <a:gd name="connsiteX54" fmla="*/ 645998 w 974607"/>
                  <a:gd name="connsiteY54" fmla="*/ 1108121 h 1516072"/>
                  <a:gd name="connsiteX55" fmla="*/ 671124 w 974607"/>
                  <a:gd name="connsiteY55" fmla="*/ 1089843 h 1516072"/>
                  <a:gd name="connsiteX56" fmla="*/ 724464 w 974607"/>
                  <a:gd name="connsiteY56" fmla="*/ 1082223 h 1516072"/>
                  <a:gd name="connsiteX57" fmla="*/ 871149 w 974607"/>
                  <a:gd name="connsiteY57" fmla="*/ 1086033 h 1516072"/>
                  <a:gd name="connsiteX58" fmla="*/ 899724 w 974607"/>
                  <a:gd name="connsiteY58" fmla="*/ 1091748 h 1516072"/>
                  <a:gd name="connsiteX59" fmla="*/ 963835 w 974607"/>
                  <a:gd name="connsiteY59" fmla="*/ 1090672 h 1516072"/>
                  <a:gd name="connsiteX60" fmla="*/ 970209 w 974607"/>
                  <a:gd name="connsiteY60" fmla="*/ 1054008 h 1516072"/>
                  <a:gd name="connsiteX61" fmla="*/ 918620 w 974607"/>
                  <a:gd name="connsiteY61" fmla="*/ 1034598 h 1516072"/>
                  <a:gd name="connsiteX62" fmla="*/ 803186 w 974607"/>
                  <a:gd name="connsiteY62" fmla="*/ 1037069 h 1516072"/>
                  <a:gd name="connsiteX63" fmla="*/ 646360 w 974607"/>
                  <a:gd name="connsiteY63" fmla="*/ 1049838 h 1516072"/>
                  <a:gd name="connsiteX64" fmla="*/ 640078 w 974607"/>
                  <a:gd name="connsiteY64" fmla="*/ 1026051 h 1516072"/>
                  <a:gd name="connsiteX65" fmla="*/ 673029 w 974607"/>
                  <a:gd name="connsiteY65" fmla="*/ 992688 h 1516072"/>
                  <a:gd name="connsiteX66" fmla="*/ 674934 w 974607"/>
                  <a:gd name="connsiteY66" fmla="*/ 986973 h 1516072"/>
                  <a:gd name="connsiteX67" fmla="*/ 680649 w 974607"/>
                  <a:gd name="connsiteY67" fmla="*/ 985068 h 1516072"/>
                  <a:gd name="connsiteX68" fmla="*/ 686364 w 974607"/>
                  <a:gd name="connsiteY68" fmla="*/ 981258 h 1516072"/>
                  <a:gd name="connsiteX69" fmla="*/ 695889 w 974607"/>
                  <a:gd name="connsiteY69" fmla="*/ 971733 h 1516072"/>
                  <a:gd name="connsiteX70" fmla="*/ 705414 w 974607"/>
                  <a:gd name="connsiteY70" fmla="*/ 960303 h 1516072"/>
                  <a:gd name="connsiteX71" fmla="*/ 716844 w 974607"/>
                  <a:gd name="connsiteY71" fmla="*/ 952683 h 1516072"/>
                  <a:gd name="connsiteX72" fmla="*/ 732084 w 974607"/>
                  <a:gd name="connsiteY72" fmla="*/ 939348 h 1516072"/>
                  <a:gd name="connsiteX73" fmla="*/ 741609 w 974607"/>
                  <a:gd name="connsiteY73" fmla="*/ 927918 h 1516072"/>
                  <a:gd name="connsiteX74" fmla="*/ 753039 w 974607"/>
                  <a:gd name="connsiteY74" fmla="*/ 918393 h 1516072"/>
                  <a:gd name="connsiteX75" fmla="*/ 758754 w 974607"/>
                  <a:gd name="connsiteY75" fmla="*/ 906963 h 1516072"/>
                  <a:gd name="connsiteX76" fmla="*/ 760659 w 974607"/>
                  <a:gd name="connsiteY76" fmla="*/ 901248 h 1516072"/>
                  <a:gd name="connsiteX77" fmla="*/ 766374 w 974607"/>
                  <a:gd name="connsiteY77" fmla="*/ 889818 h 1516072"/>
                  <a:gd name="connsiteX78" fmla="*/ 764469 w 974607"/>
                  <a:gd name="connsiteY78" fmla="*/ 874578 h 1516072"/>
                  <a:gd name="connsiteX79" fmla="*/ 758754 w 974607"/>
                  <a:gd name="connsiteY79" fmla="*/ 872673 h 1516072"/>
                  <a:gd name="connsiteX80" fmla="*/ 737799 w 974607"/>
                  <a:gd name="connsiteY80" fmla="*/ 874578 h 1516072"/>
                  <a:gd name="connsiteX81" fmla="*/ 732084 w 974607"/>
                  <a:gd name="connsiteY81" fmla="*/ 878388 h 1516072"/>
                  <a:gd name="connsiteX82" fmla="*/ 699699 w 974607"/>
                  <a:gd name="connsiteY82" fmla="*/ 899343 h 1516072"/>
                  <a:gd name="connsiteX83" fmla="*/ 595181 w 974607"/>
                  <a:gd name="connsiteY83" fmla="*/ 957831 h 1516072"/>
                  <a:gd name="connsiteX84" fmla="*/ 507294 w 974607"/>
                  <a:gd name="connsiteY84" fmla="*/ 847908 h 1516072"/>
                  <a:gd name="connsiteX85" fmla="*/ 503484 w 974607"/>
                  <a:gd name="connsiteY85" fmla="*/ 358323 h 1516072"/>
                  <a:gd name="connsiteX86" fmla="*/ 499674 w 974607"/>
                  <a:gd name="connsiteY86" fmla="*/ 66858 h 1516072"/>
                  <a:gd name="connsiteX87" fmla="*/ 490149 w 974607"/>
                  <a:gd name="connsiteY87" fmla="*/ 40188 h 1516072"/>
                  <a:gd name="connsiteX88" fmla="*/ 488244 w 974607"/>
                  <a:gd name="connsiteY88" fmla="*/ 34473 h 1516072"/>
                  <a:gd name="connsiteX89" fmla="*/ 484434 w 974607"/>
                  <a:gd name="connsiteY89" fmla="*/ 28758 h 1516072"/>
                  <a:gd name="connsiteX90" fmla="*/ 478719 w 974607"/>
                  <a:gd name="connsiteY90" fmla="*/ 17328 h 1516072"/>
                  <a:gd name="connsiteX91" fmla="*/ 473004 w 974607"/>
                  <a:gd name="connsiteY91" fmla="*/ 13518 h 1516072"/>
                  <a:gd name="connsiteX92" fmla="*/ 469194 w 974607"/>
                  <a:gd name="connsiteY92" fmla="*/ 7803 h 1516072"/>
                  <a:gd name="connsiteX93" fmla="*/ 429189 w 974607"/>
                  <a:gd name="connsiteY93" fmla="*/ 11613 h 1516072"/>
                  <a:gd name="connsiteX94" fmla="*/ 425379 w 974607"/>
                  <a:gd name="connsiteY94" fmla="*/ 78288 h 1516072"/>
                  <a:gd name="connsiteX95" fmla="*/ 425379 w 974607"/>
                  <a:gd name="connsiteY95" fmla="*/ 84003 h 1516072"/>
                  <a:gd name="connsiteX96" fmla="*/ 436603 w 974607"/>
                  <a:gd name="connsiteY96" fmla="*/ 225952 h 1516072"/>
                  <a:gd name="connsiteX97" fmla="*/ 440619 w 974607"/>
                  <a:gd name="connsiteY97" fmla="*/ 421188 h 1516072"/>
                  <a:gd name="connsiteX98" fmla="*/ 440002 w 974607"/>
                  <a:gd name="connsiteY98" fmla="*/ 789160 h 1516072"/>
                  <a:gd name="connsiteX99" fmla="*/ 430322 w 974607"/>
                  <a:gd name="connsiteY99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77804 w 974607"/>
                  <a:gd name="connsiteY44" fmla="*/ 1333683 h 1516072"/>
                  <a:gd name="connsiteX45" fmla="*/ 789234 w 974607"/>
                  <a:gd name="connsiteY45" fmla="*/ 1327968 h 1516072"/>
                  <a:gd name="connsiteX46" fmla="*/ 794949 w 974607"/>
                  <a:gd name="connsiteY46" fmla="*/ 1326063 h 1516072"/>
                  <a:gd name="connsiteX47" fmla="*/ 800664 w 974607"/>
                  <a:gd name="connsiteY47" fmla="*/ 1284153 h 1516072"/>
                  <a:gd name="connsiteX48" fmla="*/ 798759 w 974607"/>
                  <a:gd name="connsiteY48" fmla="*/ 1278438 h 1516072"/>
                  <a:gd name="connsiteX49" fmla="*/ 796854 w 974607"/>
                  <a:gd name="connsiteY49" fmla="*/ 1270818 h 1516072"/>
                  <a:gd name="connsiteX50" fmla="*/ 783519 w 974607"/>
                  <a:gd name="connsiteY50" fmla="*/ 1253673 h 1516072"/>
                  <a:gd name="connsiteX51" fmla="*/ 773994 w 974607"/>
                  <a:gd name="connsiteY51" fmla="*/ 1247958 h 1516072"/>
                  <a:gd name="connsiteX52" fmla="*/ 648264 w 974607"/>
                  <a:gd name="connsiteY52" fmla="*/ 1156518 h 1516072"/>
                  <a:gd name="connsiteX53" fmla="*/ 645998 w 974607"/>
                  <a:gd name="connsiteY53" fmla="*/ 1108121 h 1516072"/>
                  <a:gd name="connsiteX54" fmla="*/ 671124 w 974607"/>
                  <a:gd name="connsiteY54" fmla="*/ 1089843 h 1516072"/>
                  <a:gd name="connsiteX55" fmla="*/ 724464 w 974607"/>
                  <a:gd name="connsiteY55" fmla="*/ 1082223 h 1516072"/>
                  <a:gd name="connsiteX56" fmla="*/ 871149 w 974607"/>
                  <a:gd name="connsiteY56" fmla="*/ 1086033 h 1516072"/>
                  <a:gd name="connsiteX57" fmla="*/ 899724 w 974607"/>
                  <a:gd name="connsiteY57" fmla="*/ 1091748 h 1516072"/>
                  <a:gd name="connsiteX58" fmla="*/ 963835 w 974607"/>
                  <a:gd name="connsiteY58" fmla="*/ 1090672 h 1516072"/>
                  <a:gd name="connsiteX59" fmla="*/ 970209 w 974607"/>
                  <a:gd name="connsiteY59" fmla="*/ 1054008 h 1516072"/>
                  <a:gd name="connsiteX60" fmla="*/ 918620 w 974607"/>
                  <a:gd name="connsiteY60" fmla="*/ 1034598 h 1516072"/>
                  <a:gd name="connsiteX61" fmla="*/ 803186 w 974607"/>
                  <a:gd name="connsiteY61" fmla="*/ 1037069 h 1516072"/>
                  <a:gd name="connsiteX62" fmla="*/ 646360 w 974607"/>
                  <a:gd name="connsiteY62" fmla="*/ 1049838 h 1516072"/>
                  <a:gd name="connsiteX63" fmla="*/ 640078 w 974607"/>
                  <a:gd name="connsiteY63" fmla="*/ 1026051 h 1516072"/>
                  <a:gd name="connsiteX64" fmla="*/ 673029 w 974607"/>
                  <a:gd name="connsiteY64" fmla="*/ 992688 h 1516072"/>
                  <a:gd name="connsiteX65" fmla="*/ 674934 w 974607"/>
                  <a:gd name="connsiteY65" fmla="*/ 986973 h 1516072"/>
                  <a:gd name="connsiteX66" fmla="*/ 680649 w 974607"/>
                  <a:gd name="connsiteY66" fmla="*/ 985068 h 1516072"/>
                  <a:gd name="connsiteX67" fmla="*/ 686364 w 974607"/>
                  <a:gd name="connsiteY67" fmla="*/ 981258 h 1516072"/>
                  <a:gd name="connsiteX68" fmla="*/ 695889 w 974607"/>
                  <a:gd name="connsiteY68" fmla="*/ 971733 h 1516072"/>
                  <a:gd name="connsiteX69" fmla="*/ 705414 w 974607"/>
                  <a:gd name="connsiteY69" fmla="*/ 960303 h 1516072"/>
                  <a:gd name="connsiteX70" fmla="*/ 716844 w 974607"/>
                  <a:gd name="connsiteY70" fmla="*/ 952683 h 1516072"/>
                  <a:gd name="connsiteX71" fmla="*/ 732084 w 974607"/>
                  <a:gd name="connsiteY71" fmla="*/ 939348 h 1516072"/>
                  <a:gd name="connsiteX72" fmla="*/ 741609 w 974607"/>
                  <a:gd name="connsiteY72" fmla="*/ 927918 h 1516072"/>
                  <a:gd name="connsiteX73" fmla="*/ 753039 w 974607"/>
                  <a:gd name="connsiteY73" fmla="*/ 918393 h 1516072"/>
                  <a:gd name="connsiteX74" fmla="*/ 758754 w 974607"/>
                  <a:gd name="connsiteY74" fmla="*/ 906963 h 1516072"/>
                  <a:gd name="connsiteX75" fmla="*/ 760659 w 974607"/>
                  <a:gd name="connsiteY75" fmla="*/ 901248 h 1516072"/>
                  <a:gd name="connsiteX76" fmla="*/ 766374 w 974607"/>
                  <a:gd name="connsiteY76" fmla="*/ 889818 h 1516072"/>
                  <a:gd name="connsiteX77" fmla="*/ 764469 w 974607"/>
                  <a:gd name="connsiteY77" fmla="*/ 874578 h 1516072"/>
                  <a:gd name="connsiteX78" fmla="*/ 758754 w 974607"/>
                  <a:gd name="connsiteY78" fmla="*/ 872673 h 1516072"/>
                  <a:gd name="connsiteX79" fmla="*/ 737799 w 974607"/>
                  <a:gd name="connsiteY79" fmla="*/ 874578 h 1516072"/>
                  <a:gd name="connsiteX80" fmla="*/ 732084 w 974607"/>
                  <a:gd name="connsiteY80" fmla="*/ 878388 h 1516072"/>
                  <a:gd name="connsiteX81" fmla="*/ 699699 w 974607"/>
                  <a:gd name="connsiteY81" fmla="*/ 899343 h 1516072"/>
                  <a:gd name="connsiteX82" fmla="*/ 595181 w 974607"/>
                  <a:gd name="connsiteY82" fmla="*/ 957831 h 1516072"/>
                  <a:gd name="connsiteX83" fmla="*/ 507294 w 974607"/>
                  <a:gd name="connsiteY83" fmla="*/ 847908 h 1516072"/>
                  <a:gd name="connsiteX84" fmla="*/ 503484 w 974607"/>
                  <a:gd name="connsiteY84" fmla="*/ 358323 h 1516072"/>
                  <a:gd name="connsiteX85" fmla="*/ 499674 w 974607"/>
                  <a:gd name="connsiteY85" fmla="*/ 66858 h 1516072"/>
                  <a:gd name="connsiteX86" fmla="*/ 490149 w 974607"/>
                  <a:gd name="connsiteY86" fmla="*/ 40188 h 1516072"/>
                  <a:gd name="connsiteX87" fmla="*/ 488244 w 974607"/>
                  <a:gd name="connsiteY87" fmla="*/ 34473 h 1516072"/>
                  <a:gd name="connsiteX88" fmla="*/ 484434 w 974607"/>
                  <a:gd name="connsiteY88" fmla="*/ 28758 h 1516072"/>
                  <a:gd name="connsiteX89" fmla="*/ 478719 w 974607"/>
                  <a:gd name="connsiteY89" fmla="*/ 17328 h 1516072"/>
                  <a:gd name="connsiteX90" fmla="*/ 473004 w 974607"/>
                  <a:gd name="connsiteY90" fmla="*/ 13518 h 1516072"/>
                  <a:gd name="connsiteX91" fmla="*/ 469194 w 974607"/>
                  <a:gd name="connsiteY91" fmla="*/ 7803 h 1516072"/>
                  <a:gd name="connsiteX92" fmla="*/ 429189 w 974607"/>
                  <a:gd name="connsiteY92" fmla="*/ 11613 h 1516072"/>
                  <a:gd name="connsiteX93" fmla="*/ 425379 w 974607"/>
                  <a:gd name="connsiteY93" fmla="*/ 78288 h 1516072"/>
                  <a:gd name="connsiteX94" fmla="*/ 425379 w 974607"/>
                  <a:gd name="connsiteY94" fmla="*/ 84003 h 1516072"/>
                  <a:gd name="connsiteX95" fmla="*/ 436603 w 974607"/>
                  <a:gd name="connsiteY95" fmla="*/ 225952 h 1516072"/>
                  <a:gd name="connsiteX96" fmla="*/ 440619 w 974607"/>
                  <a:gd name="connsiteY96" fmla="*/ 421188 h 1516072"/>
                  <a:gd name="connsiteX97" fmla="*/ 440002 w 974607"/>
                  <a:gd name="connsiteY97" fmla="*/ 789160 h 1516072"/>
                  <a:gd name="connsiteX98" fmla="*/ 430322 w 974607"/>
                  <a:gd name="connsiteY98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77804 w 974607"/>
                  <a:gd name="connsiteY44" fmla="*/ 1333683 h 1516072"/>
                  <a:gd name="connsiteX45" fmla="*/ 789234 w 974607"/>
                  <a:gd name="connsiteY45" fmla="*/ 1327968 h 1516072"/>
                  <a:gd name="connsiteX46" fmla="*/ 794949 w 974607"/>
                  <a:gd name="connsiteY46" fmla="*/ 1326063 h 1516072"/>
                  <a:gd name="connsiteX47" fmla="*/ 800664 w 974607"/>
                  <a:gd name="connsiteY47" fmla="*/ 1284153 h 1516072"/>
                  <a:gd name="connsiteX48" fmla="*/ 798759 w 974607"/>
                  <a:gd name="connsiteY48" fmla="*/ 1278438 h 1516072"/>
                  <a:gd name="connsiteX49" fmla="*/ 783519 w 974607"/>
                  <a:gd name="connsiteY49" fmla="*/ 1253673 h 1516072"/>
                  <a:gd name="connsiteX50" fmla="*/ 773994 w 974607"/>
                  <a:gd name="connsiteY50" fmla="*/ 1247958 h 1516072"/>
                  <a:gd name="connsiteX51" fmla="*/ 648264 w 974607"/>
                  <a:gd name="connsiteY51" fmla="*/ 1156518 h 1516072"/>
                  <a:gd name="connsiteX52" fmla="*/ 645998 w 974607"/>
                  <a:gd name="connsiteY52" fmla="*/ 1108121 h 1516072"/>
                  <a:gd name="connsiteX53" fmla="*/ 671124 w 974607"/>
                  <a:gd name="connsiteY53" fmla="*/ 1089843 h 1516072"/>
                  <a:gd name="connsiteX54" fmla="*/ 724464 w 974607"/>
                  <a:gd name="connsiteY54" fmla="*/ 1082223 h 1516072"/>
                  <a:gd name="connsiteX55" fmla="*/ 871149 w 974607"/>
                  <a:gd name="connsiteY55" fmla="*/ 1086033 h 1516072"/>
                  <a:gd name="connsiteX56" fmla="*/ 899724 w 974607"/>
                  <a:gd name="connsiteY56" fmla="*/ 1091748 h 1516072"/>
                  <a:gd name="connsiteX57" fmla="*/ 963835 w 974607"/>
                  <a:gd name="connsiteY57" fmla="*/ 1090672 h 1516072"/>
                  <a:gd name="connsiteX58" fmla="*/ 970209 w 974607"/>
                  <a:gd name="connsiteY58" fmla="*/ 1054008 h 1516072"/>
                  <a:gd name="connsiteX59" fmla="*/ 918620 w 974607"/>
                  <a:gd name="connsiteY59" fmla="*/ 1034598 h 1516072"/>
                  <a:gd name="connsiteX60" fmla="*/ 803186 w 974607"/>
                  <a:gd name="connsiteY60" fmla="*/ 1037069 h 1516072"/>
                  <a:gd name="connsiteX61" fmla="*/ 646360 w 974607"/>
                  <a:gd name="connsiteY61" fmla="*/ 1049838 h 1516072"/>
                  <a:gd name="connsiteX62" fmla="*/ 640078 w 974607"/>
                  <a:gd name="connsiteY62" fmla="*/ 1026051 h 1516072"/>
                  <a:gd name="connsiteX63" fmla="*/ 673029 w 974607"/>
                  <a:gd name="connsiteY63" fmla="*/ 992688 h 1516072"/>
                  <a:gd name="connsiteX64" fmla="*/ 674934 w 974607"/>
                  <a:gd name="connsiteY64" fmla="*/ 986973 h 1516072"/>
                  <a:gd name="connsiteX65" fmla="*/ 680649 w 974607"/>
                  <a:gd name="connsiteY65" fmla="*/ 985068 h 1516072"/>
                  <a:gd name="connsiteX66" fmla="*/ 686364 w 974607"/>
                  <a:gd name="connsiteY66" fmla="*/ 981258 h 1516072"/>
                  <a:gd name="connsiteX67" fmla="*/ 695889 w 974607"/>
                  <a:gd name="connsiteY67" fmla="*/ 971733 h 1516072"/>
                  <a:gd name="connsiteX68" fmla="*/ 705414 w 974607"/>
                  <a:gd name="connsiteY68" fmla="*/ 960303 h 1516072"/>
                  <a:gd name="connsiteX69" fmla="*/ 716844 w 974607"/>
                  <a:gd name="connsiteY69" fmla="*/ 952683 h 1516072"/>
                  <a:gd name="connsiteX70" fmla="*/ 732084 w 974607"/>
                  <a:gd name="connsiteY70" fmla="*/ 939348 h 1516072"/>
                  <a:gd name="connsiteX71" fmla="*/ 741609 w 974607"/>
                  <a:gd name="connsiteY71" fmla="*/ 927918 h 1516072"/>
                  <a:gd name="connsiteX72" fmla="*/ 753039 w 974607"/>
                  <a:gd name="connsiteY72" fmla="*/ 918393 h 1516072"/>
                  <a:gd name="connsiteX73" fmla="*/ 758754 w 974607"/>
                  <a:gd name="connsiteY73" fmla="*/ 906963 h 1516072"/>
                  <a:gd name="connsiteX74" fmla="*/ 760659 w 974607"/>
                  <a:gd name="connsiteY74" fmla="*/ 901248 h 1516072"/>
                  <a:gd name="connsiteX75" fmla="*/ 766374 w 974607"/>
                  <a:gd name="connsiteY75" fmla="*/ 889818 h 1516072"/>
                  <a:gd name="connsiteX76" fmla="*/ 764469 w 974607"/>
                  <a:gd name="connsiteY76" fmla="*/ 874578 h 1516072"/>
                  <a:gd name="connsiteX77" fmla="*/ 758754 w 974607"/>
                  <a:gd name="connsiteY77" fmla="*/ 872673 h 1516072"/>
                  <a:gd name="connsiteX78" fmla="*/ 737799 w 974607"/>
                  <a:gd name="connsiteY78" fmla="*/ 874578 h 1516072"/>
                  <a:gd name="connsiteX79" fmla="*/ 732084 w 974607"/>
                  <a:gd name="connsiteY79" fmla="*/ 878388 h 1516072"/>
                  <a:gd name="connsiteX80" fmla="*/ 699699 w 974607"/>
                  <a:gd name="connsiteY80" fmla="*/ 899343 h 1516072"/>
                  <a:gd name="connsiteX81" fmla="*/ 595181 w 974607"/>
                  <a:gd name="connsiteY81" fmla="*/ 957831 h 1516072"/>
                  <a:gd name="connsiteX82" fmla="*/ 507294 w 974607"/>
                  <a:gd name="connsiteY82" fmla="*/ 847908 h 1516072"/>
                  <a:gd name="connsiteX83" fmla="*/ 503484 w 974607"/>
                  <a:gd name="connsiteY83" fmla="*/ 358323 h 1516072"/>
                  <a:gd name="connsiteX84" fmla="*/ 499674 w 974607"/>
                  <a:gd name="connsiteY84" fmla="*/ 66858 h 1516072"/>
                  <a:gd name="connsiteX85" fmla="*/ 490149 w 974607"/>
                  <a:gd name="connsiteY85" fmla="*/ 40188 h 1516072"/>
                  <a:gd name="connsiteX86" fmla="*/ 488244 w 974607"/>
                  <a:gd name="connsiteY86" fmla="*/ 34473 h 1516072"/>
                  <a:gd name="connsiteX87" fmla="*/ 484434 w 974607"/>
                  <a:gd name="connsiteY87" fmla="*/ 28758 h 1516072"/>
                  <a:gd name="connsiteX88" fmla="*/ 478719 w 974607"/>
                  <a:gd name="connsiteY88" fmla="*/ 17328 h 1516072"/>
                  <a:gd name="connsiteX89" fmla="*/ 473004 w 974607"/>
                  <a:gd name="connsiteY89" fmla="*/ 13518 h 1516072"/>
                  <a:gd name="connsiteX90" fmla="*/ 469194 w 974607"/>
                  <a:gd name="connsiteY90" fmla="*/ 7803 h 1516072"/>
                  <a:gd name="connsiteX91" fmla="*/ 429189 w 974607"/>
                  <a:gd name="connsiteY91" fmla="*/ 11613 h 1516072"/>
                  <a:gd name="connsiteX92" fmla="*/ 425379 w 974607"/>
                  <a:gd name="connsiteY92" fmla="*/ 78288 h 1516072"/>
                  <a:gd name="connsiteX93" fmla="*/ 425379 w 974607"/>
                  <a:gd name="connsiteY93" fmla="*/ 84003 h 1516072"/>
                  <a:gd name="connsiteX94" fmla="*/ 436603 w 974607"/>
                  <a:gd name="connsiteY94" fmla="*/ 225952 h 1516072"/>
                  <a:gd name="connsiteX95" fmla="*/ 440619 w 974607"/>
                  <a:gd name="connsiteY95" fmla="*/ 421188 h 1516072"/>
                  <a:gd name="connsiteX96" fmla="*/ 440002 w 974607"/>
                  <a:gd name="connsiteY96" fmla="*/ 789160 h 1516072"/>
                  <a:gd name="connsiteX97" fmla="*/ 430322 w 974607"/>
                  <a:gd name="connsiteY97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49229 w 974607"/>
                  <a:gd name="connsiteY43" fmla="*/ 1329873 h 1516072"/>
                  <a:gd name="connsiteX44" fmla="*/ 777804 w 974607"/>
                  <a:gd name="connsiteY44" fmla="*/ 1333683 h 1516072"/>
                  <a:gd name="connsiteX45" fmla="*/ 789234 w 974607"/>
                  <a:gd name="connsiteY45" fmla="*/ 1327968 h 1516072"/>
                  <a:gd name="connsiteX46" fmla="*/ 794949 w 974607"/>
                  <a:gd name="connsiteY46" fmla="*/ 1326063 h 1516072"/>
                  <a:gd name="connsiteX47" fmla="*/ 800664 w 974607"/>
                  <a:gd name="connsiteY47" fmla="*/ 1284153 h 1516072"/>
                  <a:gd name="connsiteX48" fmla="*/ 783519 w 974607"/>
                  <a:gd name="connsiteY48" fmla="*/ 1253673 h 1516072"/>
                  <a:gd name="connsiteX49" fmla="*/ 773994 w 974607"/>
                  <a:gd name="connsiteY49" fmla="*/ 1247958 h 1516072"/>
                  <a:gd name="connsiteX50" fmla="*/ 648264 w 974607"/>
                  <a:gd name="connsiteY50" fmla="*/ 1156518 h 1516072"/>
                  <a:gd name="connsiteX51" fmla="*/ 645998 w 974607"/>
                  <a:gd name="connsiteY51" fmla="*/ 1108121 h 1516072"/>
                  <a:gd name="connsiteX52" fmla="*/ 671124 w 974607"/>
                  <a:gd name="connsiteY52" fmla="*/ 1089843 h 1516072"/>
                  <a:gd name="connsiteX53" fmla="*/ 724464 w 974607"/>
                  <a:gd name="connsiteY53" fmla="*/ 1082223 h 1516072"/>
                  <a:gd name="connsiteX54" fmla="*/ 871149 w 974607"/>
                  <a:gd name="connsiteY54" fmla="*/ 1086033 h 1516072"/>
                  <a:gd name="connsiteX55" fmla="*/ 899724 w 974607"/>
                  <a:gd name="connsiteY55" fmla="*/ 1091748 h 1516072"/>
                  <a:gd name="connsiteX56" fmla="*/ 963835 w 974607"/>
                  <a:gd name="connsiteY56" fmla="*/ 1090672 h 1516072"/>
                  <a:gd name="connsiteX57" fmla="*/ 970209 w 974607"/>
                  <a:gd name="connsiteY57" fmla="*/ 1054008 h 1516072"/>
                  <a:gd name="connsiteX58" fmla="*/ 918620 w 974607"/>
                  <a:gd name="connsiteY58" fmla="*/ 1034598 h 1516072"/>
                  <a:gd name="connsiteX59" fmla="*/ 803186 w 974607"/>
                  <a:gd name="connsiteY59" fmla="*/ 1037069 h 1516072"/>
                  <a:gd name="connsiteX60" fmla="*/ 646360 w 974607"/>
                  <a:gd name="connsiteY60" fmla="*/ 1049838 h 1516072"/>
                  <a:gd name="connsiteX61" fmla="*/ 640078 w 974607"/>
                  <a:gd name="connsiteY61" fmla="*/ 1026051 h 1516072"/>
                  <a:gd name="connsiteX62" fmla="*/ 673029 w 974607"/>
                  <a:gd name="connsiteY62" fmla="*/ 992688 h 1516072"/>
                  <a:gd name="connsiteX63" fmla="*/ 674934 w 974607"/>
                  <a:gd name="connsiteY63" fmla="*/ 986973 h 1516072"/>
                  <a:gd name="connsiteX64" fmla="*/ 680649 w 974607"/>
                  <a:gd name="connsiteY64" fmla="*/ 985068 h 1516072"/>
                  <a:gd name="connsiteX65" fmla="*/ 686364 w 974607"/>
                  <a:gd name="connsiteY65" fmla="*/ 981258 h 1516072"/>
                  <a:gd name="connsiteX66" fmla="*/ 695889 w 974607"/>
                  <a:gd name="connsiteY66" fmla="*/ 971733 h 1516072"/>
                  <a:gd name="connsiteX67" fmla="*/ 705414 w 974607"/>
                  <a:gd name="connsiteY67" fmla="*/ 960303 h 1516072"/>
                  <a:gd name="connsiteX68" fmla="*/ 716844 w 974607"/>
                  <a:gd name="connsiteY68" fmla="*/ 952683 h 1516072"/>
                  <a:gd name="connsiteX69" fmla="*/ 732084 w 974607"/>
                  <a:gd name="connsiteY69" fmla="*/ 939348 h 1516072"/>
                  <a:gd name="connsiteX70" fmla="*/ 741609 w 974607"/>
                  <a:gd name="connsiteY70" fmla="*/ 927918 h 1516072"/>
                  <a:gd name="connsiteX71" fmla="*/ 753039 w 974607"/>
                  <a:gd name="connsiteY71" fmla="*/ 918393 h 1516072"/>
                  <a:gd name="connsiteX72" fmla="*/ 758754 w 974607"/>
                  <a:gd name="connsiteY72" fmla="*/ 906963 h 1516072"/>
                  <a:gd name="connsiteX73" fmla="*/ 760659 w 974607"/>
                  <a:gd name="connsiteY73" fmla="*/ 901248 h 1516072"/>
                  <a:gd name="connsiteX74" fmla="*/ 766374 w 974607"/>
                  <a:gd name="connsiteY74" fmla="*/ 889818 h 1516072"/>
                  <a:gd name="connsiteX75" fmla="*/ 764469 w 974607"/>
                  <a:gd name="connsiteY75" fmla="*/ 874578 h 1516072"/>
                  <a:gd name="connsiteX76" fmla="*/ 758754 w 974607"/>
                  <a:gd name="connsiteY76" fmla="*/ 872673 h 1516072"/>
                  <a:gd name="connsiteX77" fmla="*/ 737799 w 974607"/>
                  <a:gd name="connsiteY77" fmla="*/ 874578 h 1516072"/>
                  <a:gd name="connsiteX78" fmla="*/ 732084 w 974607"/>
                  <a:gd name="connsiteY78" fmla="*/ 878388 h 1516072"/>
                  <a:gd name="connsiteX79" fmla="*/ 699699 w 974607"/>
                  <a:gd name="connsiteY79" fmla="*/ 899343 h 1516072"/>
                  <a:gd name="connsiteX80" fmla="*/ 595181 w 974607"/>
                  <a:gd name="connsiteY80" fmla="*/ 957831 h 1516072"/>
                  <a:gd name="connsiteX81" fmla="*/ 507294 w 974607"/>
                  <a:gd name="connsiteY81" fmla="*/ 847908 h 1516072"/>
                  <a:gd name="connsiteX82" fmla="*/ 503484 w 974607"/>
                  <a:gd name="connsiteY82" fmla="*/ 358323 h 1516072"/>
                  <a:gd name="connsiteX83" fmla="*/ 499674 w 974607"/>
                  <a:gd name="connsiteY83" fmla="*/ 66858 h 1516072"/>
                  <a:gd name="connsiteX84" fmla="*/ 490149 w 974607"/>
                  <a:gd name="connsiteY84" fmla="*/ 40188 h 1516072"/>
                  <a:gd name="connsiteX85" fmla="*/ 488244 w 974607"/>
                  <a:gd name="connsiteY85" fmla="*/ 34473 h 1516072"/>
                  <a:gd name="connsiteX86" fmla="*/ 484434 w 974607"/>
                  <a:gd name="connsiteY86" fmla="*/ 28758 h 1516072"/>
                  <a:gd name="connsiteX87" fmla="*/ 478719 w 974607"/>
                  <a:gd name="connsiteY87" fmla="*/ 17328 h 1516072"/>
                  <a:gd name="connsiteX88" fmla="*/ 473004 w 974607"/>
                  <a:gd name="connsiteY88" fmla="*/ 13518 h 1516072"/>
                  <a:gd name="connsiteX89" fmla="*/ 469194 w 974607"/>
                  <a:gd name="connsiteY89" fmla="*/ 7803 h 1516072"/>
                  <a:gd name="connsiteX90" fmla="*/ 429189 w 974607"/>
                  <a:gd name="connsiteY90" fmla="*/ 11613 h 1516072"/>
                  <a:gd name="connsiteX91" fmla="*/ 425379 w 974607"/>
                  <a:gd name="connsiteY91" fmla="*/ 78288 h 1516072"/>
                  <a:gd name="connsiteX92" fmla="*/ 425379 w 974607"/>
                  <a:gd name="connsiteY92" fmla="*/ 84003 h 1516072"/>
                  <a:gd name="connsiteX93" fmla="*/ 436603 w 974607"/>
                  <a:gd name="connsiteY93" fmla="*/ 225952 h 1516072"/>
                  <a:gd name="connsiteX94" fmla="*/ 440619 w 974607"/>
                  <a:gd name="connsiteY94" fmla="*/ 421188 h 1516072"/>
                  <a:gd name="connsiteX95" fmla="*/ 440002 w 974607"/>
                  <a:gd name="connsiteY95" fmla="*/ 789160 h 1516072"/>
                  <a:gd name="connsiteX96" fmla="*/ 430322 w 974607"/>
                  <a:gd name="connsiteY96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43514 w 974607"/>
                  <a:gd name="connsiteY42" fmla="*/ 1327968 h 1516072"/>
                  <a:gd name="connsiteX43" fmla="*/ 777804 w 974607"/>
                  <a:gd name="connsiteY43" fmla="*/ 1333683 h 1516072"/>
                  <a:gd name="connsiteX44" fmla="*/ 789234 w 974607"/>
                  <a:gd name="connsiteY44" fmla="*/ 1327968 h 1516072"/>
                  <a:gd name="connsiteX45" fmla="*/ 794949 w 974607"/>
                  <a:gd name="connsiteY45" fmla="*/ 1326063 h 1516072"/>
                  <a:gd name="connsiteX46" fmla="*/ 800664 w 974607"/>
                  <a:gd name="connsiteY46" fmla="*/ 1284153 h 1516072"/>
                  <a:gd name="connsiteX47" fmla="*/ 783519 w 974607"/>
                  <a:gd name="connsiteY47" fmla="*/ 1253673 h 1516072"/>
                  <a:gd name="connsiteX48" fmla="*/ 773994 w 974607"/>
                  <a:gd name="connsiteY48" fmla="*/ 1247958 h 1516072"/>
                  <a:gd name="connsiteX49" fmla="*/ 648264 w 974607"/>
                  <a:gd name="connsiteY49" fmla="*/ 1156518 h 1516072"/>
                  <a:gd name="connsiteX50" fmla="*/ 645998 w 974607"/>
                  <a:gd name="connsiteY50" fmla="*/ 1108121 h 1516072"/>
                  <a:gd name="connsiteX51" fmla="*/ 671124 w 974607"/>
                  <a:gd name="connsiteY51" fmla="*/ 1089843 h 1516072"/>
                  <a:gd name="connsiteX52" fmla="*/ 724464 w 974607"/>
                  <a:gd name="connsiteY52" fmla="*/ 1082223 h 1516072"/>
                  <a:gd name="connsiteX53" fmla="*/ 871149 w 974607"/>
                  <a:gd name="connsiteY53" fmla="*/ 1086033 h 1516072"/>
                  <a:gd name="connsiteX54" fmla="*/ 899724 w 974607"/>
                  <a:gd name="connsiteY54" fmla="*/ 1091748 h 1516072"/>
                  <a:gd name="connsiteX55" fmla="*/ 963835 w 974607"/>
                  <a:gd name="connsiteY55" fmla="*/ 1090672 h 1516072"/>
                  <a:gd name="connsiteX56" fmla="*/ 970209 w 974607"/>
                  <a:gd name="connsiteY56" fmla="*/ 1054008 h 1516072"/>
                  <a:gd name="connsiteX57" fmla="*/ 918620 w 974607"/>
                  <a:gd name="connsiteY57" fmla="*/ 1034598 h 1516072"/>
                  <a:gd name="connsiteX58" fmla="*/ 803186 w 974607"/>
                  <a:gd name="connsiteY58" fmla="*/ 1037069 h 1516072"/>
                  <a:gd name="connsiteX59" fmla="*/ 646360 w 974607"/>
                  <a:gd name="connsiteY59" fmla="*/ 1049838 h 1516072"/>
                  <a:gd name="connsiteX60" fmla="*/ 640078 w 974607"/>
                  <a:gd name="connsiteY60" fmla="*/ 1026051 h 1516072"/>
                  <a:gd name="connsiteX61" fmla="*/ 673029 w 974607"/>
                  <a:gd name="connsiteY61" fmla="*/ 992688 h 1516072"/>
                  <a:gd name="connsiteX62" fmla="*/ 674934 w 974607"/>
                  <a:gd name="connsiteY62" fmla="*/ 986973 h 1516072"/>
                  <a:gd name="connsiteX63" fmla="*/ 680649 w 974607"/>
                  <a:gd name="connsiteY63" fmla="*/ 985068 h 1516072"/>
                  <a:gd name="connsiteX64" fmla="*/ 686364 w 974607"/>
                  <a:gd name="connsiteY64" fmla="*/ 981258 h 1516072"/>
                  <a:gd name="connsiteX65" fmla="*/ 695889 w 974607"/>
                  <a:gd name="connsiteY65" fmla="*/ 971733 h 1516072"/>
                  <a:gd name="connsiteX66" fmla="*/ 705414 w 974607"/>
                  <a:gd name="connsiteY66" fmla="*/ 960303 h 1516072"/>
                  <a:gd name="connsiteX67" fmla="*/ 716844 w 974607"/>
                  <a:gd name="connsiteY67" fmla="*/ 952683 h 1516072"/>
                  <a:gd name="connsiteX68" fmla="*/ 732084 w 974607"/>
                  <a:gd name="connsiteY68" fmla="*/ 939348 h 1516072"/>
                  <a:gd name="connsiteX69" fmla="*/ 741609 w 974607"/>
                  <a:gd name="connsiteY69" fmla="*/ 927918 h 1516072"/>
                  <a:gd name="connsiteX70" fmla="*/ 753039 w 974607"/>
                  <a:gd name="connsiteY70" fmla="*/ 918393 h 1516072"/>
                  <a:gd name="connsiteX71" fmla="*/ 758754 w 974607"/>
                  <a:gd name="connsiteY71" fmla="*/ 906963 h 1516072"/>
                  <a:gd name="connsiteX72" fmla="*/ 760659 w 974607"/>
                  <a:gd name="connsiteY72" fmla="*/ 901248 h 1516072"/>
                  <a:gd name="connsiteX73" fmla="*/ 766374 w 974607"/>
                  <a:gd name="connsiteY73" fmla="*/ 889818 h 1516072"/>
                  <a:gd name="connsiteX74" fmla="*/ 764469 w 974607"/>
                  <a:gd name="connsiteY74" fmla="*/ 874578 h 1516072"/>
                  <a:gd name="connsiteX75" fmla="*/ 758754 w 974607"/>
                  <a:gd name="connsiteY75" fmla="*/ 872673 h 1516072"/>
                  <a:gd name="connsiteX76" fmla="*/ 737799 w 974607"/>
                  <a:gd name="connsiteY76" fmla="*/ 874578 h 1516072"/>
                  <a:gd name="connsiteX77" fmla="*/ 732084 w 974607"/>
                  <a:gd name="connsiteY77" fmla="*/ 878388 h 1516072"/>
                  <a:gd name="connsiteX78" fmla="*/ 699699 w 974607"/>
                  <a:gd name="connsiteY78" fmla="*/ 899343 h 1516072"/>
                  <a:gd name="connsiteX79" fmla="*/ 595181 w 974607"/>
                  <a:gd name="connsiteY79" fmla="*/ 957831 h 1516072"/>
                  <a:gd name="connsiteX80" fmla="*/ 507294 w 974607"/>
                  <a:gd name="connsiteY80" fmla="*/ 847908 h 1516072"/>
                  <a:gd name="connsiteX81" fmla="*/ 503484 w 974607"/>
                  <a:gd name="connsiteY81" fmla="*/ 358323 h 1516072"/>
                  <a:gd name="connsiteX82" fmla="*/ 499674 w 974607"/>
                  <a:gd name="connsiteY82" fmla="*/ 66858 h 1516072"/>
                  <a:gd name="connsiteX83" fmla="*/ 490149 w 974607"/>
                  <a:gd name="connsiteY83" fmla="*/ 40188 h 1516072"/>
                  <a:gd name="connsiteX84" fmla="*/ 488244 w 974607"/>
                  <a:gd name="connsiteY84" fmla="*/ 34473 h 1516072"/>
                  <a:gd name="connsiteX85" fmla="*/ 484434 w 974607"/>
                  <a:gd name="connsiteY85" fmla="*/ 28758 h 1516072"/>
                  <a:gd name="connsiteX86" fmla="*/ 478719 w 974607"/>
                  <a:gd name="connsiteY86" fmla="*/ 17328 h 1516072"/>
                  <a:gd name="connsiteX87" fmla="*/ 473004 w 974607"/>
                  <a:gd name="connsiteY87" fmla="*/ 13518 h 1516072"/>
                  <a:gd name="connsiteX88" fmla="*/ 469194 w 974607"/>
                  <a:gd name="connsiteY88" fmla="*/ 7803 h 1516072"/>
                  <a:gd name="connsiteX89" fmla="*/ 429189 w 974607"/>
                  <a:gd name="connsiteY89" fmla="*/ 11613 h 1516072"/>
                  <a:gd name="connsiteX90" fmla="*/ 425379 w 974607"/>
                  <a:gd name="connsiteY90" fmla="*/ 78288 h 1516072"/>
                  <a:gd name="connsiteX91" fmla="*/ 425379 w 974607"/>
                  <a:gd name="connsiteY91" fmla="*/ 84003 h 1516072"/>
                  <a:gd name="connsiteX92" fmla="*/ 436603 w 974607"/>
                  <a:gd name="connsiteY92" fmla="*/ 225952 h 1516072"/>
                  <a:gd name="connsiteX93" fmla="*/ 440619 w 974607"/>
                  <a:gd name="connsiteY93" fmla="*/ 421188 h 1516072"/>
                  <a:gd name="connsiteX94" fmla="*/ 440002 w 974607"/>
                  <a:gd name="connsiteY94" fmla="*/ 789160 h 1516072"/>
                  <a:gd name="connsiteX95" fmla="*/ 430322 w 974607"/>
                  <a:gd name="connsiteY95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33683 h 1516072"/>
                  <a:gd name="connsiteX43" fmla="*/ 789234 w 974607"/>
                  <a:gd name="connsiteY43" fmla="*/ 1327968 h 1516072"/>
                  <a:gd name="connsiteX44" fmla="*/ 794949 w 974607"/>
                  <a:gd name="connsiteY44" fmla="*/ 1326063 h 1516072"/>
                  <a:gd name="connsiteX45" fmla="*/ 800664 w 974607"/>
                  <a:gd name="connsiteY45" fmla="*/ 1284153 h 1516072"/>
                  <a:gd name="connsiteX46" fmla="*/ 783519 w 974607"/>
                  <a:gd name="connsiteY46" fmla="*/ 1253673 h 1516072"/>
                  <a:gd name="connsiteX47" fmla="*/ 773994 w 974607"/>
                  <a:gd name="connsiteY47" fmla="*/ 1247958 h 1516072"/>
                  <a:gd name="connsiteX48" fmla="*/ 648264 w 974607"/>
                  <a:gd name="connsiteY48" fmla="*/ 1156518 h 1516072"/>
                  <a:gd name="connsiteX49" fmla="*/ 645998 w 974607"/>
                  <a:gd name="connsiteY49" fmla="*/ 1108121 h 1516072"/>
                  <a:gd name="connsiteX50" fmla="*/ 671124 w 974607"/>
                  <a:gd name="connsiteY50" fmla="*/ 1089843 h 1516072"/>
                  <a:gd name="connsiteX51" fmla="*/ 724464 w 974607"/>
                  <a:gd name="connsiteY51" fmla="*/ 1082223 h 1516072"/>
                  <a:gd name="connsiteX52" fmla="*/ 871149 w 974607"/>
                  <a:gd name="connsiteY52" fmla="*/ 1086033 h 1516072"/>
                  <a:gd name="connsiteX53" fmla="*/ 899724 w 974607"/>
                  <a:gd name="connsiteY53" fmla="*/ 1091748 h 1516072"/>
                  <a:gd name="connsiteX54" fmla="*/ 963835 w 974607"/>
                  <a:gd name="connsiteY54" fmla="*/ 1090672 h 1516072"/>
                  <a:gd name="connsiteX55" fmla="*/ 970209 w 974607"/>
                  <a:gd name="connsiteY55" fmla="*/ 1054008 h 1516072"/>
                  <a:gd name="connsiteX56" fmla="*/ 918620 w 974607"/>
                  <a:gd name="connsiteY56" fmla="*/ 1034598 h 1516072"/>
                  <a:gd name="connsiteX57" fmla="*/ 803186 w 974607"/>
                  <a:gd name="connsiteY57" fmla="*/ 1037069 h 1516072"/>
                  <a:gd name="connsiteX58" fmla="*/ 646360 w 974607"/>
                  <a:gd name="connsiteY58" fmla="*/ 1049838 h 1516072"/>
                  <a:gd name="connsiteX59" fmla="*/ 640078 w 974607"/>
                  <a:gd name="connsiteY59" fmla="*/ 1026051 h 1516072"/>
                  <a:gd name="connsiteX60" fmla="*/ 673029 w 974607"/>
                  <a:gd name="connsiteY60" fmla="*/ 992688 h 1516072"/>
                  <a:gd name="connsiteX61" fmla="*/ 674934 w 974607"/>
                  <a:gd name="connsiteY61" fmla="*/ 986973 h 1516072"/>
                  <a:gd name="connsiteX62" fmla="*/ 680649 w 974607"/>
                  <a:gd name="connsiteY62" fmla="*/ 985068 h 1516072"/>
                  <a:gd name="connsiteX63" fmla="*/ 686364 w 974607"/>
                  <a:gd name="connsiteY63" fmla="*/ 981258 h 1516072"/>
                  <a:gd name="connsiteX64" fmla="*/ 695889 w 974607"/>
                  <a:gd name="connsiteY64" fmla="*/ 971733 h 1516072"/>
                  <a:gd name="connsiteX65" fmla="*/ 705414 w 974607"/>
                  <a:gd name="connsiteY65" fmla="*/ 960303 h 1516072"/>
                  <a:gd name="connsiteX66" fmla="*/ 716844 w 974607"/>
                  <a:gd name="connsiteY66" fmla="*/ 952683 h 1516072"/>
                  <a:gd name="connsiteX67" fmla="*/ 732084 w 974607"/>
                  <a:gd name="connsiteY67" fmla="*/ 939348 h 1516072"/>
                  <a:gd name="connsiteX68" fmla="*/ 741609 w 974607"/>
                  <a:gd name="connsiteY68" fmla="*/ 927918 h 1516072"/>
                  <a:gd name="connsiteX69" fmla="*/ 753039 w 974607"/>
                  <a:gd name="connsiteY69" fmla="*/ 918393 h 1516072"/>
                  <a:gd name="connsiteX70" fmla="*/ 758754 w 974607"/>
                  <a:gd name="connsiteY70" fmla="*/ 906963 h 1516072"/>
                  <a:gd name="connsiteX71" fmla="*/ 760659 w 974607"/>
                  <a:gd name="connsiteY71" fmla="*/ 901248 h 1516072"/>
                  <a:gd name="connsiteX72" fmla="*/ 766374 w 974607"/>
                  <a:gd name="connsiteY72" fmla="*/ 889818 h 1516072"/>
                  <a:gd name="connsiteX73" fmla="*/ 764469 w 974607"/>
                  <a:gd name="connsiteY73" fmla="*/ 874578 h 1516072"/>
                  <a:gd name="connsiteX74" fmla="*/ 758754 w 974607"/>
                  <a:gd name="connsiteY74" fmla="*/ 872673 h 1516072"/>
                  <a:gd name="connsiteX75" fmla="*/ 737799 w 974607"/>
                  <a:gd name="connsiteY75" fmla="*/ 874578 h 1516072"/>
                  <a:gd name="connsiteX76" fmla="*/ 732084 w 974607"/>
                  <a:gd name="connsiteY76" fmla="*/ 878388 h 1516072"/>
                  <a:gd name="connsiteX77" fmla="*/ 699699 w 974607"/>
                  <a:gd name="connsiteY77" fmla="*/ 899343 h 1516072"/>
                  <a:gd name="connsiteX78" fmla="*/ 595181 w 974607"/>
                  <a:gd name="connsiteY78" fmla="*/ 957831 h 1516072"/>
                  <a:gd name="connsiteX79" fmla="*/ 507294 w 974607"/>
                  <a:gd name="connsiteY79" fmla="*/ 847908 h 1516072"/>
                  <a:gd name="connsiteX80" fmla="*/ 503484 w 974607"/>
                  <a:gd name="connsiteY80" fmla="*/ 358323 h 1516072"/>
                  <a:gd name="connsiteX81" fmla="*/ 499674 w 974607"/>
                  <a:gd name="connsiteY81" fmla="*/ 66858 h 1516072"/>
                  <a:gd name="connsiteX82" fmla="*/ 490149 w 974607"/>
                  <a:gd name="connsiteY82" fmla="*/ 40188 h 1516072"/>
                  <a:gd name="connsiteX83" fmla="*/ 488244 w 974607"/>
                  <a:gd name="connsiteY83" fmla="*/ 34473 h 1516072"/>
                  <a:gd name="connsiteX84" fmla="*/ 484434 w 974607"/>
                  <a:gd name="connsiteY84" fmla="*/ 28758 h 1516072"/>
                  <a:gd name="connsiteX85" fmla="*/ 478719 w 974607"/>
                  <a:gd name="connsiteY85" fmla="*/ 17328 h 1516072"/>
                  <a:gd name="connsiteX86" fmla="*/ 473004 w 974607"/>
                  <a:gd name="connsiteY86" fmla="*/ 13518 h 1516072"/>
                  <a:gd name="connsiteX87" fmla="*/ 469194 w 974607"/>
                  <a:gd name="connsiteY87" fmla="*/ 7803 h 1516072"/>
                  <a:gd name="connsiteX88" fmla="*/ 429189 w 974607"/>
                  <a:gd name="connsiteY88" fmla="*/ 11613 h 1516072"/>
                  <a:gd name="connsiteX89" fmla="*/ 425379 w 974607"/>
                  <a:gd name="connsiteY89" fmla="*/ 78288 h 1516072"/>
                  <a:gd name="connsiteX90" fmla="*/ 425379 w 974607"/>
                  <a:gd name="connsiteY90" fmla="*/ 84003 h 1516072"/>
                  <a:gd name="connsiteX91" fmla="*/ 436603 w 974607"/>
                  <a:gd name="connsiteY91" fmla="*/ 225952 h 1516072"/>
                  <a:gd name="connsiteX92" fmla="*/ 440619 w 974607"/>
                  <a:gd name="connsiteY92" fmla="*/ 421188 h 1516072"/>
                  <a:gd name="connsiteX93" fmla="*/ 440002 w 974607"/>
                  <a:gd name="connsiteY93" fmla="*/ 789160 h 1516072"/>
                  <a:gd name="connsiteX94" fmla="*/ 430322 w 974607"/>
                  <a:gd name="connsiteY94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33683 h 1516072"/>
                  <a:gd name="connsiteX43" fmla="*/ 789234 w 974607"/>
                  <a:gd name="connsiteY43" fmla="*/ 1327968 h 1516072"/>
                  <a:gd name="connsiteX44" fmla="*/ 800664 w 974607"/>
                  <a:gd name="connsiteY44" fmla="*/ 1284153 h 1516072"/>
                  <a:gd name="connsiteX45" fmla="*/ 783519 w 974607"/>
                  <a:gd name="connsiteY45" fmla="*/ 1253673 h 1516072"/>
                  <a:gd name="connsiteX46" fmla="*/ 773994 w 974607"/>
                  <a:gd name="connsiteY46" fmla="*/ 1247958 h 1516072"/>
                  <a:gd name="connsiteX47" fmla="*/ 648264 w 974607"/>
                  <a:gd name="connsiteY47" fmla="*/ 1156518 h 1516072"/>
                  <a:gd name="connsiteX48" fmla="*/ 645998 w 974607"/>
                  <a:gd name="connsiteY48" fmla="*/ 1108121 h 1516072"/>
                  <a:gd name="connsiteX49" fmla="*/ 671124 w 974607"/>
                  <a:gd name="connsiteY49" fmla="*/ 1089843 h 1516072"/>
                  <a:gd name="connsiteX50" fmla="*/ 724464 w 974607"/>
                  <a:gd name="connsiteY50" fmla="*/ 1082223 h 1516072"/>
                  <a:gd name="connsiteX51" fmla="*/ 871149 w 974607"/>
                  <a:gd name="connsiteY51" fmla="*/ 1086033 h 1516072"/>
                  <a:gd name="connsiteX52" fmla="*/ 899724 w 974607"/>
                  <a:gd name="connsiteY52" fmla="*/ 1091748 h 1516072"/>
                  <a:gd name="connsiteX53" fmla="*/ 963835 w 974607"/>
                  <a:gd name="connsiteY53" fmla="*/ 1090672 h 1516072"/>
                  <a:gd name="connsiteX54" fmla="*/ 970209 w 974607"/>
                  <a:gd name="connsiteY54" fmla="*/ 1054008 h 1516072"/>
                  <a:gd name="connsiteX55" fmla="*/ 918620 w 974607"/>
                  <a:gd name="connsiteY55" fmla="*/ 1034598 h 1516072"/>
                  <a:gd name="connsiteX56" fmla="*/ 803186 w 974607"/>
                  <a:gd name="connsiteY56" fmla="*/ 1037069 h 1516072"/>
                  <a:gd name="connsiteX57" fmla="*/ 646360 w 974607"/>
                  <a:gd name="connsiteY57" fmla="*/ 1049838 h 1516072"/>
                  <a:gd name="connsiteX58" fmla="*/ 640078 w 974607"/>
                  <a:gd name="connsiteY58" fmla="*/ 1026051 h 1516072"/>
                  <a:gd name="connsiteX59" fmla="*/ 673029 w 974607"/>
                  <a:gd name="connsiteY59" fmla="*/ 992688 h 1516072"/>
                  <a:gd name="connsiteX60" fmla="*/ 674934 w 974607"/>
                  <a:gd name="connsiteY60" fmla="*/ 986973 h 1516072"/>
                  <a:gd name="connsiteX61" fmla="*/ 680649 w 974607"/>
                  <a:gd name="connsiteY61" fmla="*/ 985068 h 1516072"/>
                  <a:gd name="connsiteX62" fmla="*/ 686364 w 974607"/>
                  <a:gd name="connsiteY62" fmla="*/ 981258 h 1516072"/>
                  <a:gd name="connsiteX63" fmla="*/ 695889 w 974607"/>
                  <a:gd name="connsiteY63" fmla="*/ 971733 h 1516072"/>
                  <a:gd name="connsiteX64" fmla="*/ 705414 w 974607"/>
                  <a:gd name="connsiteY64" fmla="*/ 960303 h 1516072"/>
                  <a:gd name="connsiteX65" fmla="*/ 716844 w 974607"/>
                  <a:gd name="connsiteY65" fmla="*/ 952683 h 1516072"/>
                  <a:gd name="connsiteX66" fmla="*/ 732084 w 974607"/>
                  <a:gd name="connsiteY66" fmla="*/ 939348 h 1516072"/>
                  <a:gd name="connsiteX67" fmla="*/ 741609 w 974607"/>
                  <a:gd name="connsiteY67" fmla="*/ 927918 h 1516072"/>
                  <a:gd name="connsiteX68" fmla="*/ 753039 w 974607"/>
                  <a:gd name="connsiteY68" fmla="*/ 918393 h 1516072"/>
                  <a:gd name="connsiteX69" fmla="*/ 758754 w 974607"/>
                  <a:gd name="connsiteY69" fmla="*/ 906963 h 1516072"/>
                  <a:gd name="connsiteX70" fmla="*/ 760659 w 974607"/>
                  <a:gd name="connsiteY70" fmla="*/ 901248 h 1516072"/>
                  <a:gd name="connsiteX71" fmla="*/ 766374 w 974607"/>
                  <a:gd name="connsiteY71" fmla="*/ 889818 h 1516072"/>
                  <a:gd name="connsiteX72" fmla="*/ 764469 w 974607"/>
                  <a:gd name="connsiteY72" fmla="*/ 874578 h 1516072"/>
                  <a:gd name="connsiteX73" fmla="*/ 758754 w 974607"/>
                  <a:gd name="connsiteY73" fmla="*/ 872673 h 1516072"/>
                  <a:gd name="connsiteX74" fmla="*/ 737799 w 974607"/>
                  <a:gd name="connsiteY74" fmla="*/ 874578 h 1516072"/>
                  <a:gd name="connsiteX75" fmla="*/ 732084 w 974607"/>
                  <a:gd name="connsiteY75" fmla="*/ 878388 h 1516072"/>
                  <a:gd name="connsiteX76" fmla="*/ 699699 w 974607"/>
                  <a:gd name="connsiteY76" fmla="*/ 899343 h 1516072"/>
                  <a:gd name="connsiteX77" fmla="*/ 595181 w 974607"/>
                  <a:gd name="connsiteY77" fmla="*/ 957831 h 1516072"/>
                  <a:gd name="connsiteX78" fmla="*/ 507294 w 974607"/>
                  <a:gd name="connsiteY78" fmla="*/ 847908 h 1516072"/>
                  <a:gd name="connsiteX79" fmla="*/ 503484 w 974607"/>
                  <a:gd name="connsiteY79" fmla="*/ 358323 h 1516072"/>
                  <a:gd name="connsiteX80" fmla="*/ 499674 w 974607"/>
                  <a:gd name="connsiteY80" fmla="*/ 66858 h 1516072"/>
                  <a:gd name="connsiteX81" fmla="*/ 490149 w 974607"/>
                  <a:gd name="connsiteY81" fmla="*/ 40188 h 1516072"/>
                  <a:gd name="connsiteX82" fmla="*/ 488244 w 974607"/>
                  <a:gd name="connsiteY82" fmla="*/ 34473 h 1516072"/>
                  <a:gd name="connsiteX83" fmla="*/ 484434 w 974607"/>
                  <a:gd name="connsiteY83" fmla="*/ 28758 h 1516072"/>
                  <a:gd name="connsiteX84" fmla="*/ 478719 w 974607"/>
                  <a:gd name="connsiteY84" fmla="*/ 17328 h 1516072"/>
                  <a:gd name="connsiteX85" fmla="*/ 473004 w 974607"/>
                  <a:gd name="connsiteY85" fmla="*/ 13518 h 1516072"/>
                  <a:gd name="connsiteX86" fmla="*/ 469194 w 974607"/>
                  <a:gd name="connsiteY86" fmla="*/ 7803 h 1516072"/>
                  <a:gd name="connsiteX87" fmla="*/ 429189 w 974607"/>
                  <a:gd name="connsiteY87" fmla="*/ 11613 h 1516072"/>
                  <a:gd name="connsiteX88" fmla="*/ 425379 w 974607"/>
                  <a:gd name="connsiteY88" fmla="*/ 78288 h 1516072"/>
                  <a:gd name="connsiteX89" fmla="*/ 425379 w 974607"/>
                  <a:gd name="connsiteY89" fmla="*/ 84003 h 1516072"/>
                  <a:gd name="connsiteX90" fmla="*/ 436603 w 974607"/>
                  <a:gd name="connsiteY90" fmla="*/ 225952 h 1516072"/>
                  <a:gd name="connsiteX91" fmla="*/ 440619 w 974607"/>
                  <a:gd name="connsiteY91" fmla="*/ 421188 h 1516072"/>
                  <a:gd name="connsiteX92" fmla="*/ 440002 w 974607"/>
                  <a:gd name="connsiteY92" fmla="*/ 789160 h 1516072"/>
                  <a:gd name="connsiteX93" fmla="*/ 430322 w 974607"/>
                  <a:gd name="connsiteY93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33683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23798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23798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00664 w 974607"/>
                  <a:gd name="connsiteY43" fmla="*/ 1284153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80275 w 974607"/>
                  <a:gd name="connsiteY42" fmla="*/ 1331212 h 1516072"/>
                  <a:gd name="connsiteX43" fmla="*/ 827849 w 974607"/>
                  <a:gd name="connsiteY43" fmla="*/ 1303924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33989 w 974607"/>
                  <a:gd name="connsiteY41" fmla="*/ 1326063 h 1516072"/>
                  <a:gd name="connsiteX42" fmla="*/ 777804 w 974607"/>
                  <a:gd name="connsiteY42" fmla="*/ 1323798 h 1516072"/>
                  <a:gd name="connsiteX43" fmla="*/ 827849 w 974607"/>
                  <a:gd name="connsiteY43" fmla="*/ 1303924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694447 w 974607"/>
                  <a:gd name="connsiteY41" fmla="*/ 1286520 h 1516072"/>
                  <a:gd name="connsiteX42" fmla="*/ 777804 w 974607"/>
                  <a:gd name="connsiteY42" fmla="*/ 1323798 h 1516072"/>
                  <a:gd name="connsiteX43" fmla="*/ 827849 w 974607"/>
                  <a:gd name="connsiteY43" fmla="*/ 1303924 h 1516072"/>
                  <a:gd name="connsiteX44" fmla="*/ 783519 w 974607"/>
                  <a:gd name="connsiteY44" fmla="*/ 1253673 h 1516072"/>
                  <a:gd name="connsiteX45" fmla="*/ 773994 w 974607"/>
                  <a:gd name="connsiteY45" fmla="*/ 1247958 h 1516072"/>
                  <a:gd name="connsiteX46" fmla="*/ 648264 w 974607"/>
                  <a:gd name="connsiteY46" fmla="*/ 1156518 h 1516072"/>
                  <a:gd name="connsiteX47" fmla="*/ 645998 w 974607"/>
                  <a:gd name="connsiteY47" fmla="*/ 1108121 h 1516072"/>
                  <a:gd name="connsiteX48" fmla="*/ 671124 w 974607"/>
                  <a:gd name="connsiteY48" fmla="*/ 1089843 h 1516072"/>
                  <a:gd name="connsiteX49" fmla="*/ 724464 w 974607"/>
                  <a:gd name="connsiteY49" fmla="*/ 1082223 h 1516072"/>
                  <a:gd name="connsiteX50" fmla="*/ 871149 w 974607"/>
                  <a:gd name="connsiteY50" fmla="*/ 1086033 h 1516072"/>
                  <a:gd name="connsiteX51" fmla="*/ 899724 w 974607"/>
                  <a:gd name="connsiteY51" fmla="*/ 1091748 h 1516072"/>
                  <a:gd name="connsiteX52" fmla="*/ 963835 w 974607"/>
                  <a:gd name="connsiteY52" fmla="*/ 1090672 h 1516072"/>
                  <a:gd name="connsiteX53" fmla="*/ 970209 w 974607"/>
                  <a:gd name="connsiteY53" fmla="*/ 1054008 h 1516072"/>
                  <a:gd name="connsiteX54" fmla="*/ 918620 w 974607"/>
                  <a:gd name="connsiteY54" fmla="*/ 1034598 h 1516072"/>
                  <a:gd name="connsiteX55" fmla="*/ 803186 w 974607"/>
                  <a:gd name="connsiteY55" fmla="*/ 1037069 h 1516072"/>
                  <a:gd name="connsiteX56" fmla="*/ 646360 w 974607"/>
                  <a:gd name="connsiteY56" fmla="*/ 1049838 h 1516072"/>
                  <a:gd name="connsiteX57" fmla="*/ 640078 w 974607"/>
                  <a:gd name="connsiteY57" fmla="*/ 1026051 h 1516072"/>
                  <a:gd name="connsiteX58" fmla="*/ 673029 w 974607"/>
                  <a:gd name="connsiteY58" fmla="*/ 992688 h 1516072"/>
                  <a:gd name="connsiteX59" fmla="*/ 674934 w 974607"/>
                  <a:gd name="connsiteY59" fmla="*/ 986973 h 1516072"/>
                  <a:gd name="connsiteX60" fmla="*/ 680649 w 974607"/>
                  <a:gd name="connsiteY60" fmla="*/ 985068 h 1516072"/>
                  <a:gd name="connsiteX61" fmla="*/ 686364 w 974607"/>
                  <a:gd name="connsiteY61" fmla="*/ 981258 h 1516072"/>
                  <a:gd name="connsiteX62" fmla="*/ 695889 w 974607"/>
                  <a:gd name="connsiteY62" fmla="*/ 971733 h 1516072"/>
                  <a:gd name="connsiteX63" fmla="*/ 705414 w 974607"/>
                  <a:gd name="connsiteY63" fmla="*/ 960303 h 1516072"/>
                  <a:gd name="connsiteX64" fmla="*/ 716844 w 974607"/>
                  <a:gd name="connsiteY64" fmla="*/ 952683 h 1516072"/>
                  <a:gd name="connsiteX65" fmla="*/ 732084 w 974607"/>
                  <a:gd name="connsiteY65" fmla="*/ 939348 h 1516072"/>
                  <a:gd name="connsiteX66" fmla="*/ 741609 w 974607"/>
                  <a:gd name="connsiteY66" fmla="*/ 927918 h 1516072"/>
                  <a:gd name="connsiteX67" fmla="*/ 753039 w 974607"/>
                  <a:gd name="connsiteY67" fmla="*/ 918393 h 1516072"/>
                  <a:gd name="connsiteX68" fmla="*/ 758754 w 974607"/>
                  <a:gd name="connsiteY68" fmla="*/ 906963 h 1516072"/>
                  <a:gd name="connsiteX69" fmla="*/ 760659 w 974607"/>
                  <a:gd name="connsiteY69" fmla="*/ 901248 h 1516072"/>
                  <a:gd name="connsiteX70" fmla="*/ 766374 w 974607"/>
                  <a:gd name="connsiteY70" fmla="*/ 889818 h 1516072"/>
                  <a:gd name="connsiteX71" fmla="*/ 764469 w 974607"/>
                  <a:gd name="connsiteY71" fmla="*/ 874578 h 1516072"/>
                  <a:gd name="connsiteX72" fmla="*/ 758754 w 974607"/>
                  <a:gd name="connsiteY72" fmla="*/ 872673 h 1516072"/>
                  <a:gd name="connsiteX73" fmla="*/ 737799 w 974607"/>
                  <a:gd name="connsiteY73" fmla="*/ 874578 h 1516072"/>
                  <a:gd name="connsiteX74" fmla="*/ 732084 w 974607"/>
                  <a:gd name="connsiteY74" fmla="*/ 878388 h 1516072"/>
                  <a:gd name="connsiteX75" fmla="*/ 699699 w 974607"/>
                  <a:gd name="connsiteY75" fmla="*/ 899343 h 1516072"/>
                  <a:gd name="connsiteX76" fmla="*/ 595181 w 974607"/>
                  <a:gd name="connsiteY76" fmla="*/ 957831 h 1516072"/>
                  <a:gd name="connsiteX77" fmla="*/ 507294 w 974607"/>
                  <a:gd name="connsiteY77" fmla="*/ 847908 h 1516072"/>
                  <a:gd name="connsiteX78" fmla="*/ 503484 w 974607"/>
                  <a:gd name="connsiteY78" fmla="*/ 358323 h 1516072"/>
                  <a:gd name="connsiteX79" fmla="*/ 499674 w 974607"/>
                  <a:gd name="connsiteY79" fmla="*/ 66858 h 1516072"/>
                  <a:gd name="connsiteX80" fmla="*/ 490149 w 974607"/>
                  <a:gd name="connsiteY80" fmla="*/ 40188 h 1516072"/>
                  <a:gd name="connsiteX81" fmla="*/ 488244 w 974607"/>
                  <a:gd name="connsiteY81" fmla="*/ 34473 h 1516072"/>
                  <a:gd name="connsiteX82" fmla="*/ 484434 w 974607"/>
                  <a:gd name="connsiteY82" fmla="*/ 28758 h 1516072"/>
                  <a:gd name="connsiteX83" fmla="*/ 478719 w 974607"/>
                  <a:gd name="connsiteY83" fmla="*/ 17328 h 1516072"/>
                  <a:gd name="connsiteX84" fmla="*/ 473004 w 974607"/>
                  <a:gd name="connsiteY84" fmla="*/ 13518 h 1516072"/>
                  <a:gd name="connsiteX85" fmla="*/ 469194 w 974607"/>
                  <a:gd name="connsiteY85" fmla="*/ 7803 h 1516072"/>
                  <a:gd name="connsiteX86" fmla="*/ 429189 w 974607"/>
                  <a:gd name="connsiteY86" fmla="*/ 11613 h 1516072"/>
                  <a:gd name="connsiteX87" fmla="*/ 425379 w 974607"/>
                  <a:gd name="connsiteY87" fmla="*/ 78288 h 1516072"/>
                  <a:gd name="connsiteX88" fmla="*/ 425379 w 974607"/>
                  <a:gd name="connsiteY88" fmla="*/ 84003 h 1516072"/>
                  <a:gd name="connsiteX89" fmla="*/ 436603 w 974607"/>
                  <a:gd name="connsiteY89" fmla="*/ 225952 h 1516072"/>
                  <a:gd name="connsiteX90" fmla="*/ 440619 w 974607"/>
                  <a:gd name="connsiteY90" fmla="*/ 421188 h 1516072"/>
                  <a:gd name="connsiteX91" fmla="*/ 440002 w 974607"/>
                  <a:gd name="connsiteY91" fmla="*/ 789160 h 1516072"/>
                  <a:gd name="connsiteX92" fmla="*/ 430322 w 974607"/>
                  <a:gd name="connsiteY9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7849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86364 w 974607"/>
                  <a:gd name="connsiteY60" fmla="*/ 981258 h 1516072"/>
                  <a:gd name="connsiteX61" fmla="*/ 695889 w 974607"/>
                  <a:gd name="connsiteY61" fmla="*/ 971733 h 1516072"/>
                  <a:gd name="connsiteX62" fmla="*/ 705414 w 974607"/>
                  <a:gd name="connsiteY62" fmla="*/ 960303 h 1516072"/>
                  <a:gd name="connsiteX63" fmla="*/ 716844 w 974607"/>
                  <a:gd name="connsiteY63" fmla="*/ 952683 h 1516072"/>
                  <a:gd name="connsiteX64" fmla="*/ 732084 w 974607"/>
                  <a:gd name="connsiteY64" fmla="*/ 939348 h 1516072"/>
                  <a:gd name="connsiteX65" fmla="*/ 741609 w 974607"/>
                  <a:gd name="connsiteY65" fmla="*/ 927918 h 1516072"/>
                  <a:gd name="connsiteX66" fmla="*/ 753039 w 974607"/>
                  <a:gd name="connsiteY66" fmla="*/ 918393 h 1516072"/>
                  <a:gd name="connsiteX67" fmla="*/ 758754 w 974607"/>
                  <a:gd name="connsiteY67" fmla="*/ 906963 h 1516072"/>
                  <a:gd name="connsiteX68" fmla="*/ 760659 w 974607"/>
                  <a:gd name="connsiteY68" fmla="*/ 901248 h 1516072"/>
                  <a:gd name="connsiteX69" fmla="*/ 766374 w 974607"/>
                  <a:gd name="connsiteY69" fmla="*/ 889818 h 1516072"/>
                  <a:gd name="connsiteX70" fmla="*/ 764469 w 974607"/>
                  <a:gd name="connsiteY70" fmla="*/ 874578 h 1516072"/>
                  <a:gd name="connsiteX71" fmla="*/ 758754 w 974607"/>
                  <a:gd name="connsiteY71" fmla="*/ 872673 h 1516072"/>
                  <a:gd name="connsiteX72" fmla="*/ 737799 w 974607"/>
                  <a:gd name="connsiteY72" fmla="*/ 874578 h 1516072"/>
                  <a:gd name="connsiteX73" fmla="*/ 732084 w 974607"/>
                  <a:gd name="connsiteY73" fmla="*/ 878388 h 1516072"/>
                  <a:gd name="connsiteX74" fmla="*/ 699699 w 974607"/>
                  <a:gd name="connsiteY74" fmla="*/ 899343 h 1516072"/>
                  <a:gd name="connsiteX75" fmla="*/ 595181 w 974607"/>
                  <a:gd name="connsiteY75" fmla="*/ 957831 h 1516072"/>
                  <a:gd name="connsiteX76" fmla="*/ 507294 w 974607"/>
                  <a:gd name="connsiteY76" fmla="*/ 847908 h 1516072"/>
                  <a:gd name="connsiteX77" fmla="*/ 503484 w 974607"/>
                  <a:gd name="connsiteY77" fmla="*/ 358323 h 1516072"/>
                  <a:gd name="connsiteX78" fmla="*/ 499674 w 974607"/>
                  <a:gd name="connsiteY78" fmla="*/ 66858 h 1516072"/>
                  <a:gd name="connsiteX79" fmla="*/ 490149 w 974607"/>
                  <a:gd name="connsiteY79" fmla="*/ 40188 h 1516072"/>
                  <a:gd name="connsiteX80" fmla="*/ 488244 w 974607"/>
                  <a:gd name="connsiteY80" fmla="*/ 34473 h 1516072"/>
                  <a:gd name="connsiteX81" fmla="*/ 484434 w 974607"/>
                  <a:gd name="connsiteY81" fmla="*/ 28758 h 1516072"/>
                  <a:gd name="connsiteX82" fmla="*/ 478719 w 974607"/>
                  <a:gd name="connsiteY82" fmla="*/ 17328 h 1516072"/>
                  <a:gd name="connsiteX83" fmla="*/ 473004 w 974607"/>
                  <a:gd name="connsiteY83" fmla="*/ 13518 h 1516072"/>
                  <a:gd name="connsiteX84" fmla="*/ 469194 w 974607"/>
                  <a:gd name="connsiteY84" fmla="*/ 7803 h 1516072"/>
                  <a:gd name="connsiteX85" fmla="*/ 429189 w 974607"/>
                  <a:gd name="connsiteY85" fmla="*/ 11613 h 1516072"/>
                  <a:gd name="connsiteX86" fmla="*/ 425379 w 974607"/>
                  <a:gd name="connsiteY86" fmla="*/ 78288 h 1516072"/>
                  <a:gd name="connsiteX87" fmla="*/ 425379 w 974607"/>
                  <a:gd name="connsiteY87" fmla="*/ 84003 h 1516072"/>
                  <a:gd name="connsiteX88" fmla="*/ 436603 w 974607"/>
                  <a:gd name="connsiteY88" fmla="*/ 225952 h 1516072"/>
                  <a:gd name="connsiteX89" fmla="*/ 440619 w 974607"/>
                  <a:gd name="connsiteY89" fmla="*/ 421188 h 1516072"/>
                  <a:gd name="connsiteX90" fmla="*/ 440002 w 974607"/>
                  <a:gd name="connsiteY90" fmla="*/ 789160 h 1516072"/>
                  <a:gd name="connsiteX91" fmla="*/ 430322 w 974607"/>
                  <a:gd name="connsiteY91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86364 w 974607"/>
                  <a:gd name="connsiteY60" fmla="*/ 981258 h 1516072"/>
                  <a:gd name="connsiteX61" fmla="*/ 695889 w 974607"/>
                  <a:gd name="connsiteY61" fmla="*/ 971733 h 1516072"/>
                  <a:gd name="connsiteX62" fmla="*/ 705414 w 974607"/>
                  <a:gd name="connsiteY62" fmla="*/ 960303 h 1516072"/>
                  <a:gd name="connsiteX63" fmla="*/ 716844 w 974607"/>
                  <a:gd name="connsiteY63" fmla="*/ 952683 h 1516072"/>
                  <a:gd name="connsiteX64" fmla="*/ 732084 w 974607"/>
                  <a:gd name="connsiteY64" fmla="*/ 939348 h 1516072"/>
                  <a:gd name="connsiteX65" fmla="*/ 741609 w 974607"/>
                  <a:gd name="connsiteY65" fmla="*/ 927918 h 1516072"/>
                  <a:gd name="connsiteX66" fmla="*/ 753039 w 974607"/>
                  <a:gd name="connsiteY66" fmla="*/ 918393 h 1516072"/>
                  <a:gd name="connsiteX67" fmla="*/ 758754 w 974607"/>
                  <a:gd name="connsiteY67" fmla="*/ 906963 h 1516072"/>
                  <a:gd name="connsiteX68" fmla="*/ 760659 w 974607"/>
                  <a:gd name="connsiteY68" fmla="*/ 901248 h 1516072"/>
                  <a:gd name="connsiteX69" fmla="*/ 766374 w 974607"/>
                  <a:gd name="connsiteY69" fmla="*/ 889818 h 1516072"/>
                  <a:gd name="connsiteX70" fmla="*/ 764469 w 974607"/>
                  <a:gd name="connsiteY70" fmla="*/ 874578 h 1516072"/>
                  <a:gd name="connsiteX71" fmla="*/ 758754 w 974607"/>
                  <a:gd name="connsiteY71" fmla="*/ 872673 h 1516072"/>
                  <a:gd name="connsiteX72" fmla="*/ 737799 w 974607"/>
                  <a:gd name="connsiteY72" fmla="*/ 874578 h 1516072"/>
                  <a:gd name="connsiteX73" fmla="*/ 732084 w 974607"/>
                  <a:gd name="connsiteY73" fmla="*/ 878388 h 1516072"/>
                  <a:gd name="connsiteX74" fmla="*/ 699699 w 974607"/>
                  <a:gd name="connsiteY74" fmla="*/ 899343 h 1516072"/>
                  <a:gd name="connsiteX75" fmla="*/ 595181 w 974607"/>
                  <a:gd name="connsiteY75" fmla="*/ 957831 h 1516072"/>
                  <a:gd name="connsiteX76" fmla="*/ 507294 w 974607"/>
                  <a:gd name="connsiteY76" fmla="*/ 847908 h 1516072"/>
                  <a:gd name="connsiteX77" fmla="*/ 503484 w 974607"/>
                  <a:gd name="connsiteY77" fmla="*/ 358323 h 1516072"/>
                  <a:gd name="connsiteX78" fmla="*/ 499674 w 974607"/>
                  <a:gd name="connsiteY78" fmla="*/ 66858 h 1516072"/>
                  <a:gd name="connsiteX79" fmla="*/ 490149 w 974607"/>
                  <a:gd name="connsiteY79" fmla="*/ 40188 h 1516072"/>
                  <a:gd name="connsiteX80" fmla="*/ 488244 w 974607"/>
                  <a:gd name="connsiteY80" fmla="*/ 34473 h 1516072"/>
                  <a:gd name="connsiteX81" fmla="*/ 484434 w 974607"/>
                  <a:gd name="connsiteY81" fmla="*/ 28758 h 1516072"/>
                  <a:gd name="connsiteX82" fmla="*/ 478719 w 974607"/>
                  <a:gd name="connsiteY82" fmla="*/ 17328 h 1516072"/>
                  <a:gd name="connsiteX83" fmla="*/ 473004 w 974607"/>
                  <a:gd name="connsiteY83" fmla="*/ 13518 h 1516072"/>
                  <a:gd name="connsiteX84" fmla="*/ 469194 w 974607"/>
                  <a:gd name="connsiteY84" fmla="*/ 7803 h 1516072"/>
                  <a:gd name="connsiteX85" fmla="*/ 429189 w 974607"/>
                  <a:gd name="connsiteY85" fmla="*/ 11613 h 1516072"/>
                  <a:gd name="connsiteX86" fmla="*/ 425379 w 974607"/>
                  <a:gd name="connsiteY86" fmla="*/ 78288 h 1516072"/>
                  <a:gd name="connsiteX87" fmla="*/ 425379 w 974607"/>
                  <a:gd name="connsiteY87" fmla="*/ 84003 h 1516072"/>
                  <a:gd name="connsiteX88" fmla="*/ 436603 w 974607"/>
                  <a:gd name="connsiteY88" fmla="*/ 225952 h 1516072"/>
                  <a:gd name="connsiteX89" fmla="*/ 440619 w 974607"/>
                  <a:gd name="connsiteY89" fmla="*/ 421188 h 1516072"/>
                  <a:gd name="connsiteX90" fmla="*/ 440002 w 974607"/>
                  <a:gd name="connsiteY90" fmla="*/ 789160 h 1516072"/>
                  <a:gd name="connsiteX91" fmla="*/ 430322 w 974607"/>
                  <a:gd name="connsiteY91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86364 w 974607"/>
                  <a:gd name="connsiteY60" fmla="*/ 981258 h 1516072"/>
                  <a:gd name="connsiteX61" fmla="*/ 695889 w 974607"/>
                  <a:gd name="connsiteY61" fmla="*/ 971733 h 1516072"/>
                  <a:gd name="connsiteX62" fmla="*/ 716844 w 974607"/>
                  <a:gd name="connsiteY62" fmla="*/ 952683 h 1516072"/>
                  <a:gd name="connsiteX63" fmla="*/ 732084 w 974607"/>
                  <a:gd name="connsiteY63" fmla="*/ 939348 h 1516072"/>
                  <a:gd name="connsiteX64" fmla="*/ 741609 w 974607"/>
                  <a:gd name="connsiteY64" fmla="*/ 927918 h 1516072"/>
                  <a:gd name="connsiteX65" fmla="*/ 753039 w 974607"/>
                  <a:gd name="connsiteY65" fmla="*/ 918393 h 1516072"/>
                  <a:gd name="connsiteX66" fmla="*/ 758754 w 974607"/>
                  <a:gd name="connsiteY66" fmla="*/ 906963 h 1516072"/>
                  <a:gd name="connsiteX67" fmla="*/ 760659 w 974607"/>
                  <a:gd name="connsiteY67" fmla="*/ 901248 h 1516072"/>
                  <a:gd name="connsiteX68" fmla="*/ 766374 w 974607"/>
                  <a:gd name="connsiteY68" fmla="*/ 889818 h 1516072"/>
                  <a:gd name="connsiteX69" fmla="*/ 764469 w 974607"/>
                  <a:gd name="connsiteY69" fmla="*/ 874578 h 1516072"/>
                  <a:gd name="connsiteX70" fmla="*/ 758754 w 974607"/>
                  <a:gd name="connsiteY70" fmla="*/ 872673 h 1516072"/>
                  <a:gd name="connsiteX71" fmla="*/ 737799 w 974607"/>
                  <a:gd name="connsiteY71" fmla="*/ 874578 h 1516072"/>
                  <a:gd name="connsiteX72" fmla="*/ 732084 w 974607"/>
                  <a:gd name="connsiteY72" fmla="*/ 878388 h 1516072"/>
                  <a:gd name="connsiteX73" fmla="*/ 699699 w 974607"/>
                  <a:gd name="connsiteY73" fmla="*/ 899343 h 1516072"/>
                  <a:gd name="connsiteX74" fmla="*/ 595181 w 974607"/>
                  <a:gd name="connsiteY74" fmla="*/ 957831 h 1516072"/>
                  <a:gd name="connsiteX75" fmla="*/ 507294 w 974607"/>
                  <a:gd name="connsiteY75" fmla="*/ 847908 h 1516072"/>
                  <a:gd name="connsiteX76" fmla="*/ 503484 w 974607"/>
                  <a:gd name="connsiteY76" fmla="*/ 358323 h 1516072"/>
                  <a:gd name="connsiteX77" fmla="*/ 499674 w 974607"/>
                  <a:gd name="connsiteY77" fmla="*/ 66858 h 1516072"/>
                  <a:gd name="connsiteX78" fmla="*/ 490149 w 974607"/>
                  <a:gd name="connsiteY78" fmla="*/ 40188 h 1516072"/>
                  <a:gd name="connsiteX79" fmla="*/ 488244 w 974607"/>
                  <a:gd name="connsiteY79" fmla="*/ 34473 h 1516072"/>
                  <a:gd name="connsiteX80" fmla="*/ 484434 w 974607"/>
                  <a:gd name="connsiteY80" fmla="*/ 28758 h 1516072"/>
                  <a:gd name="connsiteX81" fmla="*/ 478719 w 974607"/>
                  <a:gd name="connsiteY81" fmla="*/ 17328 h 1516072"/>
                  <a:gd name="connsiteX82" fmla="*/ 473004 w 974607"/>
                  <a:gd name="connsiteY82" fmla="*/ 13518 h 1516072"/>
                  <a:gd name="connsiteX83" fmla="*/ 469194 w 974607"/>
                  <a:gd name="connsiteY83" fmla="*/ 7803 h 1516072"/>
                  <a:gd name="connsiteX84" fmla="*/ 429189 w 974607"/>
                  <a:gd name="connsiteY84" fmla="*/ 11613 h 1516072"/>
                  <a:gd name="connsiteX85" fmla="*/ 425379 w 974607"/>
                  <a:gd name="connsiteY85" fmla="*/ 78288 h 1516072"/>
                  <a:gd name="connsiteX86" fmla="*/ 425379 w 974607"/>
                  <a:gd name="connsiteY86" fmla="*/ 84003 h 1516072"/>
                  <a:gd name="connsiteX87" fmla="*/ 436603 w 974607"/>
                  <a:gd name="connsiteY87" fmla="*/ 225952 h 1516072"/>
                  <a:gd name="connsiteX88" fmla="*/ 440619 w 974607"/>
                  <a:gd name="connsiteY88" fmla="*/ 421188 h 1516072"/>
                  <a:gd name="connsiteX89" fmla="*/ 440002 w 974607"/>
                  <a:gd name="connsiteY89" fmla="*/ 789160 h 1516072"/>
                  <a:gd name="connsiteX90" fmla="*/ 430322 w 974607"/>
                  <a:gd name="connsiteY90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80649 w 974607"/>
                  <a:gd name="connsiteY59" fmla="*/ 985068 h 1516072"/>
                  <a:gd name="connsiteX60" fmla="*/ 695889 w 974607"/>
                  <a:gd name="connsiteY60" fmla="*/ 971733 h 1516072"/>
                  <a:gd name="connsiteX61" fmla="*/ 716844 w 974607"/>
                  <a:gd name="connsiteY61" fmla="*/ 952683 h 1516072"/>
                  <a:gd name="connsiteX62" fmla="*/ 732084 w 974607"/>
                  <a:gd name="connsiteY62" fmla="*/ 939348 h 1516072"/>
                  <a:gd name="connsiteX63" fmla="*/ 741609 w 974607"/>
                  <a:gd name="connsiteY63" fmla="*/ 927918 h 1516072"/>
                  <a:gd name="connsiteX64" fmla="*/ 753039 w 974607"/>
                  <a:gd name="connsiteY64" fmla="*/ 918393 h 1516072"/>
                  <a:gd name="connsiteX65" fmla="*/ 758754 w 974607"/>
                  <a:gd name="connsiteY65" fmla="*/ 906963 h 1516072"/>
                  <a:gd name="connsiteX66" fmla="*/ 760659 w 974607"/>
                  <a:gd name="connsiteY66" fmla="*/ 901248 h 1516072"/>
                  <a:gd name="connsiteX67" fmla="*/ 766374 w 974607"/>
                  <a:gd name="connsiteY67" fmla="*/ 889818 h 1516072"/>
                  <a:gd name="connsiteX68" fmla="*/ 764469 w 974607"/>
                  <a:gd name="connsiteY68" fmla="*/ 874578 h 1516072"/>
                  <a:gd name="connsiteX69" fmla="*/ 758754 w 974607"/>
                  <a:gd name="connsiteY69" fmla="*/ 872673 h 1516072"/>
                  <a:gd name="connsiteX70" fmla="*/ 737799 w 974607"/>
                  <a:gd name="connsiteY70" fmla="*/ 874578 h 1516072"/>
                  <a:gd name="connsiteX71" fmla="*/ 732084 w 974607"/>
                  <a:gd name="connsiteY71" fmla="*/ 878388 h 1516072"/>
                  <a:gd name="connsiteX72" fmla="*/ 699699 w 974607"/>
                  <a:gd name="connsiteY72" fmla="*/ 899343 h 1516072"/>
                  <a:gd name="connsiteX73" fmla="*/ 595181 w 974607"/>
                  <a:gd name="connsiteY73" fmla="*/ 957831 h 1516072"/>
                  <a:gd name="connsiteX74" fmla="*/ 507294 w 974607"/>
                  <a:gd name="connsiteY74" fmla="*/ 847908 h 1516072"/>
                  <a:gd name="connsiteX75" fmla="*/ 503484 w 974607"/>
                  <a:gd name="connsiteY75" fmla="*/ 358323 h 1516072"/>
                  <a:gd name="connsiteX76" fmla="*/ 499674 w 974607"/>
                  <a:gd name="connsiteY76" fmla="*/ 66858 h 1516072"/>
                  <a:gd name="connsiteX77" fmla="*/ 490149 w 974607"/>
                  <a:gd name="connsiteY77" fmla="*/ 40188 h 1516072"/>
                  <a:gd name="connsiteX78" fmla="*/ 488244 w 974607"/>
                  <a:gd name="connsiteY78" fmla="*/ 34473 h 1516072"/>
                  <a:gd name="connsiteX79" fmla="*/ 484434 w 974607"/>
                  <a:gd name="connsiteY79" fmla="*/ 28758 h 1516072"/>
                  <a:gd name="connsiteX80" fmla="*/ 478719 w 974607"/>
                  <a:gd name="connsiteY80" fmla="*/ 17328 h 1516072"/>
                  <a:gd name="connsiteX81" fmla="*/ 473004 w 974607"/>
                  <a:gd name="connsiteY81" fmla="*/ 13518 h 1516072"/>
                  <a:gd name="connsiteX82" fmla="*/ 469194 w 974607"/>
                  <a:gd name="connsiteY82" fmla="*/ 7803 h 1516072"/>
                  <a:gd name="connsiteX83" fmla="*/ 429189 w 974607"/>
                  <a:gd name="connsiteY83" fmla="*/ 11613 h 1516072"/>
                  <a:gd name="connsiteX84" fmla="*/ 425379 w 974607"/>
                  <a:gd name="connsiteY84" fmla="*/ 78288 h 1516072"/>
                  <a:gd name="connsiteX85" fmla="*/ 425379 w 974607"/>
                  <a:gd name="connsiteY85" fmla="*/ 84003 h 1516072"/>
                  <a:gd name="connsiteX86" fmla="*/ 436603 w 974607"/>
                  <a:gd name="connsiteY86" fmla="*/ 225952 h 1516072"/>
                  <a:gd name="connsiteX87" fmla="*/ 440619 w 974607"/>
                  <a:gd name="connsiteY87" fmla="*/ 421188 h 1516072"/>
                  <a:gd name="connsiteX88" fmla="*/ 440002 w 974607"/>
                  <a:gd name="connsiteY88" fmla="*/ 789160 h 1516072"/>
                  <a:gd name="connsiteX89" fmla="*/ 430322 w 974607"/>
                  <a:gd name="connsiteY89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695889 w 974607"/>
                  <a:gd name="connsiteY59" fmla="*/ 971733 h 1516072"/>
                  <a:gd name="connsiteX60" fmla="*/ 716844 w 974607"/>
                  <a:gd name="connsiteY60" fmla="*/ 952683 h 1516072"/>
                  <a:gd name="connsiteX61" fmla="*/ 732084 w 974607"/>
                  <a:gd name="connsiteY61" fmla="*/ 939348 h 1516072"/>
                  <a:gd name="connsiteX62" fmla="*/ 741609 w 974607"/>
                  <a:gd name="connsiteY62" fmla="*/ 927918 h 1516072"/>
                  <a:gd name="connsiteX63" fmla="*/ 753039 w 974607"/>
                  <a:gd name="connsiteY63" fmla="*/ 918393 h 1516072"/>
                  <a:gd name="connsiteX64" fmla="*/ 758754 w 974607"/>
                  <a:gd name="connsiteY64" fmla="*/ 906963 h 1516072"/>
                  <a:gd name="connsiteX65" fmla="*/ 760659 w 974607"/>
                  <a:gd name="connsiteY65" fmla="*/ 901248 h 1516072"/>
                  <a:gd name="connsiteX66" fmla="*/ 766374 w 974607"/>
                  <a:gd name="connsiteY66" fmla="*/ 889818 h 1516072"/>
                  <a:gd name="connsiteX67" fmla="*/ 764469 w 974607"/>
                  <a:gd name="connsiteY67" fmla="*/ 874578 h 1516072"/>
                  <a:gd name="connsiteX68" fmla="*/ 758754 w 974607"/>
                  <a:gd name="connsiteY68" fmla="*/ 872673 h 1516072"/>
                  <a:gd name="connsiteX69" fmla="*/ 737799 w 974607"/>
                  <a:gd name="connsiteY69" fmla="*/ 874578 h 1516072"/>
                  <a:gd name="connsiteX70" fmla="*/ 732084 w 974607"/>
                  <a:gd name="connsiteY70" fmla="*/ 878388 h 1516072"/>
                  <a:gd name="connsiteX71" fmla="*/ 699699 w 974607"/>
                  <a:gd name="connsiteY71" fmla="*/ 899343 h 1516072"/>
                  <a:gd name="connsiteX72" fmla="*/ 595181 w 974607"/>
                  <a:gd name="connsiteY72" fmla="*/ 957831 h 1516072"/>
                  <a:gd name="connsiteX73" fmla="*/ 507294 w 974607"/>
                  <a:gd name="connsiteY73" fmla="*/ 847908 h 1516072"/>
                  <a:gd name="connsiteX74" fmla="*/ 503484 w 974607"/>
                  <a:gd name="connsiteY74" fmla="*/ 358323 h 1516072"/>
                  <a:gd name="connsiteX75" fmla="*/ 499674 w 974607"/>
                  <a:gd name="connsiteY75" fmla="*/ 66858 h 1516072"/>
                  <a:gd name="connsiteX76" fmla="*/ 490149 w 974607"/>
                  <a:gd name="connsiteY76" fmla="*/ 40188 h 1516072"/>
                  <a:gd name="connsiteX77" fmla="*/ 488244 w 974607"/>
                  <a:gd name="connsiteY77" fmla="*/ 34473 h 1516072"/>
                  <a:gd name="connsiteX78" fmla="*/ 484434 w 974607"/>
                  <a:gd name="connsiteY78" fmla="*/ 28758 h 1516072"/>
                  <a:gd name="connsiteX79" fmla="*/ 478719 w 974607"/>
                  <a:gd name="connsiteY79" fmla="*/ 17328 h 1516072"/>
                  <a:gd name="connsiteX80" fmla="*/ 473004 w 974607"/>
                  <a:gd name="connsiteY80" fmla="*/ 13518 h 1516072"/>
                  <a:gd name="connsiteX81" fmla="*/ 469194 w 974607"/>
                  <a:gd name="connsiteY81" fmla="*/ 7803 h 1516072"/>
                  <a:gd name="connsiteX82" fmla="*/ 429189 w 974607"/>
                  <a:gd name="connsiteY82" fmla="*/ 11613 h 1516072"/>
                  <a:gd name="connsiteX83" fmla="*/ 425379 w 974607"/>
                  <a:gd name="connsiteY83" fmla="*/ 78288 h 1516072"/>
                  <a:gd name="connsiteX84" fmla="*/ 425379 w 974607"/>
                  <a:gd name="connsiteY84" fmla="*/ 84003 h 1516072"/>
                  <a:gd name="connsiteX85" fmla="*/ 436603 w 974607"/>
                  <a:gd name="connsiteY85" fmla="*/ 225952 h 1516072"/>
                  <a:gd name="connsiteX86" fmla="*/ 440619 w 974607"/>
                  <a:gd name="connsiteY86" fmla="*/ 421188 h 1516072"/>
                  <a:gd name="connsiteX87" fmla="*/ 440002 w 974607"/>
                  <a:gd name="connsiteY87" fmla="*/ 789160 h 1516072"/>
                  <a:gd name="connsiteX88" fmla="*/ 430322 w 974607"/>
                  <a:gd name="connsiteY88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674934 w 974607"/>
                  <a:gd name="connsiteY58" fmla="*/ 986973 h 1516072"/>
                  <a:gd name="connsiteX59" fmla="*/ 716844 w 974607"/>
                  <a:gd name="connsiteY59" fmla="*/ 952683 h 1516072"/>
                  <a:gd name="connsiteX60" fmla="*/ 732084 w 974607"/>
                  <a:gd name="connsiteY60" fmla="*/ 939348 h 1516072"/>
                  <a:gd name="connsiteX61" fmla="*/ 741609 w 974607"/>
                  <a:gd name="connsiteY61" fmla="*/ 927918 h 1516072"/>
                  <a:gd name="connsiteX62" fmla="*/ 753039 w 974607"/>
                  <a:gd name="connsiteY62" fmla="*/ 918393 h 1516072"/>
                  <a:gd name="connsiteX63" fmla="*/ 758754 w 974607"/>
                  <a:gd name="connsiteY63" fmla="*/ 906963 h 1516072"/>
                  <a:gd name="connsiteX64" fmla="*/ 760659 w 974607"/>
                  <a:gd name="connsiteY64" fmla="*/ 901248 h 1516072"/>
                  <a:gd name="connsiteX65" fmla="*/ 766374 w 974607"/>
                  <a:gd name="connsiteY65" fmla="*/ 889818 h 1516072"/>
                  <a:gd name="connsiteX66" fmla="*/ 764469 w 974607"/>
                  <a:gd name="connsiteY66" fmla="*/ 874578 h 1516072"/>
                  <a:gd name="connsiteX67" fmla="*/ 758754 w 974607"/>
                  <a:gd name="connsiteY67" fmla="*/ 872673 h 1516072"/>
                  <a:gd name="connsiteX68" fmla="*/ 737799 w 974607"/>
                  <a:gd name="connsiteY68" fmla="*/ 874578 h 1516072"/>
                  <a:gd name="connsiteX69" fmla="*/ 732084 w 974607"/>
                  <a:gd name="connsiteY69" fmla="*/ 878388 h 1516072"/>
                  <a:gd name="connsiteX70" fmla="*/ 699699 w 974607"/>
                  <a:gd name="connsiteY70" fmla="*/ 899343 h 1516072"/>
                  <a:gd name="connsiteX71" fmla="*/ 595181 w 974607"/>
                  <a:gd name="connsiteY71" fmla="*/ 957831 h 1516072"/>
                  <a:gd name="connsiteX72" fmla="*/ 507294 w 974607"/>
                  <a:gd name="connsiteY72" fmla="*/ 847908 h 1516072"/>
                  <a:gd name="connsiteX73" fmla="*/ 503484 w 974607"/>
                  <a:gd name="connsiteY73" fmla="*/ 358323 h 1516072"/>
                  <a:gd name="connsiteX74" fmla="*/ 499674 w 974607"/>
                  <a:gd name="connsiteY74" fmla="*/ 66858 h 1516072"/>
                  <a:gd name="connsiteX75" fmla="*/ 490149 w 974607"/>
                  <a:gd name="connsiteY75" fmla="*/ 40188 h 1516072"/>
                  <a:gd name="connsiteX76" fmla="*/ 488244 w 974607"/>
                  <a:gd name="connsiteY76" fmla="*/ 34473 h 1516072"/>
                  <a:gd name="connsiteX77" fmla="*/ 484434 w 974607"/>
                  <a:gd name="connsiteY77" fmla="*/ 28758 h 1516072"/>
                  <a:gd name="connsiteX78" fmla="*/ 478719 w 974607"/>
                  <a:gd name="connsiteY78" fmla="*/ 17328 h 1516072"/>
                  <a:gd name="connsiteX79" fmla="*/ 473004 w 974607"/>
                  <a:gd name="connsiteY79" fmla="*/ 13518 h 1516072"/>
                  <a:gd name="connsiteX80" fmla="*/ 469194 w 974607"/>
                  <a:gd name="connsiteY80" fmla="*/ 7803 h 1516072"/>
                  <a:gd name="connsiteX81" fmla="*/ 429189 w 974607"/>
                  <a:gd name="connsiteY81" fmla="*/ 11613 h 1516072"/>
                  <a:gd name="connsiteX82" fmla="*/ 425379 w 974607"/>
                  <a:gd name="connsiteY82" fmla="*/ 78288 h 1516072"/>
                  <a:gd name="connsiteX83" fmla="*/ 425379 w 974607"/>
                  <a:gd name="connsiteY83" fmla="*/ 84003 h 1516072"/>
                  <a:gd name="connsiteX84" fmla="*/ 436603 w 974607"/>
                  <a:gd name="connsiteY84" fmla="*/ 225952 h 1516072"/>
                  <a:gd name="connsiteX85" fmla="*/ 440619 w 974607"/>
                  <a:gd name="connsiteY85" fmla="*/ 421188 h 1516072"/>
                  <a:gd name="connsiteX86" fmla="*/ 440002 w 974607"/>
                  <a:gd name="connsiteY86" fmla="*/ 789160 h 1516072"/>
                  <a:gd name="connsiteX87" fmla="*/ 430322 w 974607"/>
                  <a:gd name="connsiteY87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41609 w 974607"/>
                  <a:gd name="connsiteY60" fmla="*/ 927918 h 1516072"/>
                  <a:gd name="connsiteX61" fmla="*/ 753039 w 974607"/>
                  <a:gd name="connsiteY61" fmla="*/ 918393 h 1516072"/>
                  <a:gd name="connsiteX62" fmla="*/ 758754 w 974607"/>
                  <a:gd name="connsiteY62" fmla="*/ 906963 h 1516072"/>
                  <a:gd name="connsiteX63" fmla="*/ 760659 w 974607"/>
                  <a:gd name="connsiteY63" fmla="*/ 901248 h 1516072"/>
                  <a:gd name="connsiteX64" fmla="*/ 766374 w 974607"/>
                  <a:gd name="connsiteY64" fmla="*/ 889818 h 1516072"/>
                  <a:gd name="connsiteX65" fmla="*/ 764469 w 974607"/>
                  <a:gd name="connsiteY65" fmla="*/ 874578 h 1516072"/>
                  <a:gd name="connsiteX66" fmla="*/ 758754 w 974607"/>
                  <a:gd name="connsiteY66" fmla="*/ 872673 h 1516072"/>
                  <a:gd name="connsiteX67" fmla="*/ 737799 w 974607"/>
                  <a:gd name="connsiteY67" fmla="*/ 874578 h 1516072"/>
                  <a:gd name="connsiteX68" fmla="*/ 732084 w 974607"/>
                  <a:gd name="connsiteY68" fmla="*/ 878388 h 1516072"/>
                  <a:gd name="connsiteX69" fmla="*/ 699699 w 974607"/>
                  <a:gd name="connsiteY69" fmla="*/ 899343 h 1516072"/>
                  <a:gd name="connsiteX70" fmla="*/ 595181 w 974607"/>
                  <a:gd name="connsiteY70" fmla="*/ 957831 h 1516072"/>
                  <a:gd name="connsiteX71" fmla="*/ 507294 w 974607"/>
                  <a:gd name="connsiteY71" fmla="*/ 847908 h 1516072"/>
                  <a:gd name="connsiteX72" fmla="*/ 503484 w 974607"/>
                  <a:gd name="connsiteY72" fmla="*/ 358323 h 1516072"/>
                  <a:gd name="connsiteX73" fmla="*/ 499674 w 974607"/>
                  <a:gd name="connsiteY73" fmla="*/ 66858 h 1516072"/>
                  <a:gd name="connsiteX74" fmla="*/ 490149 w 974607"/>
                  <a:gd name="connsiteY74" fmla="*/ 40188 h 1516072"/>
                  <a:gd name="connsiteX75" fmla="*/ 488244 w 974607"/>
                  <a:gd name="connsiteY75" fmla="*/ 34473 h 1516072"/>
                  <a:gd name="connsiteX76" fmla="*/ 484434 w 974607"/>
                  <a:gd name="connsiteY76" fmla="*/ 28758 h 1516072"/>
                  <a:gd name="connsiteX77" fmla="*/ 478719 w 974607"/>
                  <a:gd name="connsiteY77" fmla="*/ 17328 h 1516072"/>
                  <a:gd name="connsiteX78" fmla="*/ 473004 w 974607"/>
                  <a:gd name="connsiteY78" fmla="*/ 13518 h 1516072"/>
                  <a:gd name="connsiteX79" fmla="*/ 469194 w 974607"/>
                  <a:gd name="connsiteY79" fmla="*/ 7803 h 1516072"/>
                  <a:gd name="connsiteX80" fmla="*/ 429189 w 974607"/>
                  <a:gd name="connsiteY80" fmla="*/ 11613 h 1516072"/>
                  <a:gd name="connsiteX81" fmla="*/ 425379 w 974607"/>
                  <a:gd name="connsiteY81" fmla="*/ 78288 h 1516072"/>
                  <a:gd name="connsiteX82" fmla="*/ 425379 w 974607"/>
                  <a:gd name="connsiteY82" fmla="*/ 84003 h 1516072"/>
                  <a:gd name="connsiteX83" fmla="*/ 436603 w 974607"/>
                  <a:gd name="connsiteY83" fmla="*/ 225952 h 1516072"/>
                  <a:gd name="connsiteX84" fmla="*/ 440619 w 974607"/>
                  <a:gd name="connsiteY84" fmla="*/ 421188 h 1516072"/>
                  <a:gd name="connsiteX85" fmla="*/ 440002 w 974607"/>
                  <a:gd name="connsiteY85" fmla="*/ 789160 h 1516072"/>
                  <a:gd name="connsiteX86" fmla="*/ 430322 w 974607"/>
                  <a:gd name="connsiteY86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58754 w 974607"/>
                  <a:gd name="connsiteY61" fmla="*/ 906963 h 1516072"/>
                  <a:gd name="connsiteX62" fmla="*/ 760659 w 974607"/>
                  <a:gd name="connsiteY62" fmla="*/ 901248 h 1516072"/>
                  <a:gd name="connsiteX63" fmla="*/ 766374 w 974607"/>
                  <a:gd name="connsiteY63" fmla="*/ 889818 h 1516072"/>
                  <a:gd name="connsiteX64" fmla="*/ 764469 w 974607"/>
                  <a:gd name="connsiteY64" fmla="*/ 874578 h 1516072"/>
                  <a:gd name="connsiteX65" fmla="*/ 758754 w 974607"/>
                  <a:gd name="connsiteY65" fmla="*/ 872673 h 1516072"/>
                  <a:gd name="connsiteX66" fmla="*/ 737799 w 974607"/>
                  <a:gd name="connsiteY66" fmla="*/ 874578 h 1516072"/>
                  <a:gd name="connsiteX67" fmla="*/ 732084 w 974607"/>
                  <a:gd name="connsiteY67" fmla="*/ 878388 h 1516072"/>
                  <a:gd name="connsiteX68" fmla="*/ 699699 w 974607"/>
                  <a:gd name="connsiteY68" fmla="*/ 899343 h 1516072"/>
                  <a:gd name="connsiteX69" fmla="*/ 595181 w 974607"/>
                  <a:gd name="connsiteY69" fmla="*/ 957831 h 1516072"/>
                  <a:gd name="connsiteX70" fmla="*/ 507294 w 974607"/>
                  <a:gd name="connsiteY70" fmla="*/ 847908 h 1516072"/>
                  <a:gd name="connsiteX71" fmla="*/ 503484 w 974607"/>
                  <a:gd name="connsiteY71" fmla="*/ 358323 h 1516072"/>
                  <a:gd name="connsiteX72" fmla="*/ 499674 w 974607"/>
                  <a:gd name="connsiteY72" fmla="*/ 66858 h 1516072"/>
                  <a:gd name="connsiteX73" fmla="*/ 490149 w 974607"/>
                  <a:gd name="connsiteY73" fmla="*/ 40188 h 1516072"/>
                  <a:gd name="connsiteX74" fmla="*/ 488244 w 974607"/>
                  <a:gd name="connsiteY74" fmla="*/ 34473 h 1516072"/>
                  <a:gd name="connsiteX75" fmla="*/ 484434 w 974607"/>
                  <a:gd name="connsiteY75" fmla="*/ 28758 h 1516072"/>
                  <a:gd name="connsiteX76" fmla="*/ 478719 w 974607"/>
                  <a:gd name="connsiteY76" fmla="*/ 17328 h 1516072"/>
                  <a:gd name="connsiteX77" fmla="*/ 473004 w 974607"/>
                  <a:gd name="connsiteY77" fmla="*/ 13518 h 1516072"/>
                  <a:gd name="connsiteX78" fmla="*/ 469194 w 974607"/>
                  <a:gd name="connsiteY78" fmla="*/ 7803 h 1516072"/>
                  <a:gd name="connsiteX79" fmla="*/ 429189 w 974607"/>
                  <a:gd name="connsiteY79" fmla="*/ 11613 h 1516072"/>
                  <a:gd name="connsiteX80" fmla="*/ 425379 w 974607"/>
                  <a:gd name="connsiteY80" fmla="*/ 78288 h 1516072"/>
                  <a:gd name="connsiteX81" fmla="*/ 425379 w 974607"/>
                  <a:gd name="connsiteY81" fmla="*/ 84003 h 1516072"/>
                  <a:gd name="connsiteX82" fmla="*/ 436603 w 974607"/>
                  <a:gd name="connsiteY82" fmla="*/ 225952 h 1516072"/>
                  <a:gd name="connsiteX83" fmla="*/ 440619 w 974607"/>
                  <a:gd name="connsiteY83" fmla="*/ 421188 h 1516072"/>
                  <a:gd name="connsiteX84" fmla="*/ 440002 w 974607"/>
                  <a:gd name="connsiteY84" fmla="*/ 789160 h 1516072"/>
                  <a:gd name="connsiteX85" fmla="*/ 430322 w 974607"/>
                  <a:gd name="connsiteY85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0659 w 974607"/>
                  <a:gd name="connsiteY61" fmla="*/ 901248 h 1516072"/>
                  <a:gd name="connsiteX62" fmla="*/ 766374 w 974607"/>
                  <a:gd name="connsiteY62" fmla="*/ 889818 h 1516072"/>
                  <a:gd name="connsiteX63" fmla="*/ 764469 w 974607"/>
                  <a:gd name="connsiteY63" fmla="*/ 874578 h 1516072"/>
                  <a:gd name="connsiteX64" fmla="*/ 758754 w 974607"/>
                  <a:gd name="connsiteY64" fmla="*/ 872673 h 1516072"/>
                  <a:gd name="connsiteX65" fmla="*/ 737799 w 974607"/>
                  <a:gd name="connsiteY65" fmla="*/ 874578 h 1516072"/>
                  <a:gd name="connsiteX66" fmla="*/ 732084 w 974607"/>
                  <a:gd name="connsiteY66" fmla="*/ 878388 h 1516072"/>
                  <a:gd name="connsiteX67" fmla="*/ 699699 w 974607"/>
                  <a:gd name="connsiteY67" fmla="*/ 899343 h 1516072"/>
                  <a:gd name="connsiteX68" fmla="*/ 595181 w 974607"/>
                  <a:gd name="connsiteY68" fmla="*/ 957831 h 1516072"/>
                  <a:gd name="connsiteX69" fmla="*/ 507294 w 974607"/>
                  <a:gd name="connsiteY69" fmla="*/ 847908 h 1516072"/>
                  <a:gd name="connsiteX70" fmla="*/ 503484 w 974607"/>
                  <a:gd name="connsiteY70" fmla="*/ 358323 h 1516072"/>
                  <a:gd name="connsiteX71" fmla="*/ 499674 w 974607"/>
                  <a:gd name="connsiteY71" fmla="*/ 66858 h 1516072"/>
                  <a:gd name="connsiteX72" fmla="*/ 490149 w 974607"/>
                  <a:gd name="connsiteY72" fmla="*/ 40188 h 1516072"/>
                  <a:gd name="connsiteX73" fmla="*/ 488244 w 974607"/>
                  <a:gd name="connsiteY73" fmla="*/ 34473 h 1516072"/>
                  <a:gd name="connsiteX74" fmla="*/ 484434 w 974607"/>
                  <a:gd name="connsiteY74" fmla="*/ 28758 h 1516072"/>
                  <a:gd name="connsiteX75" fmla="*/ 478719 w 974607"/>
                  <a:gd name="connsiteY75" fmla="*/ 17328 h 1516072"/>
                  <a:gd name="connsiteX76" fmla="*/ 473004 w 974607"/>
                  <a:gd name="connsiteY76" fmla="*/ 13518 h 1516072"/>
                  <a:gd name="connsiteX77" fmla="*/ 469194 w 974607"/>
                  <a:gd name="connsiteY77" fmla="*/ 7803 h 1516072"/>
                  <a:gd name="connsiteX78" fmla="*/ 429189 w 974607"/>
                  <a:gd name="connsiteY78" fmla="*/ 11613 h 1516072"/>
                  <a:gd name="connsiteX79" fmla="*/ 425379 w 974607"/>
                  <a:gd name="connsiteY79" fmla="*/ 78288 h 1516072"/>
                  <a:gd name="connsiteX80" fmla="*/ 425379 w 974607"/>
                  <a:gd name="connsiteY80" fmla="*/ 84003 h 1516072"/>
                  <a:gd name="connsiteX81" fmla="*/ 436603 w 974607"/>
                  <a:gd name="connsiteY81" fmla="*/ 225952 h 1516072"/>
                  <a:gd name="connsiteX82" fmla="*/ 440619 w 974607"/>
                  <a:gd name="connsiteY82" fmla="*/ 421188 h 1516072"/>
                  <a:gd name="connsiteX83" fmla="*/ 440002 w 974607"/>
                  <a:gd name="connsiteY83" fmla="*/ 789160 h 1516072"/>
                  <a:gd name="connsiteX84" fmla="*/ 430322 w 974607"/>
                  <a:gd name="connsiteY84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6374 w 974607"/>
                  <a:gd name="connsiteY61" fmla="*/ 889818 h 1516072"/>
                  <a:gd name="connsiteX62" fmla="*/ 764469 w 974607"/>
                  <a:gd name="connsiteY62" fmla="*/ 874578 h 1516072"/>
                  <a:gd name="connsiteX63" fmla="*/ 758754 w 974607"/>
                  <a:gd name="connsiteY63" fmla="*/ 872673 h 1516072"/>
                  <a:gd name="connsiteX64" fmla="*/ 737799 w 974607"/>
                  <a:gd name="connsiteY64" fmla="*/ 874578 h 1516072"/>
                  <a:gd name="connsiteX65" fmla="*/ 732084 w 974607"/>
                  <a:gd name="connsiteY65" fmla="*/ 878388 h 1516072"/>
                  <a:gd name="connsiteX66" fmla="*/ 699699 w 974607"/>
                  <a:gd name="connsiteY66" fmla="*/ 899343 h 1516072"/>
                  <a:gd name="connsiteX67" fmla="*/ 595181 w 974607"/>
                  <a:gd name="connsiteY67" fmla="*/ 957831 h 1516072"/>
                  <a:gd name="connsiteX68" fmla="*/ 507294 w 974607"/>
                  <a:gd name="connsiteY68" fmla="*/ 847908 h 1516072"/>
                  <a:gd name="connsiteX69" fmla="*/ 503484 w 974607"/>
                  <a:gd name="connsiteY69" fmla="*/ 358323 h 1516072"/>
                  <a:gd name="connsiteX70" fmla="*/ 499674 w 974607"/>
                  <a:gd name="connsiteY70" fmla="*/ 66858 h 1516072"/>
                  <a:gd name="connsiteX71" fmla="*/ 490149 w 974607"/>
                  <a:gd name="connsiteY71" fmla="*/ 40188 h 1516072"/>
                  <a:gd name="connsiteX72" fmla="*/ 488244 w 974607"/>
                  <a:gd name="connsiteY72" fmla="*/ 34473 h 1516072"/>
                  <a:gd name="connsiteX73" fmla="*/ 484434 w 974607"/>
                  <a:gd name="connsiteY73" fmla="*/ 28758 h 1516072"/>
                  <a:gd name="connsiteX74" fmla="*/ 478719 w 974607"/>
                  <a:gd name="connsiteY74" fmla="*/ 17328 h 1516072"/>
                  <a:gd name="connsiteX75" fmla="*/ 473004 w 974607"/>
                  <a:gd name="connsiteY75" fmla="*/ 13518 h 1516072"/>
                  <a:gd name="connsiteX76" fmla="*/ 469194 w 974607"/>
                  <a:gd name="connsiteY76" fmla="*/ 7803 h 1516072"/>
                  <a:gd name="connsiteX77" fmla="*/ 429189 w 974607"/>
                  <a:gd name="connsiteY77" fmla="*/ 11613 h 1516072"/>
                  <a:gd name="connsiteX78" fmla="*/ 425379 w 974607"/>
                  <a:gd name="connsiteY78" fmla="*/ 78288 h 1516072"/>
                  <a:gd name="connsiteX79" fmla="*/ 425379 w 974607"/>
                  <a:gd name="connsiteY79" fmla="*/ 84003 h 1516072"/>
                  <a:gd name="connsiteX80" fmla="*/ 436603 w 974607"/>
                  <a:gd name="connsiteY80" fmla="*/ 225952 h 1516072"/>
                  <a:gd name="connsiteX81" fmla="*/ 440619 w 974607"/>
                  <a:gd name="connsiteY81" fmla="*/ 421188 h 1516072"/>
                  <a:gd name="connsiteX82" fmla="*/ 440002 w 974607"/>
                  <a:gd name="connsiteY82" fmla="*/ 789160 h 1516072"/>
                  <a:gd name="connsiteX83" fmla="*/ 430322 w 974607"/>
                  <a:gd name="connsiteY83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6374 w 974607"/>
                  <a:gd name="connsiteY61" fmla="*/ 889818 h 1516072"/>
                  <a:gd name="connsiteX62" fmla="*/ 764469 w 974607"/>
                  <a:gd name="connsiteY62" fmla="*/ 874578 h 1516072"/>
                  <a:gd name="connsiteX63" fmla="*/ 737799 w 974607"/>
                  <a:gd name="connsiteY63" fmla="*/ 874578 h 1516072"/>
                  <a:gd name="connsiteX64" fmla="*/ 732084 w 974607"/>
                  <a:gd name="connsiteY64" fmla="*/ 878388 h 1516072"/>
                  <a:gd name="connsiteX65" fmla="*/ 699699 w 974607"/>
                  <a:gd name="connsiteY65" fmla="*/ 899343 h 1516072"/>
                  <a:gd name="connsiteX66" fmla="*/ 595181 w 974607"/>
                  <a:gd name="connsiteY66" fmla="*/ 957831 h 1516072"/>
                  <a:gd name="connsiteX67" fmla="*/ 507294 w 974607"/>
                  <a:gd name="connsiteY67" fmla="*/ 847908 h 1516072"/>
                  <a:gd name="connsiteX68" fmla="*/ 503484 w 974607"/>
                  <a:gd name="connsiteY68" fmla="*/ 358323 h 1516072"/>
                  <a:gd name="connsiteX69" fmla="*/ 499674 w 974607"/>
                  <a:gd name="connsiteY69" fmla="*/ 66858 h 1516072"/>
                  <a:gd name="connsiteX70" fmla="*/ 490149 w 974607"/>
                  <a:gd name="connsiteY70" fmla="*/ 40188 h 1516072"/>
                  <a:gd name="connsiteX71" fmla="*/ 488244 w 974607"/>
                  <a:gd name="connsiteY71" fmla="*/ 34473 h 1516072"/>
                  <a:gd name="connsiteX72" fmla="*/ 484434 w 974607"/>
                  <a:gd name="connsiteY72" fmla="*/ 28758 h 1516072"/>
                  <a:gd name="connsiteX73" fmla="*/ 478719 w 974607"/>
                  <a:gd name="connsiteY73" fmla="*/ 17328 h 1516072"/>
                  <a:gd name="connsiteX74" fmla="*/ 473004 w 974607"/>
                  <a:gd name="connsiteY74" fmla="*/ 13518 h 1516072"/>
                  <a:gd name="connsiteX75" fmla="*/ 469194 w 974607"/>
                  <a:gd name="connsiteY75" fmla="*/ 7803 h 1516072"/>
                  <a:gd name="connsiteX76" fmla="*/ 429189 w 974607"/>
                  <a:gd name="connsiteY76" fmla="*/ 11613 h 1516072"/>
                  <a:gd name="connsiteX77" fmla="*/ 425379 w 974607"/>
                  <a:gd name="connsiteY77" fmla="*/ 78288 h 1516072"/>
                  <a:gd name="connsiteX78" fmla="*/ 425379 w 974607"/>
                  <a:gd name="connsiteY78" fmla="*/ 84003 h 1516072"/>
                  <a:gd name="connsiteX79" fmla="*/ 436603 w 974607"/>
                  <a:gd name="connsiteY79" fmla="*/ 225952 h 1516072"/>
                  <a:gd name="connsiteX80" fmla="*/ 440619 w 974607"/>
                  <a:gd name="connsiteY80" fmla="*/ 421188 h 1516072"/>
                  <a:gd name="connsiteX81" fmla="*/ 440002 w 974607"/>
                  <a:gd name="connsiteY81" fmla="*/ 789160 h 1516072"/>
                  <a:gd name="connsiteX82" fmla="*/ 430322 w 974607"/>
                  <a:gd name="connsiteY82" fmla="*/ 879006 h 1516072"/>
                  <a:gd name="connsiteX0" fmla="*/ 430322 w 974607"/>
                  <a:gd name="connsiteY0" fmla="*/ 879006 h 1516072"/>
                  <a:gd name="connsiteX1" fmla="*/ 392427 w 974607"/>
                  <a:gd name="connsiteY1" fmla="*/ 931934 h 1516072"/>
                  <a:gd name="connsiteX2" fmla="*/ 312984 w 974607"/>
                  <a:gd name="connsiteY2" fmla="*/ 966018 h 1516072"/>
                  <a:gd name="connsiteX3" fmla="*/ 257945 w 974607"/>
                  <a:gd name="connsiteY3" fmla="*/ 967151 h 1516072"/>
                  <a:gd name="connsiteX4" fmla="*/ 188953 w 974607"/>
                  <a:gd name="connsiteY4" fmla="*/ 949800 h 1516072"/>
                  <a:gd name="connsiteX5" fmla="*/ 116769 w 974607"/>
                  <a:gd name="connsiteY5" fmla="*/ 903153 h 1516072"/>
                  <a:gd name="connsiteX6" fmla="*/ 59619 w 974607"/>
                  <a:gd name="connsiteY6" fmla="*/ 874578 h 1516072"/>
                  <a:gd name="connsiteX7" fmla="*/ 46284 w 974607"/>
                  <a:gd name="connsiteY7" fmla="*/ 895533 h 1516072"/>
                  <a:gd name="connsiteX8" fmla="*/ 50094 w 974607"/>
                  <a:gd name="connsiteY8" fmla="*/ 933633 h 1516072"/>
                  <a:gd name="connsiteX9" fmla="*/ 53904 w 974607"/>
                  <a:gd name="connsiteY9" fmla="*/ 939348 h 1516072"/>
                  <a:gd name="connsiteX10" fmla="*/ 59619 w 974607"/>
                  <a:gd name="connsiteY10" fmla="*/ 943158 h 1516072"/>
                  <a:gd name="connsiteX11" fmla="*/ 63429 w 974607"/>
                  <a:gd name="connsiteY11" fmla="*/ 948873 h 1516072"/>
                  <a:gd name="connsiteX12" fmla="*/ 80574 w 974607"/>
                  <a:gd name="connsiteY12" fmla="*/ 958398 h 1516072"/>
                  <a:gd name="connsiteX13" fmla="*/ 166299 w 974607"/>
                  <a:gd name="connsiteY13" fmla="*/ 979353 h 1516072"/>
                  <a:gd name="connsiteX14" fmla="*/ 267264 w 974607"/>
                  <a:gd name="connsiteY14" fmla="*/ 1021263 h 1516072"/>
                  <a:gd name="connsiteX15" fmla="*/ 278694 w 974607"/>
                  <a:gd name="connsiteY15" fmla="*/ 1076508 h 1516072"/>
                  <a:gd name="connsiteX16" fmla="*/ 264381 w 974607"/>
                  <a:gd name="connsiteY16" fmla="*/ 1119397 h 1516072"/>
                  <a:gd name="connsiteX17" fmla="*/ 186224 w 974607"/>
                  <a:gd name="connsiteY17" fmla="*/ 1150391 h 1516072"/>
                  <a:gd name="connsiteX18" fmla="*/ 15804 w 974607"/>
                  <a:gd name="connsiteY18" fmla="*/ 1160328 h 1516072"/>
                  <a:gd name="connsiteX19" fmla="*/ 6279 w 974607"/>
                  <a:gd name="connsiteY19" fmla="*/ 1169853 h 1516072"/>
                  <a:gd name="connsiteX20" fmla="*/ 4374 w 974607"/>
                  <a:gd name="connsiteY20" fmla="*/ 1175568 h 1516072"/>
                  <a:gd name="connsiteX21" fmla="*/ 564 w 974607"/>
                  <a:gd name="connsiteY21" fmla="*/ 1181283 h 1516072"/>
                  <a:gd name="connsiteX22" fmla="*/ 6279 w 974607"/>
                  <a:gd name="connsiteY22" fmla="*/ 1213668 h 1516072"/>
                  <a:gd name="connsiteX23" fmla="*/ 11994 w 974607"/>
                  <a:gd name="connsiteY23" fmla="*/ 1217478 h 1516072"/>
                  <a:gd name="connsiteX24" fmla="*/ 17709 w 974607"/>
                  <a:gd name="connsiteY24" fmla="*/ 1219383 h 1516072"/>
                  <a:gd name="connsiteX25" fmla="*/ 145344 w 974607"/>
                  <a:gd name="connsiteY25" fmla="*/ 1222421 h 1516072"/>
                  <a:gd name="connsiteX26" fmla="*/ 335999 w 974607"/>
                  <a:gd name="connsiteY26" fmla="*/ 1217478 h 1516072"/>
                  <a:gd name="connsiteX27" fmla="*/ 362514 w 974607"/>
                  <a:gd name="connsiteY27" fmla="*/ 1273701 h 1516072"/>
                  <a:gd name="connsiteX28" fmla="*/ 335071 w 974607"/>
                  <a:gd name="connsiteY28" fmla="*/ 1356594 h 1516072"/>
                  <a:gd name="connsiteX29" fmla="*/ 328224 w 974607"/>
                  <a:gd name="connsiteY29" fmla="*/ 1420386 h 1516072"/>
                  <a:gd name="connsiteX30" fmla="*/ 332034 w 974607"/>
                  <a:gd name="connsiteY30" fmla="*/ 1463223 h 1516072"/>
                  <a:gd name="connsiteX31" fmla="*/ 364419 w 974607"/>
                  <a:gd name="connsiteY31" fmla="*/ 1512753 h 1516072"/>
                  <a:gd name="connsiteX32" fmla="*/ 387279 w 974607"/>
                  <a:gd name="connsiteY32" fmla="*/ 1514658 h 1516072"/>
                  <a:gd name="connsiteX33" fmla="*/ 396804 w 974607"/>
                  <a:gd name="connsiteY33" fmla="*/ 1491798 h 1516072"/>
                  <a:gd name="connsiteX34" fmla="*/ 403085 w 974607"/>
                  <a:gd name="connsiteY34" fmla="*/ 1451433 h 1516072"/>
                  <a:gd name="connsiteX35" fmla="*/ 409367 w 974607"/>
                  <a:gd name="connsiteY35" fmla="*/ 1389340 h 1516072"/>
                  <a:gd name="connsiteX36" fmla="*/ 424041 w 974607"/>
                  <a:gd name="connsiteY36" fmla="*/ 1329152 h 1516072"/>
                  <a:gd name="connsiteX37" fmla="*/ 467289 w 974607"/>
                  <a:gd name="connsiteY37" fmla="*/ 1265103 h 1516072"/>
                  <a:gd name="connsiteX38" fmla="*/ 528455 w 974607"/>
                  <a:gd name="connsiteY38" fmla="*/ 1230091 h 1516072"/>
                  <a:gd name="connsiteX39" fmla="*/ 601154 w 974607"/>
                  <a:gd name="connsiteY39" fmla="*/ 1221700 h 1516072"/>
                  <a:gd name="connsiteX40" fmla="*/ 720654 w 974607"/>
                  <a:gd name="connsiteY40" fmla="*/ 1316538 h 1516072"/>
                  <a:gd name="connsiteX41" fmla="*/ 777804 w 974607"/>
                  <a:gd name="connsiteY41" fmla="*/ 1323798 h 1516072"/>
                  <a:gd name="connsiteX42" fmla="*/ 820435 w 974607"/>
                  <a:gd name="connsiteY42" fmla="*/ 1303924 h 1516072"/>
                  <a:gd name="connsiteX43" fmla="*/ 783519 w 974607"/>
                  <a:gd name="connsiteY43" fmla="*/ 1253673 h 1516072"/>
                  <a:gd name="connsiteX44" fmla="*/ 773994 w 974607"/>
                  <a:gd name="connsiteY44" fmla="*/ 1247958 h 1516072"/>
                  <a:gd name="connsiteX45" fmla="*/ 648264 w 974607"/>
                  <a:gd name="connsiteY45" fmla="*/ 1156518 h 1516072"/>
                  <a:gd name="connsiteX46" fmla="*/ 645998 w 974607"/>
                  <a:gd name="connsiteY46" fmla="*/ 1108121 h 1516072"/>
                  <a:gd name="connsiteX47" fmla="*/ 671124 w 974607"/>
                  <a:gd name="connsiteY47" fmla="*/ 1089843 h 1516072"/>
                  <a:gd name="connsiteX48" fmla="*/ 724464 w 974607"/>
                  <a:gd name="connsiteY48" fmla="*/ 1082223 h 1516072"/>
                  <a:gd name="connsiteX49" fmla="*/ 871149 w 974607"/>
                  <a:gd name="connsiteY49" fmla="*/ 1086033 h 1516072"/>
                  <a:gd name="connsiteX50" fmla="*/ 899724 w 974607"/>
                  <a:gd name="connsiteY50" fmla="*/ 1091748 h 1516072"/>
                  <a:gd name="connsiteX51" fmla="*/ 963835 w 974607"/>
                  <a:gd name="connsiteY51" fmla="*/ 1090672 h 1516072"/>
                  <a:gd name="connsiteX52" fmla="*/ 970209 w 974607"/>
                  <a:gd name="connsiteY52" fmla="*/ 1054008 h 1516072"/>
                  <a:gd name="connsiteX53" fmla="*/ 918620 w 974607"/>
                  <a:gd name="connsiteY53" fmla="*/ 1034598 h 1516072"/>
                  <a:gd name="connsiteX54" fmla="*/ 803186 w 974607"/>
                  <a:gd name="connsiteY54" fmla="*/ 1037069 h 1516072"/>
                  <a:gd name="connsiteX55" fmla="*/ 646360 w 974607"/>
                  <a:gd name="connsiteY55" fmla="*/ 1049838 h 1516072"/>
                  <a:gd name="connsiteX56" fmla="*/ 640078 w 974607"/>
                  <a:gd name="connsiteY56" fmla="*/ 1026051 h 1516072"/>
                  <a:gd name="connsiteX57" fmla="*/ 673029 w 974607"/>
                  <a:gd name="connsiteY57" fmla="*/ 992688 h 1516072"/>
                  <a:gd name="connsiteX58" fmla="*/ 716844 w 974607"/>
                  <a:gd name="connsiteY58" fmla="*/ 952683 h 1516072"/>
                  <a:gd name="connsiteX59" fmla="*/ 732084 w 974607"/>
                  <a:gd name="connsiteY59" fmla="*/ 939348 h 1516072"/>
                  <a:gd name="connsiteX60" fmla="*/ 753039 w 974607"/>
                  <a:gd name="connsiteY60" fmla="*/ 918393 h 1516072"/>
                  <a:gd name="connsiteX61" fmla="*/ 766374 w 974607"/>
                  <a:gd name="connsiteY61" fmla="*/ 889818 h 1516072"/>
                  <a:gd name="connsiteX62" fmla="*/ 764469 w 974607"/>
                  <a:gd name="connsiteY62" fmla="*/ 874578 h 1516072"/>
                  <a:gd name="connsiteX63" fmla="*/ 737799 w 974607"/>
                  <a:gd name="connsiteY63" fmla="*/ 874578 h 1516072"/>
                  <a:gd name="connsiteX64" fmla="*/ 699699 w 974607"/>
                  <a:gd name="connsiteY64" fmla="*/ 899343 h 1516072"/>
                  <a:gd name="connsiteX65" fmla="*/ 595181 w 974607"/>
                  <a:gd name="connsiteY65" fmla="*/ 957831 h 1516072"/>
                  <a:gd name="connsiteX66" fmla="*/ 507294 w 974607"/>
                  <a:gd name="connsiteY66" fmla="*/ 847908 h 1516072"/>
                  <a:gd name="connsiteX67" fmla="*/ 503484 w 974607"/>
                  <a:gd name="connsiteY67" fmla="*/ 358323 h 1516072"/>
                  <a:gd name="connsiteX68" fmla="*/ 499674 w 974607"/>
                  <a:gd name="connsiteY68" fmla="*/ 66858 h 1516072"/>
                  <a:gd name="connsiteX69" fmla="*/ 490149 w 974607"/>
                  <a:gd name="connsiteY69" fmla="*/ 40188 h 1516072"/>
                  <a:gd name="connsiteX70" fmla="*/ 488244 w 974607"/>
                  <a:gd name="connsiteY70" fmla="*/ 34473 h 1516072"/>
                  <a:gd name="connsiteX71" fmla="*/ 484434 w 974607"/>
                  <a:gd name="connsiteY71" fmla="*/ 28758 h 1516072"/>
                  <a:gd name="connsiteX72" fmla="*/ 478719 w 974607"/>
                  <a:gd name="connsiteY72" fmla="*/ 17328 h 1516072"/>
                  <a:gd name="connsiteX73" fmla="*/ 473004 w 974607"/>
                  <a:gd name="connsiteY73" fmla="*/ 13518 h 1516072"/>
                  <a:gd name="connsiteX74" fmla="*/ 469194 w 974607"/>
                  <a:gd name="connsiteY74" fmla="*/ 7803 h 1516072"/>
                  <a:gd name="connsiteX75" fmla="*/ 429189 w 974607"/>
                  <a:gd name="connsiteY75" fmla="*/ 11613 h 1516072"/>
                  <a:gd name="connsiteX76" fmla="*/ 425379 w 974607"/>
                  <a:gd name="connsiteY76" fmla="*/ 78288 h 1516072"/>
                  <a:gd name="connsiteX77" fmla="*/ 425379 w 974607"/>
                  <a:gd name="connsiteY77" fmla="*/ 84003 h 1516072"/>
                  <a:gd name="connsiteX78" fmla="*/ 436603 w 974607"/>
                  <a:gd name="connsiteY78" fmla="*/ 225952 h 1516072"/>
                  <a:gd name="connsiteX79" fmla="*/ 440619 w 974607"/>
                  <a:gd name="connsiteY79" fmla="*/ 421188 h 1516072"/>
                  <a:gd name="connsiteX80" fmla="*/ 440002 w 974607"/>
                  <a:gd name="connsiteY80" fmla="*/ 789160 h 1516072"/>
                  <a:gd name="connsiteX81" fmla="*/ 430322 w 974607"/>
                  <a:gd name="connsiteY81" fmla="*/ 879006 h 1516072"/>
                  <a:gd name="connsiteX0" fmla="*/ 430941 w 975226"/>
                  <a:gd name="connsiteY0" fmla="*/ 879006 h 1516072"/>
                  <a:gd name="connsiteX1" fmla="*/ 393046 w 975226"/>
                  <a:gd name="connsiteY1" fmla="*/ 931934 h 1516072"/>
                  <a:gd name="connsiteX2" fmla="*/ 313603 w 975226"/>
                  <a:gd name="connsiteY2" fmla="*/ 966018 h 1516072"/>
                  <a:gd name="connsiteX3" fmla="*/ 258564 w 975226"/>
                  <a:gd name="connsiteY3" fmla="*/ 967151 h 1516072"/>
                  <a:gd name="connsiteX4" fmla="*/ 189572 w 975226"/>
                  <a:gd name="connsiteY4" fmla="*/ 949800 h 1516072"/>
                  <a:gd name="connsiteX5" fmla="*/ 117388 w 975226"/>
                  <a:gd name="connsiteY5" fmla="*/ 903153 h 1516072"/>
                  <a:gd name="connsiteX6" fmla="*/ 60238 w 975226"/>
                  <a:gd name="connsiteY6" fmla="*/ 874578 h 1516072"/>
                  <a:gd name="connsiteX7" fmla="*/ 46903 w 975226"/>
                  <a:gd name="connsiteY7" fmla="*/ 895533 h 1516072"/>
                  <a:gd name="connsiteX8" fmla="*/ 50713 w 975226"/>
                  <a:gd name="connsiteY8" fmla="*/ 933633 h 1516072"/>
                  <a:gd name="connsiteX9" fmla="*/ 54523 w 975226"/>
                  <a:gd name="connsiteY9" fmla="*/ 939348 h 1516072"/>
                  <a:gd name="connsiteX10" fmla="*/ 60238 w 975226"/>
                  <a:gd name="connsiteY10" fmla="*/ 943158 h 1516072"/>
                  <a:gd name="connsiteX11" fmla="*/ 64048 w 975226"/>
                  <a:gd name="connsiteY11" fmla="*/ 948873 h 1516072"/>
                  <a:gd name="connsiteX12" fmla="*/ 81193 w 975226"/>
                  <a:gd name="connsiteY12" fmla="*/ 958398 h 1516072"/>
                  <a:gd name="connsiteX13" fmla="*/ 166918 w 975226"/>
                  <a:gd name="connsiteY13" fmla="*/ 979353 h 1516072"/>
                  <a:gd name="connsiteX14" fmla="*/ 267883 w 975226"/>
                  <a:gd name="connsiteY14" fmla="*/ 1021263 h 1516072"/>
                  <a:gd name="connsiteX15" fmla="*/ 279313 w 975226"/>
                  <a:gd name="connsiteY15" fmla="*/ 1076508 h 1516072"/>
                  <a:gd name="connsiteX16" fmla="*/ 265000 w 975226"/>
                  <a:gd name="connsiteY16" fmla="*/ 1119397 h 1516072"/>
                  <a:gd name="connsiteX17" fmla="*/ 186843 w 975226"/>
                  <a:gd name="connsiteY17" fmla="*/ 1150391 h 1516072"/>
                  <a:gd name="connsiteX18" fmla="*/ 16423 w 975226"/>
                  <a:gd name="connsiteY18" fmla="*/ 1160328 h 1516072"/>
                  <a:gd name="connsiteX19" fmla="*/ 4993 w 975226"/>
                  <a:gd name="connsiteY19" fmla="*/ 1175568 h 1516072"/>
                  <a:gd name="connsiteX20" fmla="*/ 1183 w 975226"/>
                  <a:gd name="connsiteY20" fmla="*/ 1181283 h 1516072"/>
                  <a:gd name="connsiteX21" fmla="*/ 6898 w 975226"/>
                  <a:gd name="connsiteY21" fmla="*/ 1213668 h 1516072"/>
                  <a:gd name="connsiteX22" fmla="*/ 12613 w 975226"/>
                  <a:gd name="connsiteY22" fmla="*/ 1217478 h 1516072"/>
                  <a:gd name="connsiteX23" fmla="*/ 18328 w 975226"/>
                  <a:gd name="connsiteY23" fmla="*/ 1219383 h 1516072"/>
                  <a:gd name="connsiteX24" fmla="*/ 145963 w 975226"/>
                  <a:gd name="connsiteY24" fmla="*/ 1222421 h 1516072"/>
                  <a:gd name="connsiteX25" fmla="*/ 336618 w 975226"/>
                  <a:gd name="connsiteY25" fmla="*/ 1217478 h 1516072"/>
                  <a:gd name="connsiteX26" fmla="*/ 363133 w 975226"/>
                  <a:gd name="connsiteY26" fmla="*/ 1273701 h 1516072"/>
                  <a:gd name="connsiteX27" fmla="*/ 335690 w 975226"/>
                  <a:gd name="connsiteY27" fmla="*/ 1356594 h 1516072"/>
                  <a:gd name="connsiteX28" fmla="*/ 328843 w 975226"/>
                  <a:gd name="connsiteY28" fmla="*/ 1420386 h 1516072"/>
                  <a:gd name="connsiteX29" fmla="*/ 332653 w 975226"/>
                  <a:gd name="connsiteY29" fmla="*/ 1463223 h 1516072"/>
                  <a:gd name="connsiteX30" fmla="*/ 365038 w 975226"/>
                  <a:gd name="connsiteY30" fmla="*/ 1512753 h 1516072"/>
                  <a:gd name="connsiteX31" fmla="*/ 387898 w 975226"/>
                  <a:gd name="connsiteY31" fmla="*/ 1514658 h 1516072"/>
                  <a:gd name="connsiteX32" fmla="*/ 397423 w 975226"/>
                  <a:gd name="connsiteY32" fmla="*/ 1491798 h 1516072"/>
                  <a:gd name="connsiteX33" fmla="*/ 403704 w 975226"/>
                  <a:gd name="connsiteY33" fmla="*/ 1451433 h 1516072"/>
                  <a:gd name="connsiteX34" fmla="*/ 409986 w 975226"/>
                  <a:gd name="connsiteY34" fmla="*/ 1389340 h 1516072"/>
                  <a:gd name="connsiteX35" fmla="*/ 424660 w 975226"/>
                  <a:gd name="connsiteY35" fmla="*/ 1329152 h 1516072"/>
                  <a:gd name="connsiteX36" fmla="*/ 467908 w 975226"/>
                  <a:gd name="connsiteY36" fmla="*/ 1265103 h 1516072"/>
                  <a:gd name="connsiteX37" fmla="*/ 529074 w 975226"/>
                  <a:gd name="connsiteY37" fmla="*/ 1230091 h 1516072"/>
                  <a:gd name="connsiteX38" fmla="*/ 601773 w 975226"/>
                  <a:gd name="connsiteY38" fmla="*/ 1221700 h 1516072"/>
                  <a:gd name="connsiteX39" fmla="*/ 721273 w 975226"/>
                  <a:gd name="connsiteY39" fmla="*/ 1316538 h 1516072"/>
                  <a:gd name="connsiteX40" fmla="*/ 778423 w 975226"/>
                  <a:gd name="connsiteY40" fmla="*/ 1323798 h 1516072"/>
                  <a:gd name="connsiteX41" fmla="*/ 821054 w 975226"/>
                  <a:gd name="connsiteY41" fmla="*/ 1303924 h 1516072"/>
                  <a:gd name="connsiteX42" fmla="*/ 784138 w 975226"/>
                  <a:gd name="connsiteY42" fmla="*/ 1253673 h 1516072"/>
                  <a:gd name="connsiteX43" fmla="*/ 774613 w 975226"/>
                  <a:gd name="connsiteY43" fmla="*/ 1247958 h 1516072"/>
                  <a:gd name="connsiteX44" fmla="*/ 648883 w 975226"/>
                  <a:gd name="connsiteY44" fmla="*/ 1156518 h 1516072"/>
                  <a:gd name="connsiteX45" fmla="*/ 646617 w 975226"/>
                  <a:gd name="connsiteY45" fmla="*/ 1108121 h 1516072"/>
                  <a:gd name="connsiteX46" fmla="*/ 671743 w 975226"/>
                  <a:gd name="connsiteY46" fmla="*/ 1089843 h 1516072"/>
                  <a:gd name="connsiteX47" fmla="*/ 725083 w 975226"/>
                  <a:gd name="connsiteY47" fmla="*/ 1082223 h 1516072"/>
                  <a:gd name="connsiteX48" fmla="*/ 871768 w 975226"/>
                  <a:gd name="connsiteY48" fmla="*/ 1086033 h 1516072"/>
                  <a:gd name="connsiteX49" fmla="*/ 900343 w 975226"/>
                  <a:gd name="connsiteY49" fmla="*/ 1091748 h 1516072"/>
                  <a:gd name="connsiteX50" fmla="*/ 964454 w 975226"/>
                  <a:gd name="connsiteY50" fmla="*/ 1090672 h 1516072"/>
                  <a:gd name="connsiteX51" fmla="*/ 970828 w 975226"/>
                  <a:gd name="connsiteY51" fmla="*/ 1054008 h 1516072"/>
                  <a:gd name="connsiteX52" fmla="*/ 919239 w 975226"/>
                  <a:gd name="connsiteY52" fmla="*/ 1034598 h 1516072"/>
                  <a:gd name="connsiteX53" fmla="*/ 803805 w 975226"/>
                  <a:gd name="connsiteY53" fmla="*/ 1037069 h 1516072"/>
                  <a:gd name="connsiteX54" fmla="*/ 646979 w 975226"/>
                  <a:gd name="connsiteY54" fmla="*/ 1049838 h 1516072"/>
                  <a:gd name="connsiteX55" fmla="*/ 640697 w 975226"/>
                  <a:gd name="connsiteY55" fmla="*/ 1026051 h 1516072"/>
                  <a:gd name="connsiteX56" fmla="*/ 673648 w 975226"/>
                  <a:gd name="connsiteY56" fmla="*/ 992688 h 1516072"/>
                  <a:gd name="connsiteX57" fmla="*/ 717463 w 975226"/>
                  <a:gd name="connsiteY57" fmla="*/ 952683 h 1516072"/>
                  <a:gd name="connsiteX58" fmla="*/ 732703 w 975226"/>
                  <a:gd name="connsiteY58" fmla="*/ 939348 h 1516072"/>
                  <a:gd name="connsiteX59" fmla="*/ 753658 w 975226"/>
                  <a:gd name="connsiteY59" fmla="*/ 918393 h 1516072"/>
                  <a:gd name="connsiteX60" fmla="*/ 766993 w 975226"/>
                  <a:gd name="connsiteY60" fmla="*/ 889818 h 1516072"/>
                  <a:gd name="connsiteX61" fmla="*/ 765088 w 975226"/>
                  <a:gd name="connsiteY61" fmla="*/ 874578 h 1516072"/>
                  <a:gd name="connsiteX62" fmla="*/ 738418 w 975226"/>
                  <a:gd name="connsiteY62" fmla="*/ 874578 h 1516072"/>
                  <a:gd name="connsiteX63" fmla="*/ 700318 w 975226"/>
                  <a:gd name="connsiteY63" fmla="*/ 899343 h 1516072"/>
                  <a:gd name="connsiteX64" fmla="*/ 595800 w 975226"/>
                  <a:gd name="connsiteY64" fmla="*/ 957831 h 1516072"/>
                  <a:gd name="connsiteX65" fmla="*/ 507913 w 975226"/>
                  <a:gd name="connsiteY65" fmla="*/ 847908 h 1516072"/>
                  <a:gd name="connsiteX66" fmla="*/ 504103 w 975226"/>
                  <a:gd name="connsiteY66" fmla="*/ 358323 h 1516072"/>
                  <a:gd name="connsiteX67" fmla="*/ 500293 w 975226"/>
                  <a:gd name="connsiteY67" fmla="*/ 66858 h 1516072"/>
                  <a:gd name="connsiteX68" fmla="*/ 490768 w 975226"/>
                  <a:gd name="connsiteY68" fmla="*/ 40188 h 1516072"/>
                  <a:gd name="connsiteX69" fmla="*/ 488863 w 975226"/>
                  <a:gd name="connsiteY69" fmla="*/ 34473 h 1516072"/>
                  <a:gd name="connsiteX70" fmla="*/ 485053 w 975226"/>
                  <a:gd name="connsiteY70" fmla="*/ 28758 h 1516072"/>
                  <a:gd name="connsiteX71" fmla="*/ 479338 w 975226"/>
                  <a:gd name="connsiteY71" fmla="*/ 17328 h 1516072"/>
                  <a:gd name="connsiteX72" fmla="*/ 473623 w 975226"/>
                  <a:gd name="connsiteY72" fmla="*/ 13518 h 1516072"/>
                  <a:gd name="connsiteX73" fmla="*/ 469813 w 975226"/>
                  <a:gd name="connsiteY73" fmla="*/ 7803 h 1516072"/>
                  <a:gd name="connsiteX74" fmla="*/ 429808 w 975226"/>
                  <a:gd name="connsiteY74" fmla="*/ 11613 h 1516072"/>
                  <a:gd name="connsiteX75" fmla="*/ 425998 w 975226"/>
                  <a:gd name="connsiteY75" fmla="*/ 78288 h 1516072"/>
                  <a:gd name="connsiteX76" fmla="*/ 425998 w 975226"/>
                  <a:gd name="connsiteY76" fmla="*/ 84003 h 1516072"/>
                  <a:gd name="connsiteX77" fmla="*/ 437222 w 975226"/>
                  <a:gd name="connsiteY77" fmla="*/ 225952 h 1516072"/>
                  <a:gd name="connsiteX78" fmla="*/ 441238 w 975226"/>
                  <a:gd name="connsiteY78" fmla="*/ 421188 h 1516072"/>
                  <a:gd name="connsiteX79" fmla="*/ 440621 w 975226"/>
                  <a:gd name="connsiteY79" fmla="*/ 789160 h 1516072"/>
                  <a:gd name="connsiteX80" fmla="*/ 430941 w 975226"/>
                  <a:gd name="connsiteY80" fmla="*/ 879006 h 1516072"/>
                  <a:gd name="connsiteX0" fmla="*/ 430609 w 974894"/>
                  <a:gd name="connsiteY0" fmla="*/ 879006 h 1516072"/>
                  <a:gd name="connsiteX1" fmla="*/ 392714 w 974894"/>
                  <a:gd name="connsiteY1" fmla="*/ 931934 h 1516072"/>
                  <a:gd name="connsiteX2" fmla="*/ 313271 w 974894"/>
                  <a:gd name="connsiteY2" fmla="*/ 966018 h 1516072"/>
                  <a:gd name="connsiteX3" fmla="*/ 258232 w 974894"/>
                  <a:gd name="connsiteY3" fmla="*/ 967151 h 1516072"/>
                  <a:gd name="connsiteX4" fmla="*/ 189240 w 974894"/>
                  <a:gd name="connsiteY4" fmla="*/ 949800 h 1516072"/>
                  <a:gd name="connsiteX5" fmla="*/ 117056 w 974894"/>
                  <a:gd name="connsiteY5" fmla="*/ 903153 h 1516072"/>
                  <a:gd name="connsiteX6" fmla="*/ 59906 w 974894"/>
                  <a:gd name="connsiteY6" fmla="*/ 874578 h 1516072"/>
                  <a:gd name="connsiteX7" fmla="*/ 46571 w 974894"/>
                  <a:gd name="connsiteY7" fmla="*/ 895533 h 1516072"/>
                  <a:gd name="connsiteX8" fmla="*/ 50381 w 974894"/>
                  <a:gd name="connsiteY8" fmla="*/ 933633 h 1516072"/>
                  <a:gd name="connsiteX9" fmla="*/ 54191 w 974894"/>
                  <a:gd name="connsiteY9" fmla="*/ 939348 h 1516072"/>
                  <a:gd name="connsiteX10" fmla="*/ 59906 w 974894"/>
                  <a:gd name="connsiteY10" fmla="*/ 943158 h 1516072"/>
                  <a:gd name="connsiteX11" fmla="*/ 63716 w 974894"/>
                  <a:gd name="connsiteY11" fmla="*/ 948873 h 1516072"/>
                  <a:gd name="connsiteX12" fmla="*/ 80861 w 974894"/>
                  <a:gd name="connsiteY12" fmla="*/ 958398 h 1516072"/>
                  <a:gd name="connsiteX13" fmla="*/ 166586 w 974894"/>
                  <a:gd name="connsiteY13" fmla="*/ 979353 h 1516072"/>
                  <a:gd name="connsiteX14" fmla="*/ 267551 w 974894"/>
                  <a:gd name="connsiteY14" fmla="*/ 1021263 h 1516072"/>
                  <a:gd name="connsiteX15" fmla="*/ 278981 w 974894"/>
                  <a:gd name="connsiteY15" fmla="*/ 1076508 h 1516072"/>
                  <a:gd name="connsiteX16" fmla="*/ 264668 w 974894"/>
                  <a:gd name="connsiteY16" fmla="*/ 1119397 h 1516072"/>
                  <a:gd name="connsiteX17" fmla="*/ 186511 w 974894"/>
                  <a:gd name="connsiteY17" fmla="*/ 1150391 h 1516072"/>
                  <a:gd name="connsiteX18" fmla="*/ 45748 w 974894"/>
                  <a:gd name="connsiteY18" fmla="*/ 1162799 h 1516072"/>
                  <a:gd name="connsiteX19" fmla="*/ 4661 w 974894"/>
                  <a:gd name="connsiteY19" fmla="*/ 1175568 h 1516072"/>
                  <a:gd name="connsiteX20" fmla="*/ 851 w 974894"/>
                  <a:gd name="connsiteY20" fmla="*/ 1181283 h 1516072"/>
                  <a:gd name="connsiteX21" fmla="*/ 6566 w 974894"/>
                  <a:gd name="connsiteY21" fmla="*/ 1213668 h 1516072"/>
                  <a:gd name="connsiteX22" fmla="*/ 12281 w 974894"/>
                  <a:gd name="connsiteY22" fmla="*/ 1217478 h 1516072"/>
                  <a:gd name="connsiteX23" fmla="*/ 17996 w 974894"/>
                  <a:gd name="connsiteY23" fmla="*/ 1219383 h 1516072"/>
                  <a:gd name="connsiteX24" fmla="*/ 145631 w 974894"/>
                  <a:gd name="connsiteY24" fmla="*/ 1222421 h 1516072"/>
                  <a:gd name="connsiteX25" fmla="*/ 336286 w 974894"/>
                  <a:gd name="connsiteY25" fmla="*/ 1217478 h 1516072"/>
                  <a:gd name="connsiteX26" fmla="*/ 362801 w 974894"/>
                  <a:gd name="connsiteY26" fmla="*/ 1273701 h 1516072"/>
                  <a:gd name="connsiteX27" fmla="*/ 335358 w 974894"/>
                  <a:gd name="connsiteY27" fmla="*/ 1356594 h 1516072"/>
                  <a:gd name="connsiteX28" fmla="*/ 328511 w 974894"/>
                  <a:gd name="connsiteY28" fmla="*/ 1420386 h 1516072"/>
                  <a:gd name="connsiteX29" fmla="*/ 332321 w 974894"/>
                  <a:gd name="connsiteY29" fmla="*/ 1463223 h 1516072"/>
                  <a:gd name="connsiteX30" fmla="*/ 364706 w 974894"/>
                  <a:gd name="connsiteY30" fmla="*/ 1512753 h 1516072"/>
                  <a:gd name="connsiteX31" fmla="*/ 387566 w 974894"/>
                  <a:gd name="connsiteY31" fmla="*/ 1514658 h 1516072"/>
                  <a:gd name="connsiteX32" fmla="*/ 397091 w 974894"/>
                  <a:gd name="connsiteY32" fmla="*/ 1491798 h 1516072"/>
                  <a:gd name="connsiteX33" fmla="*/ 403372 w 974894"/>
                  <a:gd name="connsiteY33" fmla="*/ 1451433 h 1516072"/>
                  <a:gd name="connsiteX34" fmla="*/ 409654 w 974894"/>
                  <a:gd name="connsiteY34" fmla="*/ 1389340 h 1516072"/>
                  <a:gd name="connsiteX35" fmla="*/ 424328 w 974894"/>
                  <a:gd name="connsiteY35" fmla="*/ 1329152 h 1516072"/>
                  <a:gd name="connsiteX36" fmla="*/ 467576 w 974894"/>
                  <a:gd name="connsiteY36" fmla="*/ 1265103 h 1516072"/>
                  <a:gd name="connsiteX37" fmla="*/ 528742 w 974894"/>
                  <a:gd name="connsiteY37" fmla="*/ 1230091 h 1516072"/>
                  <a:gd name="connsiteX38" fmla="*/ 601441 w 974894"/>
                  <a:gd name="connsiteY38" fmla="*/ 1221700 h 1516072"/>
                  <a:gd name="connsiteX39" fmla="*/ 720941 w 974894"/>
                  <a:gd name="connsiteY39" fmla="*/ 1316538 h 1516072"/>
                  <a:gd name="connsiteX40" fmla="*/ 778091 w 974894"/>
                  <a:gd name="connsiteY40" fmla="*/ 1323798 h 1516072"/>
                  <a:gd name="connsiteX41" fmla="*/ 820722 w 974894"/>
                  <a:gd name="connsiteY41" fmla="*/ 1303924 h 1516072"/>
                  <a:gd name="connsiteX42" fmla="*/ 783806 w 974894"/>
                  <a:gd name="connsiteY42" fmla="*/ 1253673 h 1516072"/>
                  <a:gd name="connsiteX43" fmla="*/ 774281 w 974894"/>
                  <a:gd name="connsiteY43" fmla="*/ 1247958 h 1516072"/>
                  <a:gd name="connsiteX44" fmla="*/ 648551 w 974894"/>
                  <a:gd name="connsiteY44" fmla="*/ 1156518 h 1516072"/>
                  <a:gd name="connsiteX45" fmla="*/ 646285 w 974894"/>
                  <a:gd name="connsiteY45" fmla="*/ 1108121 h 1516072"/>
                  <a:gd name="connsiteX46" fmla="*/ 671411 w 974894"/>
                  <a:gd name="connsiteY46" fmla="*/ 1089843 h 1516072"/>
                  <a:gd name="connsiteX47" fmla="*/ 724751 w 974894"/>
                  <a:gd name="connsiteY47" fmla="*/ 1082223 h 1516072"/>
                  <a:gd name="connsiteX48" fmla="*/ 871436 w 974894"/>
                  <a:gd name="connsiteY48" fmla="*/ 1086033 h 1516072"/>
                  <a:gd name="connsiteX49" fmla="*/ 900011 w 974894"/>
                  <a:gd name="connsiteY49" fmla="*/ 1091748 h 1516072"/>
                  <a:gd name="connsiteX50" fmla="*/ 964122 w 974894"/>
                  <a:gd name="connsiteY50" fmla="*/ 1090672 h 1516072"/>
                  <a:gd name="connsiteX51" fmla="*/ 970496 w 974894"/>
                  <a:gd name="connsiteY51" fmla="*/ 1054008 h 1516072"/>
                  <a:gd name="connsiteX52" fmla="*/ 918907 w 974894"/>
                  <a:gd name="connsiteY52" fmla="*/ 1034598 h 1516072"/>
                  <a:gd name="connsiteX53" fmla="*/ 803473 w 974894"/>
                  <a:gd name="connsiteY53" fmla="*/ 1037069 h 1516072"/>
                  <a:gd name="connsiteX54" fmla="*/ 646647 w 974894"/>
                  <a:gd name="connsiteY54" fmla="*/ 1049838 h 1516072"/>
                  <a:gd name="connsiteX55" fmla="*/ 640365 w 974894"/>
                  <a:gd name="connsiteY55" fmla="*/ 1026051 h 1516072"/>
                  <a:gd name="connsiteX56" fmla="*/ 673316 w 974894"/>
                  <a:gd name="connsiteY56" fmla="*/ 992688 h 1516072"/>
                  <a:gd name="connsiteX57" fmla="*/ 717131 w 974894"/>
                  <a:gd name="connsiteY57" fmla="*/ 952683 h 1516072"/>
                  <a:gd name="connsiteX58" fmla="*/ 732371 w 974894"/>
                  <a:gd name="connsiteY58" fmla="*/ 939348 h 1516072"/>
                  <a:gd name="connsiteX59" fmla="*/ 753326 w 974894"/>
                  <a:gd name="connsiteY59" fmla="*/ 918393 h 1516072"/>
                  <a:gd name="connsiteX60" fmla="*/ 766661 w 974894"/>
                  <a:gd name="connsiteY60" fmla="*/ 889818 h 1516072"/>
                  <a:gd name="connsiteX61" fmla="*/ 764756 w 974894"/>
                  <a:gd name="connsiteY61" fmla="*/ 874578 h 1516072"/>
                  <a:gd name="connsiteX62" fmla="*/ 738086 w 974894"/>
                  <a:gd name="connsiteY62" fmla="*/ 874578 h 1516072"/>
                  <a:gd name="connsiteX63" fmla="*/ 699986 w 974894"/>
                  <a:gd name="connsiteY63" fmla="*/ 899343 h 1516072"/>
                  <a:gd name="connsiteX64" fmla="*/ 595468 w 974894"/>
                  <a:gd name="connsiteY64" fmla="*/ 957831 h 1516072"/>
                  <a:gd name="connsiteX65" fmla="*/ 507581 w 974894"/>
                  <a:gd name="connsiteY65" fmla="*/ 847908 h 1516072"/>
                  <a:gd name="connsiteX66" fmla="*/ 503771 w 974894"/>
                  <a:gd name="connsiteY66" fmla="*/ 358323 h 1516072"/>
                  <a:gd name="connsiteX67" fmla="*/ 499961 w 974894"/>
                  <a:gd name="connsiteY67" fmla="*/ 66858 h 1516072"/>
                  <a:gd name="connsiteX68" fmla="*/ 490436 w 974894"/>
                  <a:gd name="connsiteY68" fmla="*/ 40188 h 1516072"/>
                  <a:gd name="connsiteX69" fmla="*/ 488531 w 974894"/>
                  <a:gd name="connsiteY69" fmla="*/ 34473 h 1516072"/>
                  <a:gd name="connsiteX70" fmla="*/ 484721 w 974894"/>
                  <a:gd name="connsiteY70" fmla="*/ 28758 h 1516072"/>
                  <a:gd name="connsiteX71" fmla="*/ 479006 w 974894"/>
                  <a:gd name="connsiteY71" fmla="*/ 17328 h 1516072"/>
                  <a:gd name="connsiteX72" fmla="*/ 473291 w 974894"/>
                  <a:gd name="connsiteY72" fmla="*/ 13518 h 1516072"/>
                  <a:gd name="connsiteX73" fmla="*/ 469481 w 974894"/>
                  <a:gd name="connsiteY73" fmla="*/ 7803 h 1516072"/>
                  <a:gd name="connsiteX74" fmla="*/ 429476 w 974894"/>
                  <a:gd name="connsiteY74" fmla="*/ 11613 h 1516072"/>
                  <a:gd name="connsiteX75" fmla="*/ 425666 w 974894"/>
                  <a:gd name="connsiteY75" fmla="*/ 78288 h 1516072"/>
                  <a:gd name="connsiteX76" fmla="*/ 425666 w 974894"/>
                  <a:gd name="connsiteY76" fmla="*/ 84003 h 1516072"/>
                  <a:gd name="connsiteX77" fmla="*/ 436890 w 974894"/>
                  <a:gd name="connsiteY77" fmla="*/ 225952 h 1516072"/>
                  <a:gd name="connsiteX78" fmla="*/ 440906 w 974894"/>
                  <a:gd name="connsiteY78" fmla="*/ 421188 h 1516072"/>
                  <a:gd name="connsiteX79" fmla="*/ 440289 w 974894"/>
                  <a:gd name="connsiteY79" fmla="*/ 789160 h 1516072"/>
                  <a:gd name="connsiteX80" fmla="*/ 430609 w 974894"/>
                  <a:gd name="connsiteY80" fmla="*/ 879006 h 1516072"/>
                  <a:gd name="connsiteX0" fmla="*/ 430609 w 974894"/>
                  <a:gd name="connsiteY0" fmla="*/ 879006 h 1516072"/>
                  <a:gd name="connsiteX1" fmla="*/ 392714 w 974894"/>
                  <a:gd name="connsiteY1" fmla="*/ 931934 h 1516072"/>
                  <a:gd name="connsiteX2" fmla="*/ 313271 w 974894"/>
                  <a:gd name="connsiteY2" fmla="*/ 966018 h 1516072"/>
                  <a:gd name="connsiteX3" fmla="*/ 258232 w 974894"/>
                  <a:gd name="connsiteY3" fmla="*/ 967151 h 1516072"/>
                  <a:gd name="connsiteX4" fmla="*/ 189240 w 974894"/>
                  <a:gd name="connsiteY4" fmla="*/ 949800 h 1516072"/>
                  <a:gd name="connsiteX5" fmla="*/ 117056 w 974894"/>
                  <a:gd name="connsiteY5" fmla="*/ 903153 h 1516072"/>
                  <a:gd name="connsiteX6" fmla="*/ 59906 w 974894"/>
                  <a:gd name="connsiteY6" fmla="*/ 874578 h 1516072"/>
                  <a:gd name="connsiteX7" fmla="*/ 46571 w 974894"/>
                  <a:gd name="connsiteY7" fmla="*/ 895533 h 1516072"/>
                  <a:gd name="connsiteX8" fmla="*/ 50381 w 974894"/>
                  <a:gd name="connsiteY8" fmla="*/ 933633 h 1516072"/>
                  <a:gd name="connsiteX9" fmla="*/ 54191 w 974894"/>
                  <a:gd name="connsiteY9" fmla="*/ 939348 h 1516072"/>
                  <a:gd name="connsiteX10" fmla="*/ 59906 w 974894"/>
                  <a:gd name="connsiteY10" fmla="*/ 943158 h 1516072"/>
                  <a:gd name="connsiteX11" fmla="*/ 63716 w 974894"/>
                  <a:gd name="connsiteY11" fmla="*/ 948873 h 1516072"/>
                  <a:gd name="connsiteX12" fmla="*/ 80861 w 974894"/>
                  <a:gd name="connsiteY12" fmla="*/ 958398 h 1516072"/>
                  <a:gd name="connsiteX13" fmla="*/ 166586 w 974894"/>
                  <a:gd name="connsiteY13" fmla="*/ 979353 h 1516072"/>
                  <a:gd name="connsiteX14" fmla="*/ 267551 w 974894"/>
                  <a:gd name="connsiteY14" fmla="*/ 1021263 h 1516072"/>
                  <a:gd name="connsiteX15" fmla="*/ 278981 w 974894"/>
                  <a:gd name="connsiteY15" fmla="*/ 1076508 h 1516072"/>
                  <a:gd name="connsiteX16" fmla="*/ 264668 w 974894"/>
                  <a:gd name="connsiteY16" fmla="*/ 1119397 h 1516072"/>
                  <a:gd name="connsiteX17" fmla="*/ 186511 w 974894"/>
                  <a:gd name="connsiteY17" fmla="*/ 1150391 h 1516072"/>
                  <a:gd name="connsiteX18" fmla="*/ 45748 w 974894"/>
                  <a:gd name="connsiteY18" fmla="*/ 1162799 h 1516072"/>
                  <a:gd name="connsiteX19" fmla="*/ 4661 w 974894"/>
                  <a:gd name="connsiteY19" fmla="*/ 1175568 h 1516072"/>
                  <a:gd name="connsiteX20" fmla="*/ 851 w 974894"/>
                  <a:gd name="connsiteY20" fmla="*/ 1181283 h 1516072"/>
                  <a:gd name="connsiteX21" fmla="*/ 6566 w 974894"/>
                  <a:gd name="connsiteY21" fmla="*/ 1213668 h 1516072"/>
                  <a:gd name="connsiteX22" fmla="*/ 12281 w 974894"/>
                  <a:gd name="connsiteY22" fmla="*/ 1217478 h 1516072"/>
                  <a:gd name="connsiteX23" fmla="*/ 17996 w 974894"/>
                  <a:gd name="connsiteY23" fmla="*/ 1219383 h 1516072"/>
                  <a:gd name="connsiteX24" fmla="*/ 145631 w 974894"/>
                  <a:gd name="connsiteY24" fmla="*/ 1222421 h 1516072"/>
                  <a:gd name="connsiteX25" fmla="*/ 336286 w 974894"/>
                  <a:gd name="connsiteY25" fmla="*/ 1217478 h 1516072"/>
                  <a:gd name="connsiteX26" fmla="*/ 362801 w 974894"/>
                  <a:gd name="connsiteY26" fmla="*/ 1273701 h 1516072"/>
                  <a:gd name="connsiteX27" fmla="*/ 335358 w 974894"/>
                  <a:gd name="connsiteY27" fmla="*/ 1356594 h 1516072"/>
                  <a:gd name="connsiteX28" fmla="*/ 328511 w 974894"/>
                  <a:gd name="connsiteY28" fmla="*/ 1420386 h 1516072"/>
                  <a:gd name="connsiteX29" fmla="*/ 332321 w 974894"/>
                  <a:gd name="connsiteY29" fmla="*/ 1463223 h 1516072"/>
                  <a:gd name="connsiteX30" fmla="*/ 364706 w 974894"/>
                  <a:gd name="connsiteY30" fmla="*/ 1512753 h 1516072"/>
                  <a:gd name="connsiteX31" fmla="*/ 387566 w 974894"/>
                  <a:gd name="connsiteY31" fmla="*/ 1514658 h 1516072"/>
                  <a:gd name="connsiteX32" fmla="*/ 397091 w 974894"/>
                  <a:gd name="connsiteY32" fmla="*/ 1491798 h 1516072"/>
                  <a:gd name="connsiteX33" fmla="*/ 403372 w 974894"/>
                  <a:gd name="connsiteY33" fmla="*/ 1451433 h 1516072"/>
                  <a:gd name="connsiteX34" fmla="*/ 409654 w 974894"/>
                  <a:gd name="connsiteY34" fmla="*/ 1389340 h 1516072"/>
                  <a:gd name="connsiteX35" fmla="*/ 424328 w 974894"/>
                  <a:gd name="connsiteY35" fmla="*/ 1329152 h 1516072"/>
                  <a:gd name="connsiteX36" fmla="*/ 467576 w 974894"/>
                  <a:gd name="connsiteY36" fmla="*/ 1265103 h 1516072"/>
                  <a:gd name="connsiteX37" fmla="*/ 528742 w 974894"/>
                  <a:gd name="connsiteY37" fmla="*/ 1230091 h 1516072"/>
                  <a:gd name="connsiteX38" fmla="*/ 601441 w 974894"/>
                  <a:gd name="connsiteY38" fmla="*/ 1221700 h 1516072"/>
                  <a:gd name="connsiteX39" fmla="*/ 720941 w 974894"/>
                  <a:gd name="connsiteY39" fmla="*/ 1316538 h 1516072"/>
                  <a:gd name="connsiteX40" fmla="*/ 778091 w 974894"/>
                  <a:gd name="connsiteY40" fmla="*/ 1323798 h 1516072"/>
                  <a:gd name="connsiteX41" fmla="*/ 820722 w 974894"/>
                  <a:gd name="connsiteY41" fmla="*/ 1303924 h 1516072"/>
                  <a:gd name="connsiteX42" fmla="*/ 783806 w 974894"/>
                  <a:gd name="connsiteY42" fmla="*/ 1253673 h 1516072"/>
                  <a:gd name="connsiteX43" fmla="*/ 774281 w 974894"/>
                  <a:gd name="connsiteY43" fmla="*/ 1247958 h 1516072"/>
                  <a:gd name="connsiteX44" fmla="*/ 648551 w 974894"/>
                  <a:gd name="connsiteY44" fmla="*/ 1156518 h 1516072"/>
                  <a:gd name="connsiteX45" fmla="*/ 646285 w 974894"/>
                  <a:gd name="connsiteY45" fmla="*/ 1108121 h 1516072"/>
                  <a:gd name="connsiteX46" fmla="*/ 671411 w 974894"/>
                  <a:gd name="connsiteY46" fmla="*/ 1089843 h 1516072"/>
                  <a:gd name="connsiteX47" fmla="*/ 724751 w 974894"/>
                  <a:gd name="connsiteY47" fmla="*/ 1082223 h 1516072"/>
                  <a:gd name="connsiteX48" fmla="*/ 871436 w 974894"/>
                  <a:gd name="connsiteY48" fmla="*/ 1086033 h 1516072"/>
                  <a:gd name="connsiteX49" fmla="*/ 900011 w 974894"/>
                  <a:gd name="connsiteY49" fmla="*/ 1091748 h 1516072"/>
                  <a:gd name="connsiteX50" fmla="*/ 964122 w 974894"/>
                  <a:gd name="connsiteY50" fmla="*/ 1090672 h 1516072"/>
                  <a:gd name="connsiteX51" fmla="*/ 970496 w 974894"/>
                  <a:gd name="connsiteY51" fmla="*/ 1054008 h 1516072"/>
                  <a:gd name="connsiteX52" fmla="*/ 918907 w 974894"/>
                  <a:gd name="connsiteY52" fmla="*/ 1034598 h 1516072"/>
                  <a:gd name="connsiteX53" fmla="*/ 803473 w 974894"/>
                  <a:gd name="connsiteY53" fmla="*/ 1037069 h 1516072"/>
                  <a:gd name="connsiteX54" fmla="*/ 646647 w 974894"/>
                  <a:gd name="connsiteY54" fmla="*/ 1049838 h 1516072"/>
                  <a:gd name="connsiteX55" fmla="*/ 640365 w 974894"/>
                  <a:gd name="connsiteY55" fmla="*/ 1026051 h 1516072"/>
                  <a:gd name="connsiteX56" fmla="*/ 673316 w 974894"/>
                  <a:gd name="connsiteY56" fmla="*/ 992688 h 1516072"/>
                  <a:gd name="connsiteX57" fmla="*/ 717131 w 974894"/>
                  <a:gd name="connsiteY57" fmla="*/ 952683 h 1516072"/>
                  <a:gd name="connsiteX58" fmla="*/ 732371 w 974894"/>
                  <a:gd name="connsiteY58" fmla="*/ 939348 h 1516072"/>
                  <a:gd name="connsiteX59" fmla="*/ 753326 w 974894"/>
                  <a:gd name="connsiteY59" fmla="*/ 918393 h 1516072"/>
                  <a:gd name="connsiteX60" fmla="*/ 766661 w 974894"/>
                  <a:gd name="connsiteY60" fmla="*/ 889818 h 1516072"/>
                  <a:gd name="connsiteX61" fmla="*/ 764756 w 974894"/>
                  <a:gd name="connsiteY61" fmla="*/ 874578 h 1516072"/>
                  <a:gd name="connsiteX62" fmla="*/ 738086 w 974894"/>
                  <a:gd name="connsiteY62" fmla="*/ 874578 h 1516072"/>
                  <a:gd name="connsiteX63" fmla="*/ 699986 w 974894"/>
                  <a:gd name="connsiteY63" fmla="*/ 899343 h 1516072"/>
                  <a:gd name="connsiteX64" fmla="*/ 595468 w 974894"/>
                  <a:gd name="connsiteY64" fmla="*/ 957831 h 1516072"/>
                  <a:gd name="connsiteX65" fmla="*/ 507581 w 974894"/>
                  <a:gd name="connsiteY65" fmla="*/ 847908 h 1516072"/>
                  <a:gd name="connsiteX66" fmla="*/ 503771 w 974894"/>
                  <a:gd name="connsiteY66" fmla="*/ 358323 h 1516072"/>
                  <a:gd name="connsiteX67" fmla="*/ 499961 w 974894"/>
                  <a:gd name="connsiteY67" fmla="*/ 66858 h 1516072"/>
                  <a:gd name="connsiteX68" fmla="*/ 490436 w 974894"/>
                  <a:gd name="connsiteY68" fmla="*/ 40188 h 1516072"/>
                  <a:gd name="connsiteX69" fmla="*/ 488531 w 974894"/>
                  <a:gd name="connsiteY69" fmla="*/ 34473 h 1516072"/>
                  <a:gd name="connsiteX70" fmla="*/ 484721 w 974894"/>
                  <a:gd name="connsiteY70" fmla="*/ 28758 h 1516072"/>
                  <a:gd name="connsiteX71" fmla="*/ 479006 w 974894"/>
                  <a:gd name="connsiteY71" fmla="*/ 17328 h 1516072"/>
                  <a:gd name="connsiteX72" fmla="*/ 473291 w 974894"/>
                  <a:gd name="connsiteY72" fmla="*/ 13518 h 1516072"/>
                  <a:gd name="connsiteX73" fmla="*/ 469481 w 974894"/>
                  <a:gd name="connsiteY73" fmla="*/ 7803 h 1516072"/>
                  <a:gd name="connsiteX74" fmla="*/ 429476 w 974894"/>
                  <a:gd name="connsiteY74" fmla="*/ 11613 h 1516072"/>
                  <a:gd name="connsiteX75" fmla="*/ 425666 w 974894"/>
                  <a:gd name="connsiteY75" fmla="*/ 78288 h 1516072"/>
                  <a:gd name="connsiteX76" fmla="*/ 425666 w 974894"/>
                  <a:gd name="connsiteY76" fmla="*/ 84003 h 1516072"/>
                  <a:gd name="connsiteX77" fmla="*/ 436890 w 974894"/>
                  <a:gd name="connsiteY77" fmla="*/ 225952 h 1516072"/>
                  <a:gd name="connsiteX78" fmla="*/ 440906 w 974894"/>
                  <a:gd name="connsiteY78" fmla="*/ 421188 h 1516072"/>
                  <a:gd name="connsiteX79" fmla="*/ 440289 w 974894"/>
                  <a:gd name="connsiteY79" fmla="*/ 789160 h 1516072"/>
                  <a:gd name="connsiteX80" fmla="*/ 430609 w 974894"/>
                  <a:gd name="connsiteY80" fmla="*/ 879006 h 1516072"/>
                  <a:gd name="connsiteX0" fmla="*/ 430609 w 974894"/>
                  <a:gd name="connsiteY0" fmla="*/ 879006 h 1516072"/>
                  <a:gd name="connsiteX1" fmla="*/ 392714 w 974894"/>
                  <a:gd name="connsiteY1" fmla="*/ 931934 h 1516072"/>
                  <a:gd name="connsiteX2" fmla="*/ 313271 w 974894"/>
                  <a:gd name="connsiteY2" fmla="*/ 966018 h 1516072"/>
                  <a:gd name="connsiteX3" fmla="*/ 258232 w 974894"/>
                  <a:gd name="connsiteY3" fmla="*/ 967151 h 1516072"/>
                  <a:gd name="connsiteX4" fmla="*/ 189240 w 974894"/>
                  <a:gd name="connsiteY4" fmla="*/ 949800 h 1516072"/>
                  <a:gd name="connsiteX5" fmla="*/ 117056 w 974894"/>
                  <a:gd name="connsiteY5" fmla="*/ 903153 h 1516072"/>
                  <a:gd name="connsiteX6" fmla="*/ 59906 w 974894"/>
                  <a:gd name="connsiteY6" fmla="*/ 874578 h 1516072"/>
                  <a:gd name="connsiteX7" fmla="*/ 46571 w 974894"/>
                  <a:gd name="connsiteY7" fmla="*/ 895533 h 1516072"/>
                  <a:gd name="connsiteX8" fmla="*/ 50381 w 974894"/>
                  <a:gd name="connsiteY8" fmla="*/ 933633 h 1516072"/>
                  <a:gd name="connsiteX9" fmla="*/ 54191 w 974894"/>
                  <a:gd name="connsiteY9" fmla="*/ 939348 h 1516072"/>
                  <a:gd name="connsiteX10" fmla="*/ 59906 w 974894"/>
                  <a:gd name="connsiteY10" fmla="*/ 943158 h 1516072"/>
                  <a:gd name="connsiteX11" fmla="*/ 63716 w 974894"/>
                  <a:gd name="connsiteY11" fmla="*/ 948873 h 1516072"/>
                  <a:gd name="connsiteX12" fmla="*/ 80861 w 974894"/>
                  <a:gd name="connsiteY12" fmla="*/ 958398 h 1516072"/>
                  <a:gd name="connsiteX13" fmla="*/ 166586 w 974894"/>
                  <a:gd name="connsiteY13" fmla="*/ 979353 h 1516072"/>
                  <a:gd name="connsiteX14" fmla="*/ 267551 w 974894"/>
                  <a:gd name="connsiteY14" fmla="*/ 1021263 h 1516072"/>
                  <a:gd name="connsiteX15" fmla="*/ 278981 w 974894"/>
                  <a:gd name="connsiteY15" fmla="*/ 1076508 h 1516072"/>
                  <a:gd name="connsiteX16" fmla="*/ 264668 w 974894"/>
                  <a:gd name="connsiteY16" fmla="*/ 1119397 h 1516072"/>
                  <a:gd name="connsiteX17" fmla="*/ 186511 w 974894"/>
                  <a:gd name="connsiteY17" fmla="*/ 1150391 h 1516072"/>
                  <a:gd name="connsiteX18" fmla="*/ 45748 w 974894"/>
                  <a:gd name="connsiteY18" fmla="*/ 1162799 h 1516072"/>
                  <a:gd name="connsiteX19" fmla="*/ 4661 w 974894"/>
                  <a:gd name="connsiteY19" fmla="*/ 1175568 h 1516072"/>
                  <a:gd name="connsiteX20" fmla="*/ 851 w 974894"/>
                  <a:gd name="connsiteY20" fmla="*/ 1181283 h 1516072"/>
                  <a:gd name="connsiteX21" fmla="*/ 6566 w 974894"/>
                  <a:gd name="connsiteY21" fmla="*/ 1213668 h 1516072"/>
                  <a:gd name="connsiteX22" fmla="*/ 12281 w 974894"/>
                  <a:gd name="connsiteY22" fmla="*/ 1217478 h 1516072"/>
                  <a:gd name="connsiteX23" fmla="*/ 17996 w 974894"/>
                  <a:gd name="connsiteY23" fmla="*/ 1219383 h 1516072"/>
                  <a:gd name="connsiteX24" fmla="*/ 145631 w 974894"/>
                  <a:gd name="connsiteY24" fmla="*/ 1222421 h 1516072"/>
                  <a:gd name="connsiteX25" fmla="*/ 336286 w 974894"/>
                  <a:gd name="connsiteY25" fmla="*/ 1217478 h 1516072"/>
                  <a:gd name="connsiteX26" fmla="*/ 362801 w 974894"/>
                  <a:gd name="connsiteY26" fmla="*/ 1273701 h 1516072"/>
                  <a:gd name="connsiteX27" fmla="*/ 335358 w 974894"/>
                  <a:gd name="connsiteY27" fmla="*/ 1356594 h 1516072"/>
                  <a:gd name="connsiteX28" fmla="*/ 328511 w 974894"/>
                  <a:gd name="connsiteY28" fmla="*/ 1420386 h 1516072"/>
                  <a:gd name="connsiteX29" fmla="*/ 332321 w 974894"/>
                  <a:gd name="connsiteY29" fmla="*/ 1463223 h 1516072"/>
                  <a:gd name="connsiteX30" fmla="*/ 364706 w 974894"/>
                  <a:gd name="connsiteY30" fmla="*/ 1512753 h 1516072"/>
                  <a:gd name="connsiteX31" fmla="*/ 387566 w 974894"/>
                  <a:gd name="connsiteY31" fmla="*/ 1514658 h 1516072"/>
                  <a:gd name="connsiteX32" fmla="*/ 397091 w 974894"/>
                  <a:gd name="connsiteY32" fmla="*/ 1491798 h 1516072"/>
                  <a:gd name="connsiteX33" fmla="*/ 403372 w 974894"/>
                  <a:gd name="connsiteY33" fmla="*/ 1451433 h 1516072"/>
                  <a:gd name="connsiteX34" fmla="*/ 409654 w 974894"/>
                  <a:gd name="connsiteY34" fmla="*/ 1389340 h 1516072"/>
                  <a:gd name="connsiteX35" fmla="*/ 424328 w 974894"/>
                  <a:gd name="connsiteY35" fmla="*/ 1329152 h 1516072"/>
                  <a:gd name="connsiteX36" fmla="*/ 467576 w 974894"/>
                  <a:gd name="connsiteY36" fmla="*/ 1265103 h 1516072"/>
                  <a:gd name="connsiteX37" fmla="*/ 528742 w 974894"/>
                  <a:gd name="connsiteY37" fmla="*/ 1230091 h 1516072"/>
                  <a:gd name="connsiteX38" fmla="*/ 601441 w 974894"/>
                  <a:gd name="connsiteY38" fmla="*/ 1221700 h 1516072"/>
                  <a:gd name="connsiteX39" fmla="*/ 720941 w 974894"/>
                  <a:gd name="connsiteY39" fmla="*/ 1316538 h 1516072"/>
                  <a:gd name="connsiteX40" fmla="*/ 778091 w 974894"/>
                  <a:gd name="connsiteY40" fmla="*/ 1323798 h 1516072"/>
                  <a:gd name="connsiteX41" fmla="*/ 820722 w 974894"/>
                  <a:gd name="connsiteY41" fmla="*/ 1303924 h 1516072"/>
                  <a:gd name="connsiteX42" fmla="*/ 783806 w 974894"/>
                  <a:gd name="connsiteY42" fmla="*/ 1253673 h 1516072"/>
                  <a:gd name="connsiteX43" fmla="*/ 774281 w 974894"/>
                  <a:gd name="connsiteY43" fmla="*/ 1247958 h 1516072"/>
                  <a:gd name="connsiteX44" fmla="*/ 648551 w 974894"/>
                  <a:gd name="connsiteY44" fmla="*/ 1156518 h 1516072"/>
                  <a:gd name="connsiteX45" fmla="*/ 646285 w 974894"/>
                  <a:gd name="connsiteY45" fmla="*/ 1108121 h 1516072"/>
                  <a:gd name="connsiteX46" fmla="*/ 671411 w 974894"/>
                  <a:gd name="connsiteY46" fmla="*/ 1089843 h 1516072"/>
                  <a:gd name="connsiteX47" fmla="*/ 724751 w 974894"/>
                  <a:gd name="connsiteY47" fmla="*/ 1082223 h 1516072"/>
                  <a:gd name="connsiteX48" fmla="*/ 871436 w 974894"/>
                  <a:gd name="connsiteY48" fmla="*/ 1086033 h 1516072"/>
                  <a:gd name="connsiteX49" fmla="*/ 900011 w 974894"/>
                  <a:gd name="connsiteY49" fmla="*/ 1091748 h 1516072"/>
                  <a:gd name="connsiteX50" fmla="*/ 964122 w 974894"/>
                  <a:gd name="connsiteY50" fmla="*/ 1090672 h 1516072"/>
                  <a:gd name="connsiteX51" fmla="*/ 970496 w 974894"/>
                  <a:gd name="connsiteY51" fmla="*/ 1054008 h 1516072"/>
                  <a:gd name="connsiteX52" fmla="*/ 918907 w 974894"/>
                  <a:gd name="connsiteY52" fmla="*/ 1034598 h 1516072"/>
                  <a:gd name="connsiteX53" fmla="*/ 803473 w 974894"/>
                  <a:gd name="connsiteY53" fmla="*/ 1037069 h 1516072"/>
                  <a:gd name="connsiteX54" fmla="*/ 646647 w 974894"/>
                  <a:gd name="connsiteY54" fmla="*/ 1049838 h 1516072"/>
                  <a:gd name="connsiteX55" fmla="*/ 640365 w 974894"/>
                  <a:gd name="connsiteY55" fmla="*/ 1026051 h 1516072"/>
                  <a:gd name="connsiteX56" fmla="*/ 673316 w 974894"/>
                  <a:gd name="connsiteY56" fmla="*/ 992688 h 1516072"/>
                  <a:gd name="connsiteX57" fmla="*/ 717131 w 974894"/>
                  <a:gd name="connsiteY57" fmla="*/ 952683 h 1516072"/>
                  <a:gd name="connsiteX58" fmla="*/ 732371 w 974894"/>
                  <a:gd name="connsiteY58" fmla="*/ 939348 h 1516072"/>
                  <a:gd name="connsiteX59" fmla="*/ 753326 w 974894"/>
                  <a:gd name="connsiteY59" fmla="*/ 918393 h 1516072"/>
                  <a:gd name="connsiteX60" fmla="*/ 766661 w 974894"/>
                  <a:gd name="connsiteY60" fmla="*/ 889818 h 1516072"/>
                  <a:gd name="connsiteX61" fmla="*/ 764756 w 974894"/>
                  <a:gd name="connsiteY61" fmla="*/ 874578 h 1516072"/>
                  <a:gd name="connsiteX62" fmla="*/ 738086 w 974894"/>
                  <a:gd name="connsiteY62" fmla="*/ 874578 h 1516072"/>
                  <a:gd name="connsiteX63" fmla="*/ 699986 w 974894"/>
                  <a:gd name="connsiteY63" fmla="*/ 899343 h 1516072"/>
                  <a:gd name="connsiteX64" fmla="*/ 595468 w 974894"/>
                  <a:gd name="connsiteY64" fmla="*/ 957831 h 1516072"/>
                  <a:gd name="connsiteX65" fmla="*/ 507581 w 974894"/>
                  <a:gd name="connsiteY65" fmla="*/ 847908 h 1516072"/>
                  <a:gd name="connsiteX66" fmla="*/ 503771 w 974894"/>
                  <a:gd name="connsiteY66" fmla="*/ 358323 h 1516072"/>
                  <a:gd name="connsiteX67" fmla="*/ 499961 w 974894"/>
                  <a:gd name="connsiteY67" fmla="*/ 66858 h 1516072"/>
                  <a:gd name="connsiteX68" fmla="*/ 490436 w 974894"/>
                  <a:gd name="connsiteY68" fmla="*/ 40188 h 1516072"/>
                  <a:gd name="connsiteX69" fmla="*/ 488531 w 974894"/>
                  <a:gd name="connsiteY69" fmla="*/ 34473 h 1516072"/>
                  <a:gd name="connsiteX70" fmla="*/ 484721 w 974894"/>
                  <a:gd name="connsiteY70" fmla="*/ 28758 h 1516072"/>
                  <a:gd name="connsiteX71" fmla="*/ 479006 w 974894"/>
                  <a:gd name="connsiteY71" fmla="*/ 17328 h 1516072"/>
                  <a:gd name="connsiteX72" fmla="*/ 473291 w 974894"/>
                  <a:gd name="connsiteY72" fmla="*/ 13518 h 1516072"/>
                  <a:gd name="connsiteX73" fmla="*/ 469481 w 974894"/>
                  <a:gd name="connsiteY73" fmla="*/ 7803 h 1516072"/>
                  <a:gd name="connsiteX74" fmla="*/ 429476 w 974894"/>
                  <a:gd name="connsiteY74" fmla="*/ 11613 h 1516072"/>
                  <a:gd name="connsiteX75" fmla="*/ 425666 w 974894"/>
                  <a:gd name="connsiteY75" fmla="*/ 78288 h 1516072"/>
                  <a:gd name="connsiteX76" fmla="*/ 425666 w 974894"/>
                  <a:gd name="connsiteY76" fmla="*/ 84003 h 1516072"/>
                  <a:gd name="connsiteX77" fmla="*/ 436890 w 974894"/>
                  <a:gd name="connsiteY77" fmla="*/ 225952 h 1516072"/>
                  <a:gd name="connsiteX78" fmla="*/ 440906 w 974894"/>
                  <a:gd name="connsiteY78" fmla="*/ 421188 h 1516072"/>
                  <a:gd name="connsiteX79" fmla="*/ 440289 w 974894"/>
                  <a:gd name="connsiteY79" fmla="*/ 789160 h 1516072"/>
                  <a:gd name="connsiteX80" fmla="*/ 430609 w 974894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79353 h 1516072"/>
                  <a:gd name="connsiteX14" fmla="*/ 268194 w 975537"/>
                  <a:gd name="connsiteY14" fmla="*/ 1021263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96111 w 975537"/>
                  <a:gd name="connsiteY64" fmla="*/ 957831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8194 w 975537"/>
                  <a:gd name="connsiteY14" fmla="*/ 1021263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96111 w 975537"/>
                  <a:gd name="connsiteY64" fmla="*/ 957831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96111 w 975537"/>
                  <a:gd name="connsiteY64" fmla="*/ 957831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189883 w 975537"/>
                  <a:gd name="connsiteY4" fmla="*/ 949800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58875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13914 w 975537"/>
                  <a:gd name="connsiteY2" fmla="*/ 966018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38628 w 975537"/>
                  <a:gd name="connsiteY2" fmla="*/ 970961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31934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1252 w 975537"/>
                  <a:gd name="connsiteY0" fmla="*/ 879006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1252 w 975537"/>
                  <a:gd name="connsiteY80" fmla="*/ 879006 h 1516072"/>
                  <a:gd name="connsiteX0" fmla="*/ 433724 w 975537"/>
                  <a:gd name="connsiteY0" fmla="*/ 871592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0932 w 975537"/>
                  <a:gd name="connsiteY79" fmla="*/ 789160 h 1516072"/>
                  <a:gd name="connsiteX80" fmla="*/ 433724 w 975537"/>
                  <a:gd name="connsiteY80" fmla="*/ 871592 h 1516072"/>
                  <a:gd name="connsiteX0" fmla="*/ 433724 w 975537"/>
                  <a:gd name="connsiteY0" fmla="*/ 871592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33724 w 975537"/>
                  <a:gd name="connsiteY80" fmla="*/ 871592 h 1516072"/>
                  <a:gd name="connsiteX0" fmla="*/ 428781 w 975537"/>
                  <a:gd name="connsiteY0" fmla="*/ 864178 h 1516072"/>
                  <a:gd name="connsiteX1" fmla="*/ 393357 w 975537"/>
                  <a:gd name="connsiteY1" fmla="*/ 919577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28781 w 975537"/>
                  <a:gd name="connsiteY80" fmla="*/ 864178 h 1516072"/>
                  <a:gd name="connsiteX0" fmla="*/ 428781 w 975537"/>
                  <a:gd name="connsiteY0" fmla="*/ 864178 h 1516072"/>
                  <a:gd name="connsiteX1" fmla="*/ 393357 w 975537"/>
                  <a:gd name="connsiteY1" fmla="*/ 926991 h 1516072"/>
                  <a:gd name="connsiteX2" fmla="*/ 343571 w 975537"/>
                  <a:gd name="connsiteY2" fmla="*/ 956133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28781 w 975537"/>
                  <a:gd name="connsiteY80" fmla="*/ 864178 h 1516072"/>
                  <a:gd name="connsiteX0" fmla="*/ 428781 w 975537"/>
                  <a:gd name="connsiteY0" fmla="*/ 864178 h 1516072"/>
                  <a:gd name="connsiteX1" fmla="*/ 393357 w 975537"/>
                  <a:gd name="connsiteY1" fmla="*/ 926991 h 1516072"/>
                  <a:gd name="connsiteX2" fmla="*/ 343571 w 975537"/>
                  <a:gd name="connsiteY2" fmla="*/ 963547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774924 w 975537"/>
                  <a:gd name="connsiteY43" fmla="*/ 1247958 h 1516072"/>
                  <a:gd name="connsiteX44" fmla="*/ 649194 w 975537"/>
                  <a:gd name="connsiteY44" fmla="*/ 1156518 h 1516072"/>
                  <a:gd name="connsiteX45" fmla="*/ 646928 w 975537"/>
                  <a:gd name="connsiteY45" fmla="*/ 1108121 h 1516072"/>
                  <a:gd name="connsiteX46" fmla="*/ 672054 w 975537"/>
                  <a:gd name="connsiteY46" fmla="*/ 1089843 h 1516072"/>
                  <a:gd name="connsiteX47" fmla="*/ 725394 w 975537"/>
                  <a:gd name="connsiteY47" fmla="*/ 1082223 h 1516072"/>
                  <a:gd name="connsiteX48" fmla="*/ 872079 w 975537"/>
                  <a:gd name="connsiteY48" fmla="*/ 1086033 h 1516072"/>
                  <a:gd name="connsiteX49" fmla="*/ 900654 w 975537"/>
                  <a:gd name="connsiteY49" fmla="*/ 1091748 h 1516072"/>
                  <a:gd name="connsiteX50" fmla="*/ 964765 w 975537"/>
                  <a:gd name="connsiteY50" fmla="*/ 1090672 h 1516072"/>
                  <a:gd name="connsiteX51" fmla="*/ 971139 w 975537"/>
                  <a:gd name="connsiteY51" fmla="*/ 1054008 h 1516072"/>
                  <a:gd name="connsiteX52" fmla="*/ 919550 w 975537"/>
                  <a:gd name="connsiteY52" fmla="*/ 1034598 h 1516072"/>
                  <a:gd name="connsiteX53" fmla="*/ 804116 w 975537"/>
                  <a:gd name="connsiteY53" fmla="*/ 1037069 h 1516072"/>
                  <a:gd name="connsiteX54" fmla="*/ 647290 w 975537"/>
                  <a:gd name="connsiteY54" fmla="*/ 1049838 h 1516072"/>
                  <a:gd name="connsiteX55" fmla="*/ 641008 w 975537"/>
                  <a:gd name="connsiteY55" fmla="*/ 1026051 h 1516072"/>
                  <a:gd name="connsiteX56" fmla="*/ 673959 w 975537"/>
                  <a:gd name="connsiteY56" fmla="*/ 992688 h 1516072"/>
                  <a:gd name="connsiteX57" fmla="*/ 717774 w 975537"/>
                  <a:gd name="connsiteY57" fmla="*/ 952683 h 1516072"/>
                  <a:gd name="connsiteX58" fmla="*/ 733014 w 975537"/>
                  <a:gd name="connsiteY58" fmla="*/ 939348 h 1516072"/>
                  <a:gd name="connsiteX59" fmla="*/ 753969 w 975537"/>
                  <a:gd name="connsiteY59" fmla="*/ 918393 h 1516072"/>
                  <a:gd name="connsiteX60" fmla="*/ 767304 w 975537"/>
                  <a:gd name="connsiteY60" fmla="*/ 889818 h 1516072"/>
                  <a:gd name="connsiteX61" fmla="*/ 765399 w 975537"/>
                  <a:gd name="connsiteY61" fmla="*/ 874578 h 1516072"/>
                  <a:gd name="connsiteX62" fmla="*/ 738729 w 975537"/>
                  <a:gd name="connsiteY62" fmla="*/ 874578 h 1516072"/>
                  <a:gd name="connsiteX63" fmla="*/ 700629 w 975537"/>
                  <a:gd name="connsiteY63" fmla="*/ 899343 h 1516072"/>
                  <a:gd name="connsiteX64" fmla="*/ 583755 w 975537"/>
                  <a:gd name="connsiteY64" fmla="*/ 945474 h 1516072"/>
                  <a:gd name="connsiteX65" fmla="*/ 508224 w 975537"/>
                  <a:gd name="connsiteY65" fmla="*/ 847908 h 1516072"/>
                  <a:gd name="connsiteX66" fmla="*/ 504414 w 975537"/>
                  <a:gd name="connsiteY66" fmla="*/ 358323 h 1516072"/>
                  <a:gd name="connsiteX67" fmla="*/ 500604 w 975537"/>
                  <a:gd name="connsiteY67" fmla="*/ 66858 h 1516072"/>
                  <a:gd name="connsiteX68" fmla="*/ 491079 w 975537"/>
                  <a:gd name="connsiteY68" fmla="*/ 40188 h 1516072"/>
                  <a:gd name="connsiteX69" fmla="*/ 489174 w 975537"/>
                  <a:gd name="connsiteY69" fmla="*/ 34473 h 1516072"/>
                  <a:gd name="connsiteX70" fmla="*/ 485364 w 975537"/>
                  <a:gd name="connsiteY70" fmla="*/ 28758 h 1516072"/>
                  <a:gd name="connsiteX71" fmla="*/ 479649 w 975537"/>
                  <a:gd name="connsiteY71" fmla="*/ 17328 h 1516072"/>
                  <a:gd name="connsiteX72" fmla="*/ 473934 w 975537"/>
                  <a:gd name="connsiteY72" fmla="*/ 13518 h 1516072"/>
                  <a:gd name="connsiteX73" fmla="*/ 470124 w 975537"/>
                  <a:gd name="connsiteY73" fmla="*/ 7803 h 1516072"/>
                  <a:gd name="connsiteX74" fmla="*/ 430119 w 975537"/>
                  <a:gd name="connsiteY74" fmla="*/ 11613 h 1516072"/>
                  <a:gd name="connsiteX75" fmla="*/ 426309 w 975537"/>
                  <a:gd name="connsiteY75" fmla="*/ 78288 h 1516072"/>
                  <a:gd name="connsiteX76" fmla="*/ 426309 w 975537"/>
                  <a:gd name="connsiteY76" fmla="*/ 84003 h 1516072"/>
                  <a:gd name="connsiteX77" fmla="*/ 437533 w 975537"/>
                  <a:gd name="connsiteY77" fmla="*/ 225952 h 1516072"/>
                  <a:gd name="connsiteX78" fmla="*/ 441549 w 975537"/>
                  <a:gd name="connsiteY78" fmla="*/ 421188 h 1516072"/>
                  <a:gd name="connsiteX79" fmla="*/ 445875 w 975537"/>
                  <a:gd name="connsiteY79" fmla="*/ 757032 h 1516072"/>
                  <a:gd name="connsiteX80" fmla="*/ 428781 w 975537"/>
                  <a:gd name="connsiteY80" fmla="*/ 864178 h 1516072"/>
                  <a:gd name="connsiteX0" fmla="*/ 428781 w 975537"/>
                  <a:gd name="connsiteY0" fmla="*/ 864178 h 1516072"/>
                  <a:gd name="connsiteX1" fmla="*/ 393357 w 975537"/>
                  <a:gd name="connsiteY1" fmla="*/ 926991 h 1516072"/>
                  <a:gd name="connsiteX2" fmla="*/ 343571 w 975537"/>
                  <a:gd name="connsiteY2" fmla="*/ 963547 h 1516072"/>
                  <a:gd name="connsiteX3" fmla="*/ 263818 w 975537"/>
                  <a:gd name="connsiteY3" fmla="*/ 967151 h 1516072"/>
                  <a:gd name="connsiteX4" fmla="*/ 202240 w 975537"/>
                  <a:gd name="connsiteY4" fmla="*/ 939915 h 1516072"/>
                  <a:gd name="connsiteX5" fmla="*/ 117699 w 975537"/>
                  <a:gd name="connsiteY5" fmla="*/ 903153 h 1516072"/>
                  <a:gd name="connsiteX6" fmla="*/ 60549 w 975537"/>
                  <a:gd name="connsiteY6" fmla="*/ 874578 h 1516072"/>
                  <a:gd name="connsiteX7" fmla="*/ 47214 w 975537"/>
                  <a:gd name="connsiteY7" fmla="*/ 895533 h 1516072"/>
                  <a:gd name="connsiteX8" fmla="*/ 51024 w 975537"/>
                  <a:gd name="connsiteY8" fmla="*/ 933633 h 1516072"/>
                  <a:gd name="connsiteX9" fmla="*/ 54834 w 975537"/>
                  <a:gd name="connsiteY9" fmla="*/ 939348 h 1516072"/>
                  <a:gd name="connsiteX10" fmla="*/ 60549 w 975537"/>
                  <a:gd name="connsiteY10" fmla="*/ 943158 h 1516072"/>
                  <a:gd name="connsiteX11" fmla="*/ 64359 w 975537"/>
                  <a:gd name="connsiteY11" fmla="*/ 948873 h 1516072"/>
                  <a:gd name="connsiteX12" fmla="*/ 81504 w 975537"/>
                  <a:gd name="connsiteY12" fmla="*/ 958398 h 1516072"/>
                  <a:gd name="connsiteX13" fmla="*/ 167229 w 975537"/>
                  <a:gd name="connsiteY13" fmla="*/ 989239 h 1516072"/>
                  <a:gd name="connsiteX14" fmla="*/ 263251 w 975537"/>
                  <a:gd name="connsiteY14" fmla="*/ 1036092 h 1516072"/>
                  <a:gd name="connsiteX15" fmla="*/ 279624 w 975537"/>
                  <a:gd name="connsiteY15" fmla="*/ 1076508 h 1516072"/>
                  <a:gd name="connsiteX16" fmla="*/ 265311 w 975537"/>
                  <a:gd name="connsiteY16" fmla="*/ 1119397 h 1516072"/>
                  <a:gd name="connsiteX17" fmla="*/ 187154 w 975537"/>
                  <a:gd name="connsiteY17" fmla="*/ 1150391 h 1516072"/>
                  <a:gd name="connsiteX18" fmla="*/ 56276 w 975537"/>
                  <a:gd name="connsiteY18" fmla="*/ 1165271 h 1516072"/>
                  <a:gd name="connsiteX19" fmla="*/ 5304 w 975537"/>
                  <a:gd name="connsiteY19" fmla="*/ 1175568 h 1516072"/>
                  <a:gd name="connsiteX20" fmla="*/ 1494 w 975537"/>
                  <a:gd name="connsiteY20" fmla="*/ 1181283 h 1516072"/>
                  <a:gd name="connsiteX21" fmla="*/ 7209 w 975537"/>
                  <a:gd name="connsiteY21" fmla="*/ 1213668 h 1516072"/>
                  <a:gd name="connsiteX22" fmla="*/ 12924 w 975537"/>
                  <a:gd name="connsiteY22" fmla="*/ 1217478 h 1516072"/>
                  <a:gd name="connsiteX23" fmla="*/ 18639 w 975537"/>
                  <a:gd name="connsiteY23" fmla="*/ 1219383 h 1516072"/>
                  <a:gd name="connsiteX24" fmla="*/ 146274 w 975537"/>
                  <a:gd name="connsiteY24" fmla="*/ 1222421 h 1516072"/>
                  <a:gd name="connsiteX25" fmla="*/ 336929 w 975537"/>
                  <a:gd name="connsiteY25" fmla="*/ 1217478 h 1516072"/>
                  <a:gd name="connsiteX26" fmla="*/ 363444 w 975537"/>
                  <a:gd name="connsiteY26" fmla="*/ 1273701 h 1516072"/>
                  <a:gd name="connsiteX27" fmla="*/ 336001 w 975537"/>
                  <a:gd name="connsiteY27" fmla="*/ 1356594 h 1516072"/>
                  <a:gd name="connsiteX28" fmla="*/ 329154 w 975537"/>
                  <a:gd name="connsiteY28" fmla="*/ 1420386 h 1516072"/>
                  <a:gd name="connsiteX29" fmla="*/ 332964 w 975537"/>
                  <a:gd name="connsiteY29" fmla="*/ 1463223 h 1516072"/>
                  <a:gd name="connsiteX30" fmla="*/ 365349 w 975537"/>
                  <a:gd name="connsiteY30" fmla="*/ 1512753 h 1516072"/>
                  <a:gd name="connsiteX31" fmla="*/ 388209 w 975537"/>
                  <a:gd name="connsiteY31" fmla="*/ 1514658 h 1516072"/>
                  <a:gd name="connsiteX32" fmla="*/ 397734 w 975537"/>
                  <a:gd name="connsiteY32" fmla="*/ 1491798 h 1516072"/>
                  <a:gd name="connsiteX33" fmla="*/ 404015 w 975537"/>
                  <a:gd name="connsiteY33" fmla="*/ 1451433 h 1516072"/>
                  <a:gd name="connsiteX34" fmla="*/ 410297 w 975537"/>
                  <a:gd name="connsiteY34" fmla="*/ 1389340 h 1516072"/>
                  <a:gd name="connsiteX35" fmla="*/ 424971 w 975537"/>
                  <a:gd name="connsiteY35" fmla="*/ 1329152 h 1516072"/>
                  <a:gd name="connsiteX36" fmla="*/ 468219 w 975537"/>
                  <a:gd name="connsiteY36" fmla="*/ 1265103 h 1516072"/>
                  <a:gd name="connsiteX37" fmla="*/ 529385 w 975537"/>
                  <a:gd name="connsiteY37" fmla="*/ 1230091 h 1516072"/>
                  <a:gd name="connsiteX38" fmla="*/ 602084 w 975537"/>
                  <a:gd name="connsiteY38" fmla="*/ 1221700 h 1516072"/>
                  <a:gd name="connsiteX39" fmla="*/ 721584 w 975537"/>
                  <a:gd name="connsiteY39" fmla="*/ 1316538 h 1516072"/>
                  <a:gd name="connsiteX40" fmla="*/ 778734 w 975537"/>
                  <a:gd name="connsiteY40" fmla="*/ 1323798 h 1516072"/>
                  <a:gd name="connsiteX41" fmla="*/ 821365 w 975537"/>
                  <a:gd name="connsiteY41" fmla="*/ 1303924 h 1516072"/>
                  <a:gd name="connsiteX42" fmla="*/ 784449 w 975537"/>
                  <a:gd name="connsiteY42" fmla="*/ 1253673 h 1516072"/>
                  <a:gd name="connsiteX43" fmla="*/ 649194 w 975537"/>
                  <a:gd name="connsiteY43" fmla="*/ 1156518 h 1516072"/>
                  <a:gd name="connsiteX44" fmla="*/ 646928 w 975537"/>
                  <a:gd name="connsiteY44" fmla="*/ 1108121 h 1516072"/>
                  <a:gd name="connsiteX45" fmla="*/ 672054 w 975537"/>
                  <a:gd name="connsiteY45" fmla="*/ 1089843 h 1516072"/>
                  <a:gd name="connsiteX46" fmla="*/ 725394 w 975537"/>
                  <a:gd name="connsiteY46" fmla="*/ 1082223 h 1516072"/>
                  <a:gd name="connsiteX47" fmla="*/ 872079 w 975537"/>
                  <a:gd name="connsiteY47" fmla="*/ 1086033 h 1516072"/>
                  <a:gd name="connsiteX48" fmla="*/ 900654 w 975537"/>
                  <a:gd name="connsiteY48" fmla="*/ 1091748 h 1516072"/>
                  <a:gd name="connsiteX49" fmla="*/ 964765 w 975537"/>
                  <a:gd name="connsiteY49" fmla="*/ 1090672 h 1516072"/>
                  <a:gd name="connsiteX50" fmla="*/ 971139 w 975537"/>
                  <a:gd name="connsiteY50" fmla="*/ 1054008 h 1516072"/>
                  <a:gd name="connsiteX51" fmla="*/ 919550 w 975537"/>
                  <a:gd name="connsiteY51" fmla="*/ 1034598 h 1516072"/>
                  <a:gd name="connsiteX52" fmla="*/ 804116 w 975537"/>
                  <a:gd name="connsiteY52" fmla="*/ 1037069 h 1516072"/>
                  <a:gd name="connsiteX53" fmla="*/ 647290 w 975537"/>
                  <a:gd name="connsiteY53" fmla="*/ 1049838 h 1516072"/>
                  <a:gd name="connsiteX54" fmla="*/ 641008 w 975537"/>
                  <a:gd name="connsiteY54" fmla="*/ 1026051 h 1516072"/>
                  <a:gd name="connsiteX55" fmla="*/ 673959 w 975537"/>
                  <a:gd name="connsiteY55" fmla="*/ 992688 h 1516072"/>
                  <a:gd name="connsiteX56" fmla="*/ 717774 w 975537"/>
                  <a:gd name="connsiteY56" fmla="*/ 952683 h 1516072"/>
                  <a:gd name="connsiteX57" fmla="*/ 733014 w 975537"/>
                  <a:gd name="connsiteY57" fmla="*/ 939348 h 1516072"/>
                  <a:gd name="connsiteX58" fmla="*/ 753969 w 975537"/>
                  <a:gd name="connsiteY58" fmla="*/ 918393 h 1516072"/>
                  <a:gd name="connsiteX59" fmla="*/ 767304 w 975537"/>
                  <a:gd name="connsiteY59" fmla="*/ 889818 h 1516072"/>
                  <a:gd name="connsiteX60" fmla="*/ 765399 w 975537"/>
                  <a:gd name="connsiteY60" fmla="*/ 874578 h 1516072"/>
                  <a:gd name="connsiteX61" fmla="*/ 738729 w 975537"/>
                  <a:gd name="connsiteY61" fmla="*/ 874578 h 1516072"/>
                  <a:gd name="connsiteX62" fmla="*/ 700629 w 975537"/>
                  <a:gd name="connsiteY62" fmla="*/ 899343 h 1516072"/>
                  <a:gd name="connsiteX63" fmla="*/ 583755 w 975537"/>
                  <a:gd name="connsiteY63" fmla="*/ 945474 h 1516072"/>
                  <a:gd name="connsiteX64" fmla="*/ 508224 w 975537"/>
                  <a:gd name="connsiteY64" fmla="*/ 847908 h 1516072"/>
                  <a:gd name="connsiteX65" fmla="*/ 504414 w 975537"/>
                  <a:gd name="connsiteY65" fmla="*/ 358323 h 1516072"/>
                  <a:gd name="connsiteX66" fmla="*/ 500604 w 975537"/>
                  <a:gd name="connsiteY66" fmla="*/ 66858 h 1516072"/>
                  <a:gd name="connsiteX67" fmla="*/ 491079 w 975537"/>
                  <a:gd name="connsiteY67" fmla="*/ 40188 h 1516072"/>
                  <a:gd name="connsiteX68" fmla="*/ 489174 w 975537"/>
                  <a:gd name="connsiteY68" fmla="*/ 34473 h 1516072"/>
                  <a:gd name="connsiteX69" fmla="*/ 485364 w 975537"/>
                  <a:gd name="connsiteY69" fmla="*/ 28758 h 1516072"/>
                  <a:gd name="connsiteX70" fmla="*/ 479649 w 975537"/>
                  <a:gd name="connsiteY70" fmla="*/ 17328 h 1516072"/>
                  <a:gd name="connsiteX71" fmla="*/ 473934 w 975537"/>
                  <a:gd name="connsiteY71" fmla="*/ 13518 h 1516072"/>
                  <a:gd name="connsiteX72" fmla="*/ 470124 w 975537"/>
                  <a:gd name="connsiteY72" fmla="*/ 7803 h 1516072"/>
                  <a:gd name="connsiteX73" fmla="*/ 430119 w 975537"/>
                  <a:gd name="connsiteY73" fmla="*/ 11613 h 1516072"/>
                  <a:gd name="connsiteX74" fmla="*/ 426309 w 975537"/>
                  <a:gd name="connsiteY74" fmla="*/ 78288 h 1516072"/>
                  <a:gd name="connsiteX75" fmla="*/ 426309 w 975537"/>
                  <a:gd name="connsiteY75" fmla="*/ 84003 h 1516072"/>
                  <a:gd name="connsiteX76" fmla="*/ 437533 w 975537"/>
                  <a:gd name="connsiteY76" fmla="*/ 225952 h 1516072"/>
                  <a:gd name="connsiteX77" fmla="*/ 441549 w 975537"/>
                  <a:gd name="connsiteY77" fmla="*/ 421188 h 1516072"/>
                  <a:gd name="connsiteX78" fmla="*/ 445875 w 975537"/>
                  <a:gd name="connsiteY78" fmla="*/ 757032 h 1516072"/>
                  <a:gd name="connsiteX79" fmla="*/ 428781 w 975537"/>
                  <a:gd name="connsiteY79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200374 w 973671"/>
                  <a:gd name="connsiteY4" fmla="*/ 939915 h 1516072"/>
                  <a:gd name="connsiteX5" fmla="*/ 115833 w 973671"/>
                  <a:gd name="connsiteY5" fmla="*/ 903153 h 1516072"/>
                  <a:gd name="connsiteX6" fmla="*/ 58683 w 973671"/>
                  <a:gd name="connsiteY6" fmla="*/ 874578 h 1516072"/>
                  <a:gd name="connsiteX7" fmla="*/ 45348 w 973671"/>
                  <a:gd name="connsiteY7" fmla="*/ 895533 h 1516072"/>
                  <a:gd name="connsiteX8" fmla="*/ 49158 w 973671"/>
                  <a:gd name="connsiteY8" fmla="*/ 933633 h 1516072"/>
                  <a:gd name="connsiteX9" fmla="*/ 52968 w 973671"/>
                  <a:gd name="connsiteY9" fmla="*/ 939348 h 1516072"/>
                  <a:gd name="connsiteX10" fmla="*/ 58683 w 973671"/>
                  <a:gd name="connsiteY10" fmla="*/ 943158 h 1516072"/>
                  <a:gd name="connsiteX11" fmla="*/ 62493 w 973671"/>
                  <a:gd name="connsiteY11" fmla="*/ 948873 h 1516072"/>
                  <a:gd name="connsiteX12" fmla="*/ 79638 w 973671"/>
                  <a:gd name="connsiteY12" fmla="*/ 958398 h 1516072"/>
                  <a:gd name="connsiteX13" fmla="*/ 165363 w 973671"/>
                  <a:gd name="connsiteY13" fmla="*/ 989239 h 1516072"/>
                  <a:gd name="connsiteX14" fmla="*/ 261385 w 973671"/>
                  <a:gd name="connsiteY14" fmla="*/ 1036092 h 1516072"/>
                  <a:gd name="connsiteX15" fmla="*/ 277758 w 973671"/>
                  <a:gd name="connsiteY15" fmla="*/ 1076508 h 1516072"/>
                  <a:gd name="connsiteX16" fmla="*/ 263445 w 973671"/>
                  <a:gd name="connsiteY16" fmla="*/ 1119397 h 1516072"/>
                  <a:gd name="connsiteX17" fmla="*/ 185288 w 973671"/>
                  <a:gd name="connsiteY17" fmla="*/ 1150391 h 1516072"/>
                  <a:gd name="connsiteX18" fmla="*/ 54410 w 973671"/>
                  <a:gd name="connsiteY18" fmla="*/ 1165271 h 1516072"/>
                  <a:gd name="connsiteX19" fmla="*/ 3438 w 973671"/>
                  <a:gd name="connsiteY19" fmla="*/ 1175568 h 1516072"/>
                  <a:gd name="connsiteX20" fmla="*/ 5343 w 973671"/>
                  <a:gd name="connsiteY20" fmla="*/ 1213668 h 1516072"/>
                  <a:gd name="connsiteX21" fmla="*/ 11058 w 973671"/>
                  <a:gd name="connsiteY21" fmla="*/ 1217478 h 1516072"/>
                  <a:gd name="connsiteX22" fmla="*/ 16773 w 973671"/>
                  <a:gd name="connsiteY22" fmla="*/ 1219383 h 1516072"/>
                  <a:gd name="connsiteX23" fmla="*/ 144408 w 973671"/>
                  <a:gd name="connsiteY23" fmla="*/ 1222421 h 1516072"/>
                  <a:gd name="connsiteX24" fmla="*/ 335063 w 973671"/>
                  <a:gd name="connsiteY24" fmla="*/ 1217478 h 1516072"/>
                  <a:gd name="connsiteX25" fmla="*/ 361578 w 973671"/>
                  <a:gd name="connsiteY25" fmla="*/ 1273701 h 1516072"/>
                  <a:gd name="connsiteX26" fmla="*/ 334135 w 973671"/>
                  <a:gd name="connsiteY26" fmla="*/ 1356594 h 1516072"/>
                  <a:gd name="connsiteX27" fmla="*/ 327288 w 973671"/>
                  <a:gd name="connsiteY27" fmla="*/ 1420386 h 1516072"/>
                  <a:gd name="connsiteX28" fmla="*/ 331098 w 973671"/>
                  <a:gd name="connsiteY28" fmla="*/ 1463223 h 1516072"/>
                  <a:gd name="connsiteX29" fmla="*/ 363483 w 973671"/>
                  <a:gd name="connsiteY29" fmla="*/ 1512753 h 1516072"/>
                  <a:gd name="connsiteX30" fmla="*/ 386343 w 973671"/>
                  <a:gd name="connsiteY30" fmla="*/ 1514658 h 1516072"/>
                  <a:gd name="connsiteX31" fmla="*/ 395868 w 973671"/>
                  <a:gd name="connsiteY31" fmla="*/ 1491798 h 1516072"/>
                  <a:gd name="connsiteX32" fmla="*/ 402149 w 973671"/>
                  <a:gd name="connsiteY32" fmla="*/ 1451433 h 1516072"/>
                  <a:gd name="connsiteX33" fmla="*/ 408431 w 973671"/>
                  <a:gd name="connsiteY33" fmla="*/ 1389340 h 1516072"/>
                  <a:gd name="connsiteX34" fmla="*/ 423105 w 973671"/>
                  <a:gd name="connsiteY34" fmla="*/ 1329152 h 1516072"/>
                  <a:gd name="connsiteX35" fmla="*/ 466353 w 973671"/>
                  <a:gd name="connsiteY35" fmla="*/ 1265103 h 1516072"/>
                  <a:gd name="connsiteX36" fmla="*/ 527519 w 973671"/>
                  <a:gd name="connsiteY36" fmla="*/ 1230091 h 1516072"/>
                  <a:gd name="connsiteX37" fmla="*/ 600218 w 973671"/>
                  <a:gd name="connsiteY37" fmla="*/ 1221700 h 1516072"/>
                  <a:gd name="connsiteX38" fmla="*/ 719718 w 973671"/>
                  <a:gd name="connsiteY38" fmla="*/ 1316538 h 1516072"/>
                  <a:gd name="connsiteX39" fmla="*/ 776868 w 973671"/>
                  <a:gd name="connsiteY39" fmla="*/ 1323798 h 1516072"/>
                  <a:gd name="connsiteX40" fmla="*/ 819499 w 973671"/>
                  <a:gd name="connsiteY40" fmla="*/ 1303924 h 1516072"/>
                  <a:gd name="connsiteX41" fmla="*/ 782583 w 973671"/>
                  <a:gd name="connsiteY41" fmla="*/ 1253673 h 1516072"/>
                  <a:gd name="connsiteX42" fmla="*/ 647328 w 973671"/>
                  <a:gd name="connsiteY42" fmla="*/ 1156518 h 1516072"/>
                  <a:gd name="connsiteX43" fmla="*/ 645062 w 973671"/>
                  <a:gd name="connsiteY43" fmla="*/ 1108121 h 1516072"/>
                  <a:gd name="connsiteX44" fmla="*/ 670188 w 973671"/>
                  <a:gd name="connsiteY44" fmla="*/ 1089843 h 1516072"/>
                  <a:gd name="connsiteX45" fmla="*/ 723528 w 973671"/>
                  <a:gd name="connsiteY45" fmla="*/ 1082223 h 1516072"/>
                  <a:gd name="connsiteX46" fmla="*/ 870213 w 973671"/>
                  <a:gd name="connsiteY46" fmla="*/ 1086033 h 1516072"/>
                  <a:gd name="connsiteX47" fmla="*/ 898788 w 973671"/>
                  <a:gd name="connsiteY47" fmla="*/ 1091748 h 1516072"/>
                  <a:gd name="connsiteX48" fmla="*/ 962899 w 973671"/>
                  <a:gd name="connsiteY48" fmla="*/ 1090672 h 1516072"/>
                  <a:gd name="connsiteX49" fmla="*/ 969273 w 973671"/>
                  <a:gd name="connsiteY49" fmla="*/ 1054008 h 1516072"/>
                  <a:gd name="connsiteX50" fmla="*/ 917684 w 973671"/>
                  <a:gd name="connsiteY50" fmla="*/ 1034598 h 1516072"/>
                  <a:gd name="connsiteX51" fmla="*/ 802250 w 973671"/>
                  <a:gd name="connsiteY51" fmla="*/ 1037069 h 1516072"/>
                  <a:gd name="connsiteX52" fmla="*/ 645424 w 973671"/>
                  <a:gd name="connsiteY52" fmla="*/ 1049838 h 1516072"/>
                  <a:gd name="connsiteX53" fmla="*/ 639142 w 973671"/>
                  <a:gd name="connsiteY53" fmla="*/ 1026051 h 1516072"/>
                  <a:gd name="connsiteX54" fmla="*/ 672093 w 973671"/>
                  <a:gd name="connsiteY54" fmla="*/ 992688 h 1516072"/>
                  <a:gd name="connsiteX55" fmla="*/ 715908 w 973671"/>
                  <a:gd name="connsiteY55" fmla="*/ 952683 h 1516072"/>
                  <a:gd name="connsiteX56" fmla="*/ 731148 w 973671"/>
                  <a:gd name="connsiteY56" fmla="*/ 939348 h 1516072"/>
                  <a:gd name="connsiteX57" fmla="*/ 752103 w 973671"/>
                  <a:gd name="connsiteY57" fmla="*/ 918393 h 1516072"/>
                  <a:gd name="connsiteX58" fmla="*/ 765438 w 973671"/>
                  <a:gd name="connsiteY58" fmla="*/ 889818 h 1516072"/>
                  <a:gd name="connsiteX59" fmla="*/ 763533 w 973671"/>
                  <a:gd name="connsiteY59" fmla="*/ 874578 h 1516072"/>
                  <a:gd name="connsiteX60" fmla="*/ 736863 w 973671"/>
                  <a:gd name="connsiteY60" fmla="*/ 874578 h 1516072"/>
                  <a:gd name="connsiteX61" fmla="*/ 698763 w 973671"/>
                  <a:gd name="connsiteY61" fmla="*/ 899343 h 1516072"/>
                  <a:gd name="connsiteX62" fmla="*/ 581889 w 973671"/>
                  <a:gd name="connsiteY62" fmla="*/ 945474 h 1516072"/>
                  <a:gd name="connsiteX63" fmla="*/ 506358 w 973671"/>
                  <a:gd name="connsiteY63" fmla="*/ 847908 h 1516072"/>
                  <a:gd name="connsiteX64" fmla="*/ 502548 w 973671"/>
                  <a:gd name="connsiteY64" fmla="*/ 358323 h 1516072"/>
                  <a:gd name="connsiteX65" fmla="*/ 498738 w 973671"/>
                  <a:gd name="connsiteY65" fmla="*/ 66858 h 1516072"/>
                  <a:gd name="connsiteX66" fmla="*/ 489213 w 973671"/>
                  <a:gd name="connsiteY66" fmla="*/ 40188 h 1516072"/>
                  <a:gd name="connsiteX67" fmla="*/ 487308 w 973671"/>
                  <a:gd name="connsiteY67" fmla="*/ 34473 h 1516072"/>
                  <a:gd name="connsiteX68" fmla="*/ 483498 w 973671"/>
                  <a:gd name="connsiteY68" fmla="*/ 28758 h 1516072"/>
                  <a:gd name="connsiteX69" fmla="*/ 477783 w 973671"/>
                  <a:gd name="connsiteY69" fmla="*/ 17328 h 1516072"/>
                  <a:gd name="connsiteX70" fmla="*/ 472068 w 973671"/>
                  <a:gd name="connsiteY70" fmla="*/ 13518 h 1516072"/>
                  <a:gd name="connsiteX71" fmla="*/ 468258 w 973671"/>
                  <a:gd name="connsiteY71" fmla="*/ 7803 h 1516072"/>
                  <a:gd name="connsiteX72" fmla="*/ 428253 w 973671"/>
                  <a:gd name="connsiteY72" fmla="*/ 11613 h 1516072"/>
                  <a:gd name="connsiteX73" fmla="*/ 424443 w 973671"/>
                  <a:gd name="connsiteY73" fmla="*/ 78288 h 1516072"/>
                  <a:gd name="connsiteX74" fmla="*/ 424443 w 973671"/>
                  <a:gd name="connsiteY74" fmla="*/ 84003 h 1516072"/>
                  <a:gd name="connsiteX75" fmla="*/ 435667 w 973671"/>
                  <a:gd name="connsiteY75" fmla="*/ 225952 h 1516072"/>
                  <a:gd name="connsiteX76" fmla="*/ 439683 w 973671"/>
                  <a:gd name="connsiteY76" fmla="*/ 421188 h 1516072"/>
                  <a:gd name="connsiteX77" fmla="*/ 444009 w 973671"/>
                  <a:gd name="connsiteY77" fmla="*/ 757032 h 1516072"/>
                  <a:gd name="connsiteX78" fmla="*/ 426915 w 973671"/>
                  <a:gd name="connsiteY78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200374 w 973671"/>
                  <a:gd name="connsiteY4" fmla="*/ 939915 h 1516072"/>
                  <a:gd name="connsiteX5" fmla="*/ 115833 w 973671"/>
                  <a:gd name="connsiteY5" fmla="*/ 903153 h 1516072"/>
                  <a:gd name="connsiteX6" fmla="*/ 58683 w 973671"/>
                  <a:gd name="connsiteY6" fmla="*/ 874578 h 1516072"/>
                  <a:gd name="connsiteX7" fmla="*/ 45348 w 973671"/>
                  <a:gd name="connsiteY7" fmla="*/ 895533 h 1516072"/>
                  <a:gd name="connsiteX8" fmla="*/ 49158 w 973671"/>
                  <a:gd name="connsiteY8" fmla="*/ 933633 h 1516072"/>
                  <a:gd name="connsiteX9" fmla="*/ 52968 w 973671"/>
                  <a:gd name="connsiteY9" fmla="*/ 939348 h 1516072"/>
                  <a:gd name="connsiteX10" fmla="*/ 58683 w 973671"/>
                  <a:gd name="connsiteY10" fmla="*/ 943158 h 1516072"/>
                  <a:gd name="connsiteX11" fmla="*/ 62493 w 973671"/>
                  <a:gd name="connsiteY11" fmla="*/ 948873 h 1516072"/>
                  <a:gd name="connsiteX12" fmla="*/ 79638 w 973671"/>
                  <a:gd name="connsiteY12" fmla="*/ 958398 h 1516072"/>
                  <a:gd name="connsiteX13" fmla="*/ 165363 w 973671"/>
                  <a:gd name="connsiteY13" fmla="*/ 989239 h 1516072"/>
                  <a:gd name="connsiteX14" fmla="*/ 261385 w 973671"/>
                  <a:gd name="connsiteY14" fmla="*/ 1036092 h 1516072"/>
                  <a:gd name="connsiteX15" fmla="*/ 277758 w 973671"/>
                  <a:gd name="connsiteY15" fmla="*/ 1076508 h 1516072"/>
                  <a:gd name="connsiteX16" fmla="*/ 263445 w 973671"/>
                  <a:gd name="connsiteY16" fmla="*/ 1119397 h 1516072"/>
                  <a:gd name="connsiteX17" fmla="*/ 185288 w 973671"/>
                  <a:gd name="connsiteY17" fmla="*/ 1150391 h 1516072"/>
                  <a:gd name="connsiteX18" fmla="*/ 54410 w 973671"/>
                  <a:gd name="connsiteY18" fmla="*/ 1165271 h 1516072"/>
                  <a:gd name="connsiteX19" fmla="*/ 3438 w 973671"/>
                  <a:gd name="connsiteY19" fmla="*/ 1175568 h 1516072"/>
                  <a:gd name="connsiteX20" fmla="*/ 5343 w 973671"/>
                  <a:gd name="connsiteY20" fmla="*/ 1213668 h 1516072"/>
                  <a:gd name="connsiteX21" fmla="*/ 11058 w 973671"/>
                  <a:gd name="connsiteY21" fmla="*/ 1217478 h 1516072"/>
                  <a:gd name="connsiteX22" fmla="*/ 16773 w 973671"/>
                  <a:gd name="connsiteY22" fmla="*/ 1219383 h 1516072"/>
                  <a:gd name="connsiteX23" fmla="*/ 144408 w 973671"/>
                  <a:gd name="connsiteY23" fmla="*/ 1222421 h 1516072"/>
                  <a:gd name="connsiteX24" fmla="*/ 335063 w 973671"/>
                  <a:gd name="connsiteY24" fmla="*/ 1217478 h 1516072"/>
                  <a:gd name="connsiteX25" fmla="*/ 361578 w 973671"/>
                  <a:gd name="connsiteY25" fmla="*/ 1273701 h 1516072"/>
                  <a:gd name="connsiteX26" fmla="*/ 334135 w 973671"/>
                  <a:gd name="connsiteY26" fmla="*/ 1356594 h 1516072"/>
                  <a:gd name="connsiteX27" fmla="*/ 327288 w 973671"/>
                  <a:gd name="connsiteY27" fmla="*/ 1420386 h 1516072"/>
                  <a:gd name="connsiteX28" fmla="*/ 331098 w 973671"/>
                  <a:gd name="connsiteY28" fmla="*/ 1463223 h 1516072"/>
                  <a:gd name="connsiteX29" fmla="*/ 363483 w 973671"/>
                  <a:gd name="connsiteY29" fmla="*/ 1512753 h 1516072"/>
                  <a:gd name="connsiteX30" fmla="*/ 386343 w 973671"/>
                  <a:gd name="connsiteY30" fmla="*/ 1514658 h 1516072"/>
                  <a:gd name="connsiteX31" fmla="*/ 395868 w 973671"/>
                  <a:gd name="connsiteY31" fmla="*/ 1491798 h 1516072"/>
                  <a:gd name="connsiteX32" fmla="*/ 402149 w 973671"/>
                  <a:gd name="connsiteY32" fmla="*/ 1451433 h 1516072"/>
                  <a:gd name="connsiteX33" fmla="*/ 408431 w 973671"/>
                  <a:gd name="connsiteY33" fmla="*/ 1389340 h 1516072"/>
                  <a:gd name="connsiteX34" fmla="*/ 423105 w 973671"/>
                  <a:gd name="connsiteY34" fmla="*/ 1329152 h 1516072"/>
                  <a:gd name="connsiteX35" fmla="*/ 466353 w 973671"/>
                  <a:gd name="connsiteY35" fmla="*/ 1265103 h 1516072"/>
                  <a:gd name="connsiteX36" fmla="*/ 527519 w 973671"/>
                  <a:gd name="connsiteY36" fmla="*/ 1230091 h 1516072"/>
                  <a:gd name="connsiteX37" fmla="*/ 600218 w 973671"/>
                  <a:gd name="connsiteY37" fmla="*/ 1221700 h 1516072"/>
                  <a:gd name="connsiteX38" fmla="*/ 719718 w 973671"/>
                  <a:gd name="connsiteY38" fmla="*/ 1316538 h 1516072"/>
                  <a:gd name="connsiteX39" fmla="*/ 776868 w 973671"/>
                  <a:gd name="connsiteY39" fmla="*/ 1323798 h 1516072"/>
                  <a:gd name="connsiteX40" fmla="*/ 819499 w 973671"/>
                  <a:gd name="connsiteY40" fmla="*/ 1303924 h 1516072"/>
                  <a:gd name="connsiteX41" fmla="*/ 782583 w 973671"/>
                  <a:gd name="connsiteY41" fmla="*/ 1253673 h 1516072"/>
                  <a:gd name="connsiteX42" fmla="*/ 647328 w 973671"/>
                  <a:gd name="connsiteY42" fmla="*/ 1156518 h 1516072"/>
                  <a:gd name="connsiteX43" fmla="*/ 645062 w 973671"/>
                  <a:gd name="connsiteY43" fmla="*/ 1108121 h 1516072"/>
                  <a:gd name="connsiteX44" fmla="*/ 670188 w 973671"/>
                  <a:gd name="connsiteY44" fmla="*/ 1089843 h 1516072"/>
                  <a:gd name="connsiteX45" fmla="*/ 723528 w 973671"/>
                  <a:gd name="connsiteY45" fmla="*/ 1082223 h 1516072"/>
                  <a:gd name="connsiteX46" fmla="*/ 898788 w 973671"/>
                  <a:gd name="connsiteY46" fmla="*/ 1091748 h 1516072"/>
                  <a:gd name="connsiteX47" fmla="*/ 962899 w 973671"/>
                  <a:gd name="connsiteY47" fmla="*/ 1090672 h 1516072"/>
                  <a:gd name="connsiteX48" fmla="*/ 969273 w 973671"/>
                  <a:gd name="connsiteY48" fmla="*/ 1054008 h 1516072"/>
                  <a:gd name="connsiteX49" fmla="*/ 917684 w 973671"/>
                  <a:gd name="connsiteY49" fmla="*/ 1034598 h 1516072"/>
                  <a:gd name="connsiteX50" fmla="*/ 802250 w 973671"/>
                  <a:gd name="connsiteY50" fmla="*/ 1037069 h 1516072"/>
                  <a:gd name="connsiteX51" fmla="*/ 645424 w 973671"/>
                  <a:gd name="connsiteY51" fmla="*/ 1049838 h 1516072"/>
                  <a:gd name="connsiteX52" fmla="*/ 639142 w 973671"/>
                  <a:gd name="connsiteY52" fmla="*/ 1026051 h 1516072"/>
                  <a:gd name="connsiteX53" fmla="*/ 672093 w 973671"/>
                  <a:gd name="connsiteY53" fmla="*/ 992688 h 1516072"/>
                  <a:gd name="connsiteX54" fmla="*/ 715908 w 973671"/>
                  <a:gd name="connsiteY54" fmla="*/ 952683 h 1516072"/>
                  <a:gd name="connsiteX55" fmla="*/ 731148 w 973671"/>
                  <a:gd name="connsiteY55" fmla="*/ 939348 h 1516072"/>
                  <a:gd name="connsiteX56" fmla="*/ 752103 w 973671"/>
                  <a:gd name="connsiteY56" fmla="*/ 918393 h 1516072"/>
                  <a:gd name="connsiteX57" fmla="*/ 765438 w 973671"/>
                  <a:gd name="connsiteY57" fmla="*/ 889818 h 1516072"/>
                  <a:gd name="connsiteX58" fmla="*/ 763533 w 973671"/>
                  <a:gd name="connsiteY58" fmla="*/ 874578 h 1516072"/>
                  <a:gd name="connsiteX59" fmla="*/ 736863 w 973671"/>
                  <a:gd name="connsiteY59" fmla="*/ 874578 h 1516072"/>
                  <a:gd name="connsiteX60" fmla="*/ 698763 w 973671"/>
                  <a:gd name="connsiteY60" fmla="*/ 899343 h 1516072"/>
                  <a:gd name="connsiteX61" fmla="*/ 581889 w 973671"/>
                  <a:gd name="connsiteY61" fmla="*/ 945474 h 1516072"/>
                  <a:gd name="connsiteX62" fmla="*/ 506358 w 973671"/>
                  <a:gd name="connsiteY62" fmla="*/ 847908 h 1516072"/>
                  <a:gd name="connsiteX63" fmla="*/ 502548 w 973671"/>
                  <a:gd name="connsiteY63" fmla="*/ 358323 h 1516072"/>
                  <a:gd name="connsiteX64" fmla="*/ 498738 w 973671"/>
                  <a:gd name="connsiteY64" fmla="*/ 66858 h 1516072"/>
                  <a:gd name="connsiteX65" fmla="*/ 489213 w 973671"/>
                  <a:gd name="connsiteY65" fmla="*/ 40188 h 1516072"/>
                  <a:gd name="connsiteX66" fmla="*/ 487308 w 973671"/>
                  <a:gd name="connsiteY66" fmla="*/ 34473 h 1516072"/>
                  <a:gd name="connsiteX67" fmla="*/ 483498 w 973671"/>
                  <a:gd name="connsiteY67" fmla="*/ 28758 h 1516072"/>
                  <a:gd name="connsiteX68" fmla="*/ 477783 w 973671"/>
                  <a:gd name="connsiteY68" fmla="*/ 17328 h 1516072"/>
                  <a:gd name="connsiteX69" fmla="*/ 472068 w 973671"/>
                  <a:gd name="connsiteY69" fmla="*/ 13518 h 1516072"/>
                  <a:gd name="connsiteX70" fmla="*/ 468258 w 973671"/>
                  <a:gd name="connsiteY70" fmla="*/ 7803 h 1516072"/>
                  <a:gd name="connsiteX71" fmla="*/ 428253 w 973671"/>
                  <a:gd name="connsiteY71" fmla="*/ 11613 h 1516072"/>
                  <a:gd name="connsiteX72" fmla="*/ 424443 w 973671"/>
                  <a:gd name="connsiteY72" fmla="*/ 78288 h 1516072"/>
                  <a:gd name="connsiteX73" fmla="*/ 424443 w 973671"/>
                  <a:gd name="connsiteY73" fmla="*/ 84003 h 1516072"/>
                  <a:gd name="connsiteX74" fmla="*/ 435667 w 973671"/>
                  <a:gd name="connsiteY74" fmla="*/ 225952 h 1516072"/>
                  <a:gd name="connsiteX75" fmla="*/ 439683 w 973671"/>
                  <a:gd name="connsiteY75" fmla="*/ 421188 h 1516072"/>
                  <a:gd name="connsiteX76" fmla="*/ 444009 w 973671"/>
                  <a:gd name="connsiteY76" fmla="*/ 757032 h 1516072"/>
                  <a:gd name="connsiteX77" fmla="*/ 426915 w 973671"/>
                  <a:gd name="connsiteY77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200374 w 973671"/>
                  <a:gd name="connsiteY4" fmla="*/ 939915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58683 w 973671"/>
                  <a:gd name="connsiteY9" fmla="*/ 943158 h 1516072"/>
                  <a:gd name="connsiteX10" fmla="*/ 62493 w 973671"/>
                  <a:gd name="connsiteY10" fmla="*/ 948873 h 1516072"/>
                  <a:gd name="connsiteX11" fmla="*/ 79638 w 973671"/>
                  <a:gd name="connsiteY11" fmla="*/ 958398 h 1516072"/>
                  <a:gd name="connsiteX12" fmla="*/ 165363 w 973671"/>
                  <a:gd name="connsiteY12" fmla="*/ 989239 h 1516072"/>
                  <a:gd name="connsiteX13" fmla="*/ 261385 w 973671"/>
                  <a:gd name="connsiteY13" fmla="*/ 1036092 h 1516072"/>
                  <a:gd name="connsiteX14" fmla="*/ 277758 w 973671"/>
                  <a:gd name="connsiteY14" fmla="*/ 1076508 h 1516072"/>
                  <a:gd name="connsiteX15" fmla="*/ 263445 w 973671"/>
                  <a:gd name="connsiteY15" fmla="*/ 1119397 h 1516072"/>
                  <a:gd name="connsiteX16" fmla="*/ 185288 w 973671"/>
                  <a:gd name="connsiteY16" fmla="*/ 1150391 h 1516072"/>
                  <a:gd name="connsiteX17" fmla="*/ 54410 w 973671"/>
                  <a:gd name="connsiteY17" fmla="*/ 1165271 h 1516072"/>
                  <a:gd name="connsiteX18" fmla="*/ 3438 w 973671"/>
                  <a:gd name="connsiteY18" fmla="*/ 1175568 h 1516072"/>
                  <a:gd name="connsiteX19" fmla="*/ 5343 w 973671"/>
                  <a:gd name="connsiteY19" fmla="*/ 1213668 h 1516072"/>
                  <a:gd name="connsiteX20" fmla="*/ 11058 w 973671"/>
                  <a:gd name="connsiteY20" fmla="*/ 1217478 h 1516072"/>
                  <a:gd name="connsiteX21" fmla="*/ 16773 w 973671"/>
                  <a:gd name="connsiteY21" fmla="*/ 1219383 h 1516072"/>
                  <a:gd name="connsiteX22" fmla="*/ 144408 w 973671"/>
                  <a:gd name="connsiteY22" fmla="*/ 1222421 h 1516072"/>
                  <a:gd name="connsiteX23" fmla="*/ 335063 w 973671"/>
                  <a:gd name="connsiteY23" fmla="*/ 1217478 h 1516072"/>
                  <a:gd name="connsiteX24" fmla="*/ 361578 w 973671"/>
                  <a:gd name="connsiteY24" fmla="*/ 1273701 h 1516072"/>
                  <a:gd name="connsiteX25" fmla="*/ 334135 w 973671"/>
                  <a:gd name="connsiteY25" fmla="*/ 1356594 h 1516072"/>
                  <a:gd name="connsiteX26" fmla="*/ 327288 w 973671"/>
                  <a:gd name="connsiteY26" fmla="*/ 1420386 h 1516072"/>
                  <a:gd name="connsiteX27" fmla="*/ 331098 w 973671"/>
                  <a:gd name="connsiteY27" fmla="*/ 1463223 h 1516072"/>
                  <a:gd name="connsiteX28" fmla="*/ 363483 w 973671"/>
                  <a:gd name="connsiteY28" fmla="*/ 1512753 h 1516072"/>
                  <a:gd name="connsiteX29" fmla="*/ 386343 w 973671"/>
                  <a:gd name="connsiteY29" fmla="*/ 1514658 h 1516072"/>
                  <a:gd name="connsiteX30" fmla="*/ 395868 w 973671"/>
                  <a:gd name="connsiteY30" fmla="*/ 1491798 h 1516072"/>
                  <a:gd name="connsiteX31" fmla="*/ 402149 w 973671"/>
                  <a:gd name="connsiteY31" fmla="*/ 1451433 h 1516072"/>
                  <a:gd name="connsiteX32" fmla="*/ 408431 w 973671"/>
                  <a:gd name="connsiteY32" fmla="*/ 1389340 h 1516072"/>
                  <a:gd name="connsiteX33" fmla="*/ 423105 w 973671"/>
                  <a:gd name="connsiteY33" fmla="*/ 1329152 h 1516072"/>
                  <a:gd name="connsiteX34" fmla="*/ 466353 w 973671"/>
                  <a:gd name="connsiteY34" fmla="*/ 1265103 h 1516072"/>
                  <a:gd name="connsiteX35" fmla="*/ 527519 w 973671"/>
                  <a:gd name="connsiteY35" fmla="*/ 1230091 h 1516072"/>
                  <a:gd name="connsiteX36" fmla="*/ 600218 w 973671"/>
                  <a:gd name="connsiteY36" fmla="*/ 1221700 h 1516072"/>
                  <a:gd name="connsiteX37" fmla="*/ 719718 w 973671"/>
                  <a:gd name="connsiteY37" fmla="*/ 1316538 h 1516072"/>
                  <a:gd name="connsiteX38" fmla="*/ 776868 w 973671"/>
                  <a:gd name="connsiteY38" fmla="*/ 1323798 h 1516072"/>
                  <a:gd name="connsiteX39" fmla="*/ 819499 w 973671"/>
                  <a:gd name="connsiteY39" fmla="*/ 1303924 h 1516072"/>
                  <a:gd name="connsiteX40" fmla="*/ 782583 w 973671"/>
                  <a:gd name="connsiteY40" fmla="*/ 1253673 h 1516072"/>
                  <a:gd name="connsiteX41" fmla="*/ 647328 w 973671"/>
                  <a:gd name="connsiteY41" fmla="*/ 1156518 h 1516072"/>
                  <a:gd name="connsiteX42" fmla="*/ 645062 w 973671"/>
                  <a:gd name="connsiteY42" fmla="*/ 1108121 h 1516072"/>
                  <a:gd name="connsiteX43" fmla="*/ 670188 w 973671"/>
                  <a:gd name="connsiteY43" fmla="*/ 1089843 h 1516072"/>
                  <a:gd name="connsiteX44" fmla="*/ 723528 w 973671"/>
                  <a:gd name="connsiteY44" fmla="*/ 1082223 h 1516072"/>
                  <a:gd name="connsiteX45" fmla="*/ 898788 w 973671"/>
                  <a:gd name="connsiteY45" fmla="*/ 1091748 h 1516072"/>
                  <a:gd name="connsiteX46" fmla="*/ 962899 w 973671"/>
                  <a:gd name="connsiteY46" fmla="*/ 1090672 h 1516072"/>
                  <a:gd name="connsiteX47" fmla="*/ 969273 w 973671"/>
                  <a:gd name="connsiteY47" fmla="*/ 1054008 h 1516072"/>
                  <a:gd name="connsiteX48" fmla="*/ 917684 w 973671"/>
                  <a:gd name="connsiteY48" fmla="*/ 1034598 h 1516072"/>
                  <a:gd name="connsiteX49" fmla="*/ 802250 w 973671"/>
                  <a:gd name="connsiteY49" fmla="*/ 1037069 h 1516072"/>
                  <a:gd name="connsiteX50" fmla="*/ 645424 w 973671"/>
                  <a:gd name="connsiteY50" fmla="*/ 1049838 h 1516072"/>
                  <a:gd name="connsiteX51" fmla="*/ 639142 w 973671"/>
                  <a:gd name="connsiteY51" fmla="*/ 1026051 h 1516072"/>
                  <a:gd name="connsiteX52" fmla="*/ 672093 w 973671"/>
                  <a:gd name="connsiteY52" fmla="*/ 992688 h 1516072"/>
                  <a:gd name="connsiteX53" fmla="*/ 715908 w 973671"/>
                  <a:gd name="connsiteY53" fmla="*/ 952683 h 1516072"/>
                  <a:gd name="connsiteX54" fmla="*/ 731148 w 973671"/>
                  <a:gd name="connsiteY54" fmla="*/ 939348 h 1516072"/>
                  <a:gd name="connsiteX55" fmla="*/ 752103 w 973671"/>
                  <a:gd name="connsiteY55" fmla="*/ 918393 h 1516072"/>
                  <a:gd name="connsiteX56" fmla="*/ 765438 w 973671"/>
                  <a:gd name="connsiteY56" fmla="*/ 889818 h 1516072"/>
                  <a:gd name="connsiteX57" fmla="*/ 763533 w 973671"/>
                  <a:gd name="connsiteY57" fmla="*/ 874578 h 1516072"/>
                  <a:gd name="connsiteX58" fmla="*/ 736863 w 973671"/>
                  <a:gd name="connsiteY58" fmla="*/ 874578 h 1516072"/>
                  <a:gd name="connsiteX59" fmla="*/ 698763 w 973671"/>
                  <a:gd name="connsiteY59" fmla="*/ 899343 h 1516072"/>
                  <a:gd name="connsiteX60" fmla="*/ 581889 w 973671"/>
                  <a:gd name="connsiteY60" fmla="*/ 945474 h 1516072"/>
                  <a:gd name="connsiteX61" fmla="*/ 506358 w 973671"/>
                  <a:gd name="connsiteY61" fmla="*/ 847908 h 1516072"/>
                  <a:gd name="connsiteX62" fmla="*/ 502548 w 973671"/>
                  <a:gd name="connsiteY62" fmla="*/ 358323 h 1516072"/>
                  <a:gd name="connsiteX63" fmla="*/ 498738 w 973671"/>
                  <a:gd name="connsiteY63" fmla="*/ 66858 h 1516072"/>
                  <a:gd name="connsiteX64" fmla="*/ 489213 w 973671"/>
                  <a:gd name="connsiteY64" fmla="*/ 40188 h 1516072"/>
                  <a:gd name="connsiteX65" fmla="*/ 487308 w 973671"/>
                  <a:gd name="connsiteY65" fmla="*/ 34473 h 1516072"/>
                  <a:gd name="connsiteX66" fmla="*/ 483498 w 973671"/>
                  <a:gd name="connsiteY66" fmla="*/ 28758 h 1516072"/>
                  <a:gd name="connsiteX67" fmla="*/ 477783 w 973671"/>
                  <a:gd name="connsiteY67" fmla="*/ 17328 h 1516072"/>
                  <a:gd name="connsiteX68" fmla="*/ 472068 w 973671"/>
                  <a:gd name="connsiteY68" fmla="*/ 13518 h 1516072"/>
                  <a:gd name="connsiteX69" fmla="*/ 468258 w 973671"/>
                  <a:gd name="connsiteY69" fmla="*/ 7803 h 1516072"/>
                  <a:gd name="connsiteX70" fmla="*/ 428253 w 973671"/>
                  <a:gd name="connsiteY70" fmla="*/ 11613 h 1516072"/>
                  <a:gd name="connsiteX71" fmla="*/ 424443 w 973671"/>
                  <a:gd name="connsiteY71" fmla="*/ 78288 h 1516072"/>
                  <a:gd name="connsiteX72" fmla="*/ 424443 w 973671"/>
                  <a:gd name="connsiteY72" fmla="*/ 84003 h 1516072"/>
                  <a:gd name="connsiteX73" fmla="*/ 435667 w 973671"/>
                  <a:gd name="connsiteY73" fmla="*/ 225952 h 1516072"/>
                  <a:gd name="connsiteX74" fmla="*/ 439683 w 973671"/>
                  <a:gd name="connsiteY74" fmla="*/ 421188 h 1516072"/>
                  <a:gd name="connsiteX75" fmla="*/ 444009 w 973671"/>
                  <a:gd name="connsiteY75" fmla="*/ 757032 h 1516072"/>
                  <a:gd name="connsiteX76" fmla="*/ 426915 w 973671"/>
                  <a:gd name="connsiteY76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58683 w 973671"/>
                  <a:gd name="connsiteY9" fmla="*/ 943158 h 1516072"/>
                  <a:gd name="connsiteX10" fmla="*/ 62493 w 973671"/>
                  <a:gd name="connsiteY10" fmla="*/ 948873 h 1516072"/>
                  <a:gd name="connsiteX11" fmla="*/ 79638 w 973671"/>
                  <a:gd name="connsiteY11" fmla="*/ 958398 h 1516072"/>
                  <a:gd name="connsiteX12" fmla="*/ 165363 w 973671"/>
                  <a:gd name="connsiteY12" fmla="*/ 989239 h 1516072"/>
                  <a:gd name="connsiteX13" fmla="*/ 261385 w 973671"/>
                  <a:gd name="connsiteY13" fmla="*/ 1036092 h 1516072"/>
                  <a:gd name="connsiteX14" fmla="*/ 277758 w 973671"/>
                  <a:gd name="connsiteY14" fmla="*/ 1076508 h 1516072"/>
                  <a:gd name="connsiteX15" fmla="*/ 263445 w 973671"/>
                  <a:gd name="connsiteY15" fmla="*/ 1119397 h 1516072"/>
                  <a:gd name="connsiteX16" fmla="*/ 185288 w 973671"/>
                  <a:gd name="connsiteY16" fmla="*/ 1150391 h 1516072"/>
                  <a:gd name="connsiteX17" fmla="*/ 54410 w 973671"/>
                  <a:gd name="connsiteY17" fmla="*/ 1165271 h 1516072"/>
                  <a:gd name="connsiteX18" fmla="*/ 3438 w 973671"/>
                  <a:gd name="connsiteY18" fmla="*/ 1175568 h 1516072"/>
                  <a:gd name="connsiteX19" fmla="*/ 5343 w 973671"/>
                  <a:gd name="connsiteY19" fmla="*/ 1213668 h 1516072"/>
                  <a:gd name="connsiteX20" fmla="*/ 11058 w 973671"/>
                  <a:gd name="connsiteY20" fmla="*/ 1217478 h 1516072"/>
                  <a:gd name="connsiteX21" fmla="*/ 16773 w 973671"/>
                  <a:gd name="connsiteY21" fmla="*/ 1219383 h 1516072"/>
                  <a:gd name="connsiteX22" fmla="*/ 144408 w 973671"/>
                  <a:gd name="connsiteY22" fmla="*/ 1222421 h 1516072"/>
                  <a:gd name="connsiteX23" fmla="*/ 335063 w 973671"/>
                  <a:gd name="connsiteY23" fmla="*/ 1217478 h 1516072"/>
                  <a:gd name="connsiteX24" fmla="*/ 361578 w 973671"/>
                  <a:gd name="connsiteY24" fmla="*/ 1273701 h 1516072"/>
                  <a:gd name="connsiteX25" fmla="*/ 334135 w 973671"/>
                  <a:gd name="connsiteY25" fmla="*/ 1356594 h 1516072"/>
                  <a:gd name="connsiteX26" fmla="*/ 327288 w 973671"/>
                  <a:gd name="connsiteY26" fmla="*/ 1420386 h 1516072"/>
                  <a:gd name="connsiteX27" fmla="*/ 331098 w 973671"/>
                  <a:gd name="connsiteY27" fmla="*/ 1463223 h 1516072"/>
                  <a:gd name="connsiteX28" fmla="*/ 363483 w 973671"/>
                  <a:gd name="connsiteY28" fmla="*/ 1512753 h 1516072"/>
                  <a:gd name="connsiteX29" fmla="*/ 386343 w 973671"/>
                  <a:gd name="connsiteY29" fmla="*/ 1514658 h 1516072"/>
                  <a:gd name="connsiteX30" fmla="*/ 395868 w 973671"/>
                  <a:gd name="connsiteY30" fmla="*/ 1491798 h 1516072"/>
                  <a:gd name="connsiteX31" fmla="*/ 402149 w 973671"/>
                  <a:gd name="connsiteY31" fmla="*/ 1451433 h 1516072"/>
                  <a:gd name="connsiteX32" fmla="*/ 408431 w 973671"/>
                  <a:gd name="connsiteY32" fmla="*/ 1389340 h 1516072"/>
                  <a:gd name="connsiteX33" fmla="*/ 423105 w 973671"/>
                  <a:gd name="connsiteY33" fmla="*/ 1329152 h 1516072"/>
                  <a:gd name="connsiteX34" fmla="*/ 466353 w 973671"/>
                  <a:gd name="connsiteY34" fmla="*/ 1265103 h 1516072"/>
                  <a:gd name="connsiteX35" fmla="*/ 527519 w 973671"/>
                  <a:gd name="connsiteY35" fmla="*/ 1230091 h 1516072"/>
                  <a:gd name="connsiteX36" fmla="*/ 600218 w 973671"/>
                  <a:gd name="connsiteY36" fmla="*/ 1221700 h 1516072"/>
                  <a:gd name="connsiteX37" fmla="*/ 719718 w 973671"/>
                  <a:gd name="connsiteY37" fmla="*/ 1316538 h 1516072"/>
                  <a:gd name="connsiteX38" fmla="*/ 776868 w 973671"/>
                  <a:gd name="connsiteY38" fmla="*/ 1323798 h 1516072"/>
                  <a:gd name="connsiteX39" fmla="*/ 819499 w 973671"/>
                  <a:gd name="connsiteY39" fmla="*/ 1303924 h 1516072"/>
                  <a:gd name="connsiteX40" fmla="*/ 782583 w 973671"/>
                  <a:gd name="connsiteY40" fmla="*/ 1253673 h 1516072"/>
                  <a:gd name="connsiteX41" fmla="*/ 647328 w 973671"/>
                  <a:gd name="connsiteY41" fmla="*/ 1156518 h 1516072"/>
                  <a:gd name="connsiteX42" fmla="*/ 645062 w 973671"/>
                  <a:gd name="connsiteY42" fmla="*/ 1108121 h 1516072"/>
                  <a:gd name="connsiteX43" fmla="*/ 670188 w 973671"/>
                  <a:gd name="connsiteY43" fmla="*/ 1089843 h 1516072"/>
                  <a:gd name="connsiteX44" fmla="*/ 723528 w 973671"/>
                  <a:gd name="connsiteY44" fmla="*/ 1082223 h 1516072"/>
                  <a:gd name="connsiteX45" fmla="*/ 898788 w 973671"/>
                  <a:gd name="connsiteY45" fmla="*/ 1091748 h 1516072"/>
                  <a:gd name="connsiteX46" fmla="*/ 962899 w 973671"/>
                  <a:gd name="connsiteY46" fmla="*/ 1090672 h 1516072"/>
                  <a:gd name="connsiteX47" fmla="*/ 969273 w 973671"/>
                  <a:gd name="connsiteY47" fmla="*/ 1054008 h 1516072"/>
                  <a:gd name="connsiteX48" fmla="*/ 917684 w 973671"/>
                  <a:gd name="connsiteY48" fmla="*/ 1034598 h 1516072"/>
                  <a:gd name="connsiteX49" fmla="*/ 802250 w 973671"/>
                  <a:gd name="connsiteY49" fmla="*/ 1037069 h 1516072"/>
                  <a:gd name="connsiteX50" fmla="*/ 645424 w 973671"/>
                  <a:gd name="connsiteY50" fmla="*/ 1049838 h 1516072"/>
                  <a:gd name="connsiteX51" fmla="*/ 639142 w 973671"/>
                  <a:gd name="connsiteY51" fmla="*/ 1026051 h 1516072"/>
                  <a:gd name="connsiteX52" fmla="*/ 672093 w 973671"/>
                  <a:gd name="connsiteY52" fmla="*/ 992688 h 1516072"/>
                  <a:gd name="connsiteX53" fmla="*/ 715908 w 973671"/>
                  <a:gd name="connsiteY53" fmla="*/ 952683 h 1516072"/>
                  <a:gd name="connsiteX54" fmla="*/ 731148 w 973671"/>
                  <a:gd name="connsiteY54" fmla="*/ 939348 h 1516072"/>
                  <a:gd name="connsiteX55" fmla="*/ 752103 w 973671"/>
                  <a:gd name="connsiteY55" fmla="*/ 918393 h 1516072"/>
                  <a:gd name="connsiteX56" fmla="*/ 765438 w 973671"/>
                  <a:gd name="connsiteY56" fmla="*/ 889818 h 1516072"/>
                  <a:gd name="connsiteX57" fmla="*/ 763533 w 973671"/>
                  <a:gd name="connsiteY57" fmla="*/ 874578 h 1516072"/>
                  <a:gd name="connsiteX58" fmla="*/ 736863 w 973671"/>
                  <a:gd name="connsiteY58" fmla="*/ 874578 h 1516072"/>
                  <a:gd name="connsiteX59" fmla="*/ 698763 w 973671"/>
                  <a:gd name="connsiteY59" fmla="*/ 899343 h 1516072"/>
                  <a:gd name="connsiteX60" fmla="*/ 581889 w 973671"/>
                  <a:gd name="connsiteY60" fmla="*/ 945474 h 1516072"/>
                  <a:gd name="connsiteX61" fmla="*/ 506358 w 973671"/>
                  <a:gd name="connsiteY61" fmla="*/ 847908 h 1516072"/>
                  <a:gd name="connsiteX62" fmla="*/ 502548 w 973671"/>
                  <a:gd name="connsiteY62" fmla="*/ 358323 h 1516072"/>
                  <a:gd name="connsiteX63" fmla="*/ 498738 w 973671"/>
                  <a:gd name="connsiteY63" fmla="*/ 66858 h 1516072"/>
                  <a:gd name="connsiteX64" fmla="*/ 489213 w 973671"/>
                  <a:gd name="connsiteY64" fmla="*/ 40188 h 1516072"/>
                  <a:gd name="connsiteX65" fmla="*/ 487308 w 973671"/>
                  <a:gd name="connsiteY65" fmla="*/ 34473 h 1516072"/>
                  <a:gd name="connsiteX66" fmla="*/ 483498 w 973671"/>
                  <a:gd name="connsiteY66" fmla="*/ 28758 h 1516072"/>
                  <a:gd name="connsiteX67" fmla="*/ 477783 w 973671"/>
                  <a:gd name="connsiteY67" fmla="*/ 17328 h 1516072"/>
                  <a:gd name="connsiteX68" fmla="*/ 472068 w 973671"/>
                  <a:gd name="connsiteY68" fmla="*/ 13518 h 1516072"/>
                  <a:gd name="connsiteX69" fmla="*/ 468258 w 973671"/>
                  <a:gd name="connsiteY69" fmla="*/ 7803 h 1516072"/>
                  <a:gd name="connsiteX70" fmla="*/ 428253 w 973671"/>
                  <a:gd name="connsiteY70" fmla="*/ 11613 h 1516072"/>
                  <a:gd name="connsiteX71" fmla="*/ 424443 w 973671"/>
                  <a:gd name="connsiteY71" fmla="*/ 78288 h 1516072"/>
                  <a:gd name="connsiteX72" fmla="*/ 424443 w 973671"/>
                  <a:gd name="connsiteY72" fmla="*/ 84003 h 1516072"/>
                  <a:gd name="connsiteX73" fmla="*/ 435667 w 973671"/>
                  <a:gd name="connsiteY73" fmla="*/ 225952 h 1516072"/>
                  <a:gd name="connsiteX74" fmla="*/ 439683 w 973671"/>
                  <a:gd name="connsiteY74" fmla="*/ 421188 h 1516072"/>
                  <a:gd name="connsiteX75" fmla="*/ 444009 w 973671"/>
                  <a:gd name="connsiteY75" fmla="*/ 757032 h 1516072"/>
                  <a:gd name="connsiteX76" fmla="*/ 426915 w 973671"/>
                  <a:gd name="connsiteY76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58683 w 973671"/>
                  <a:gd name="connsiteY9" fmla="*/ 943158 h 1516072"/>
                  <a:gd name="connsiteX10" fmla="*/ 79638 w 973671"/>
                  <a:gd name="connsiteY10" fmla="*/ 958398 h 1516072"/>
                  <a:gd name="connsiteX11" fmla="*/ 165363 w 973671"/>
                  <a:gd name="connsiteY11" fmla="*/ 989239 h 1516072"/>
                  <a:gd name="connsiteX12" fmla="*/ 261385 w 973671"/>
                  <a:gd name="connsiteY12" fmla="*/ 1036092 h 1516072"/>
                  <a:gd name="connsiteX13" fmla="*/ 277758 w 973671"/>
                  <a:gd name="connsiteY13" fmla="*/ 1076508 h 1516072"/>
                  <a:gd name="connsiteX14" fmla="*/ 263445 w 973671"/>
                  <a:gd name="connsiteY14" fmla="*/ 1119397 h 1516072"/>
                  <a:gd name="connsiteX15" fmla="*/ 185288 w 973671"/>
                  <a:gd name="connsiteY15" fmla="*/ 1150391 h 1516072"/>
                  <a:gd name="connsiteX16" fmla="*/ 54410 w 973671"/>
                  <a:gd name="connsiteY16" fmla="*/ 1165271 h 1516072"/>
                  <a:gd name="connsiteX17" fmla="*/ 3438 w 973671"/>
                  <a:gd name="connsiteY17" fmla="*/ 1175568 h 1516072"/>
                  <a:gd name="connsiteX18" fmla="*/ 5343 w 973671"/>
                  <a:gd name="connsiteY18" fmla="*/ 1213668 h 1516072"/>
                  <a:gd name="connsiteX19" fmla="*/ 11058 w 973671"/>
                  <a:gd name="connsiteY19" fmla="*/ 1217478 h 1516072"/>
                  <a:gd name="connsiteX20" fmla="*/ 16773 w 973671"/>
                  <a:gd name="connsiteY20" fmla="*/ 1219383 h 1516072"/>
                  <a:gd name="connsiteX21" fmla="*/ 144408 w 973671"/>
                  <a:gd name="connsiteY21" fmla="*/ 1222421 h 1516072"/>
                  <a:gd name="connsiteX22" fmla="*/ 335063 w 973671"/>
                  <a:gd name="connsiteY22" fmla="*/ 1217478 h 1516072"/>
                  <a:gd name="connsiteX23" fmla="*/ 361578 w 973671"/>
                  <a:gd name="connsiteY23" fmla="*/ 1273701 h 1516072"/>
                  <a:gd name="connsiteX24" fmla="*/ 334135 w 973671"/>
                  <a:gd name="connsiteY24" fmla="*/ 1356594 h 1516072"/>
                  <a:gd name="connsiteX25" fmla="*/ 327288 w 973671"/>
                  <a:gd name="connsiteY25" fmla="*/ 1420386 h 1516072"/>
                  <a:gd name="connsiteX26" fmla="*/ 331098 w 973671"/>
                  <a:gd name="connsiteY26" fmla="*/ 1463223 h 1516072"/>
                  <a:gd name="connsiteX27" fmla="*/ 363483 w 973671"/>
                  <a:gd name="connsiteY27" fmla="*/ 1512753 h 1516072"/>
                  <a:gd name="connsiteX28" fmla="*/ 386343 w 973671"/>
                  <a:gd name="connsiteY28" fmla="*/ 1514658 h 1516072"/>
                  <a:gd name="connsiteX29" fmla="*/ 395868 w 973671"/>
                  <a:gd name="connsiteY29" fmla="*/ 1491798 h 1516072"/>
                  <a:gd name="connsiteX30" fmla="*/ 402149 w 973671"/>
                  <a:gd name="connsiteY30" fmla="*/ 1451433 h 1516072"/>
                  <a:gd name="connsiteX31" fmla="*/ 408431 w 973671"/>
                  <a:gd name="connsiteY31" fmla="*/ 1389340 h 1516072"/>
                  <a:gd name="connsiteX32" fmla="*/ 423105 w 973671"/>
                  <a:gd name="connsiteY32" fmla="*/ 1329152 h 1516072"/>
                  <a:gd name="connsiteX33" fmla="*/ 466353 w 973671"/>
                  <a:gd name="connsiteY33" fmla="*/ 1265103 h 1516072"/>
                  <a:gd name="connsiteX34" fmla="*/ 527519 w 973671"/>
                  <a:gd name="connsiteY34" fmla="*/ 1230091 h 1516072"/>
                  <a:gd name="connsiteX35" fmla="*/ 600218 w 973671"/>
                  <a:gd name="connsiteY35" fmla="*/ 1221700 h 1516072"/>
                  <a:gd name="connsiteX36" fmla="*/ 719718 w 973671"/>
                  <a:gd name="connsiteY36" fmla="*/ 1316538 h 1516072"/>
                  <a:gd name="connsiteX37" fmla="*/ 776868 w 973671"/>
                  <a:gd name="connsiteY37" fmla="*/ 1323798 h 1516072"/>
                  <a:gd name="connsiteX38" fmla="*/ 819499 w 973671"/>
                  <a:gd name="connsiteY38" fmla="*/ 1303924 h 1516072"/>
                  <a:gd name="connsiteX39" fmla="*/ 782583 w 973671"/>
                  <a:gd name="connsiteY39" fmla="*/ 1253673 h 1516072"/>
                  <a:gd name="connsiteX40" fmla="*/ 647328 w 973671"/>
                  <a:gd name="connsiteY40" fmla="*/ 1156518 h 1516072"/>
                  <a:gd name="connsiteX41" fmla="*/ 645062 w 973671"/>
                  <a:gd name="connsiteY41" fmla="*/ 1108121 h 1516072"/>
                  <a:gd name="connsiteX42" fmla="*/ 670188 w 973671"/>
                  <a:gd name="connsiteY42" fmla="*/ 1089843 h 1516072"/>
                  <a:gd name="connsiteX43" fmla="*/ 723528 w 973671"/>
                  <a:gd name="connsiteY43" fmla="*/ 1082223 h 1516072"/>
                  <a:gd name="connsiteX44" fmla="*/ 898788 w 973671"/>
                  <a:gd name="connsiteY44" fmla="*/ 1091748 h 1516072"/>
                  <a:gd name="connsiteX45" fmla="*/ 962899 w 973671"/>
                  <a:gd name="connsiteY45" fmla="*/ 1090672 h 1516072"/>
                  <a:gd name="connsiteX46" fmla="*/ 969273 w 973671"/>
                  <a:gd name="connsiteY46" fmla="*/ 1054008 h 1516072"/>
                  <a:gd name="connsiteX47" fmla="*/ 917684 w 973671"/>
                  <a:gd name="connsiteY47" fmla="*/ 1034598 h 1516072"/>
                  <a:gd name="connsiteX48" fmla="*/ 802250 w 973671"/>
                  <a:gd name="connsiteY48" fmla="*/ 1037069 h 1516072"/>
                  <a:gd name="connsiteX49" fmla="*/ 645424 w 973671"/>
                  <a:gd name="connsiteY49" fmla="*/ 1049838 h 1516072"/>
                  <a:gd name="connsiteX50" fmla="*/ 639142 w 973671"/>
                  <a:gd name="connsiteY50" fmla="*/ 1026051 h 1516072"/>
                  <a:gd name="connsiteX51" fmla="*/ 672093 w 973671"/>
                  <a:gd name="connsiteY51" fmla="*/ 992688 h 1516072"/>
                  <a:gd name="connsiteX52" fmla="*/ 715908 w 973671"/>
                  <a:gd name="connsiteY52" fmla="*/ 952683 h 1516072"/>
                  <a:gd name="connsiteX53" fmla="*/ 731148 w 973671"/>
                  <a:gd name="connsiteY53" fmla="*/ 939348 h 1516072"/>
                  <a:gd name="connsiteX54" fmla="*/ 752103 w 973671"/>
                  <a:gd name="connsiteY54" fmla="*/ 918393 h 1516072"/>
                  <a:gd name="connsiteX55" fmla="*/ 765438 w 973671"/>
                  <a:gd name="connsiteY55" fmla="*/ 889818 h 1516072"/>
                  <a:gd name="connsiteX56" fmla="*/ 763533 w 973671"/>
                  <a:gd name="connsiteY56" fmla="*/ 874578 h 1516072"/>
                  <a:gd name="connsiteX57" fmla="*/ 736863 w 973671"/>
                  <a:gd name="connsiteY57" fmla="*/ 874578 h 1516072"/>
                  <a:gd name="connsiteX58" fmla="*/ 698763 w 973671"/>
                  <a:gd name="connsiteY58" fmla="*/ 899343 h 1516072"/>
                  <a:gd name="connsiteX59" fmla="*/ 581889 w 973671"/>
                  <a:gd name="connsiteY59" fmla="*/ 945474 h 1516072"/>
                  <a:gd name="connsiteX60" fmla="*/ 506358 w 973671"/>
                  <a:gd name="connsiteY60" fmla="*/ 847908 h 1516072"/>
                  <a:gd name="connsiteX61" fmla="*/ 502548 w 973671"/>
                  <a:gd name="connsiteY61" fmla="*/ 358323 h 1516072"/>
                  <a:gd name="connsiteX62" fmla="*/ 498738 w 973671"/>
                  <a:gd name="connsiteY62" fmla="*/ 66858 h 1516072"/>
                  <a:gd name="connsiteX63" fmla="*/ 489213 w 973671"/>
                  <a:gd name="connsiteY63" fmla="*/ 40188 h 1516072"/>
                  <a:gd name="connsiteX64" fmla="*/ 487308 w 973671"/>
                  <a:gd name="connsiteY64" fmla="*/ 34473 h 1516072"/>
                  <a:gd name="connsiteX65" fmla="*/ 483498 w 973671"/>
                  <a:gd name="connsiteY65" fmla="*/ 28758 h 1516072"/>
                  <a:gd name="connsiteX66" fmla="*/ 477783 w 973671"/>
                  <a:gd name="connsiteY66" fmla="*/ 17328 h 1516072"/>
                  <a:gd name="connsiteX67" fmla="*/ 472068 w 973671"/>
                  <a:gd name="connsiteY67" fmla="*/ 13518 h 1516072"/>
                  <a:gd name="connsiteX68" fmla="*/ 468258 w 973671"/>
                  <a:gd name="connsiteY68" fmla="*/ 7803 h 1516072"/>
                  <a:gd name="connsiteX69" fmla="*/ 428253 w 973671"/>
                  <a:gd name="connsiteY69" fmla="*/ 11613 h 1516072"/>
                  <a:gd name="connsiteX70" fmla="*/ 424443 w 973671"/>
                  <a:gd name="connsiteY70" fmla="*/ 78288 h 1516072"/>
                  <a:gd name="connsiteX71" fmla="*/ 424443 w 973671"/>
                  <a:gd name="connsiteY71" fmla="*/ 84003 h 1516072"/>
                  <a:gd name="connsiteX72" fmla="*/ 435667 w 973671"/>
                  <a:gd name="connsiteY72" fmla="*/ 225952 h 1516072"/>
                  <a:gd name="connsiteX73" fmla="*/ 439683 w 973671"/>
                  <a:gd name="connsiteY73" fmla="*/ 421188 h 1516072"/>
                  <a:gd name="connsiteX74" fmla="*/ 444009 w 973671"/>
                  <a:gd name="connsiteY74" fmla="*/ 757032 h 1516072"/>
                  <a:gd name="connsiteX75" fmla="*/ 426915 w 973671"/>
                  <a:gd name="connsiteY75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52968 w 973671"/>
                  <a:gd name="connsiteY8" fmla="*/ 939348 h 1516072"/>
                  <a:gd name="connsiteX9" fmla="*/ 79638 w 973671"/>
                  <a:gd name="connsiteY9" fmla="*/ 958398 h 1516072"/>
                  <a:gd name="connsiteX10" fmla="*/ 165363 w 973671"/>
                  <a:gd name="connsiteY10" fmla="*/ 989239 h 1516072"/>
                  <a:gd name="connsiteX11" fmla="*/ 261385 w 973671"/>
                  <a:gd name="connsiteY11" fmla="*/ 1036092 h 1516072"/>
                  <a:gd name="connsiteX12" fmla="*/ 277758 w 973671"/>
                  <a:gd name="connsiteY12" fmla="*/ 1076508 h 1516072"/>
                  <a:gd name="connsiteX13" fmla="*/ 263445 w 973671"/>
                  <a:gd name="connsiteY13" fmla="*/ 1119397 h 1516072"/>
                  <a:gd name="connsiteX14" fmla="*/ 185288 w 973671"/>
                  <a:gd name="connsiteY14" fmla="*/ 1150391 h 1516072"/>
                  <a:gd name="connsiteX15" fmla="*/ 54410 w 973671"/>
                  <a:gd name="connsiteY15" fmla="*/ 1165271 h 1516072"/>
                  <a:gd name="connsiteX16" fmla="*/ 3438 w 973671"/>
                  <a:gd name="connsiteY16" fmla="*/ 1175568 h 1516072"/>
                  <a:gd name="connsiteX17" fmla="*/ 5343 w 973671"/>
                  <a:gd name="connsiteY17" fmla="*/ 1213668 h 1516072"/>
                  <a:gd name="connsiteX18" fmla="*/ 11058 w 973671"/>
                  <a:gd name="connsiteY18" fmla="*/ 1217478 h 1516072"/>
                  <a:gd name="connsiteX19" fmla="*/ 16773 w 973671"/>
                  <a:gd name="connsiteY19" fmla="*/ 1219383 h 1516072"/>
                  <a:gd name="connsiteX20" fmla="*/ 144408 w 973671"/>
                  <a:gd name="connsiteY20" fmla="*/ 1222421 h 1516072"/>
                  <a:gd name="connsiteX21" fmla="*/ 335063 w 973671"/>
                  <a:gd name="connsiteY21" fmla="*/ 1217478 h 1516072"/>
                  <a:gd name="connsiteX22" fmla="*/ 361578 w 973671"/>
                  <a:gd name="connsiteY22" fmla="*/ 1273701 h 1516072"/>
                  <a:gd name="connsiteX23" fmla="*/ 334135 w 973671"/>
                  <a:gd name="connsiteY23" fmla="*/ 1356594 h 1516072"/>
                  <a:gd name="connsiteX24" fmla="*/ 327288 w 973671"/>
                  <a:gd name="connsiteY24" fmla="*/ 1420386 h 1516072"/>
                  <a:gd name="connsiteX25" fmla="*/ 331098 w 973671"/>
                  <a:gd name="connsiteY25" fmla="*/ 1463223 h 1516072"/>
                  <a:gd name="connsiteX26" fmla="*/ 363483 w 973671"/>
                  <a:gd name="connsiteY26" fmla="*/ 1512753 h 1516072"/>
                  <a:gd name="connsiteX27" fmla="*/ 386343 w 973671"/>
                  <a:gd name="connsiteY27" fmla="*/ 1514658 h 1516072"/>
                  <a:gd name="connsiteX28" fmla="*/ 395868 w 973671"/>
                  <a:gd name="connsiteY28" fmla="*/ 1491798 h 1516072"/>
                  <a:gd name="connsiteX29" fmla="*/ 402149 w 973671"/>
                  <a:gd name="connsiteY29" fmla="*/ 1451433 h 1516072"/>
                  <a:gd name="connsiteX30" fmla="*/ 408431 w 973671"/>
                  <a:gd name="connsiteY30" fmla="*/ 1389340 h 1516072"/>
                  <a:gd name="connsiteX31" fmla="*/ 423105 w 973671"/>
                  <a:gd name="connsiteY31" fmla="*/ 1329152 h 1516072"/>
                  <a:gd name="connsiteX32" fmla="*/ 466353 w 973671"/>
                  <a:gd name="connsiteY32" fmla="*/ 1265103 h 1516072"/>
                  <a:gd name="connsiteX33" fmla="*/ 527519 w 973671"/>
                  <a:gd name="connsiteY33" fmla="*/ 1230091 h 1516072"/>
                  <a:gd name="connsiteX34" fmla="*/ 600218 w 973671"/>
                  <a:gd name="connsiteY34" fmla="*/ 1221700 h 1516072"/>
                  <a:gd name="connsiteX35" fmla="*/ 719718 w 973671"/>
                  <a:gd name="connsiteY35" fmla="*/ 1316538 h 1516072"/>
                  <a:gd name="connsiteX36" fmla="*/ 776868 w 973671"/>
                  <a:gd name="connsiteY36" fmla="*/ 1323798 h 1516072"/>
                  <a:gd name="connsiteX37" fmla="*/ 819499 w 973671"/>
                  <a:gd name="connsiteY37" fmla="*/ 1303924 h 1516072"/>
                  <a:gd name="connsiteX38" fmla="*/ 782583 w 973671"/>
                  <a:gd name="connsiteY38" fmla="*/ 1253673 h 1516072"/>
                  <a:gd name="connsiteX39" fmla="*/ 647328 w 973671"/>
                  <a:gd name="connsiteY39" fmla="*/ 1156518 h 1516072"/>
                  <a:gd name="connsiteX40" fmla="*/ 645062 w 973671"/>
                  <a:gd name="connsiteY40" fmla="*/ 1108121 h 1516072"/>
                  <a:gd name="connsiteX41" fmla="*/ 670188 w 973671"/>
                  <a:gd name="connsiteY41" fmla="*/ 1089843 h 1516072"/>
                  <a:gd name="connsiteX42" fmla="*/ 723528 w 973671"/>
                  <a:gd name="connsiteY42" fmla="*/ 1082223 h 1516072"/>
                  <a:gd name="connsiteX43" fmla="*/ 898788 w 973671"/>
                  <a:gd name="connsiteY43" fmla="*/ 1091748 h 1516072"/>
                  <a:gd name="connsiteX44" fmla="*/ 962899 w 973671"/>
                  <a:gd name="connsiteY44" fmla="*/ 1090672 h 1516072"/>
                  <a:gd name="connsiteX45" fmla="*/ 969273 w 973671"/>
                  <a:gd name="connsiteY45" fmla="*/ 1054008 h 1516072"/>
                  <a:gd name="connsiteX46" fmla="*/ 917684 w 973671"/>
                  <a:gd name="connsiteY46" fmla="*/ 1034598 h 1516072"/>
                  <a:gd name="connsiteX47" fmla="*/ 802250 w 973671"/>
                  <a:gd name="connsiteY47" fmla="*/ 1037069 h 1516072"/>
                  <a:gd name="connsiteX48" fmla="*/ 645424 w 973671"/>
                  <a:gd name="connsiteY48" fmla="*/ 1049838 h 1516072"/>
                  <a:gd name="connsiteX49" fmla="*/ 639142 w 973671"/>
                  <a:gd name="connsiteY49" fmla="*/ 1026051 h 1516072"/>
                  <a:gd name="connsiteX50" fmla="*/ 672093 w 973671"/>
                  <a:gd name="connsiteY50" fmla="*/ 992688 h 1516072"/>
                  <a:gd name="connsiteX51" fmla="*/ 715908 w 973671"/>
                  <a:gd name="connsiteY51" fmla="*/ 952683 h 1516072"/>
                  <a:gd name="connsiteX52" fmla="*/ 731148 w 973671"/>
                  <a:gd name="connsiteY52" fmla="*/ 939348 h 1516072"/>
                  <a:gd name="connsiteX53" fmla="*/ 752103 w 973671"/>
                  <a:gd name="connsiteY53" fmla="*/ 918393 h 1516072"/>
                  <a:gd name="connsiteX54" fmla="*/ 765438 w 973671"/>
                  <a:gd name="connsiteY54" fmla="*/ 889818 h 1516072"/>
                  <a:gd name="connsiteX55" fmla="*/ 763533 w 973671"/>
                  <a:gd name="connsiteY55" fmla="*/ 874578 h 1516072"/>
                  <a:gd name="connsiteX56" fmla="*/ 736863 w 973671"/>
                  <a:gd name="connsiteY56" fmla="*/ 874578 h 1516072"/>
                  <a:gd name="connsiteX57" fmla="*/ 698763 w 973671"/>
                  <a:gd name="connsiteY57" fmla="*/ 899343 h 1516072"/>
                  <a:gd name="connsiteX58" fmla="*/ 581889 w 973671"/>
                  <a:gd name="connsiteY58" fmla="*/ 945474 h 1516072"/>
                  <a:gd name="connsiteX59" fmla="*/ 506358 w 973671"/>
                  <a:gd name="connsiteY59" fmla="*/ 847908 h 1516072"/>
                  <a:gd name="connsiteX60" fmla="*/ 502548 w 973671"/>
                  <a:gd name="connsiteY60" fmla="*/ 358323 h 1516072"/>
                  <a:gd name="connsiteX61" fmla="*/ 498738 w 973671"/>
                  <a:gd name="connsiteY61" fmla="*/ 66858 h 1516072"/>
                  <a:gd name="connsiteX62" fmla="*/ 489213 w 973671"/>
                  <a:gd name="connsiteY62" fmla="*/ 40188 h 1516072"/>
                  <a:gd name="connsiteX63" fmla="*/ 487308 w 973671"/>
                  <a:gd name="connsiteY63" fmla="*/ 34473 h 1516072"/>
                  <a:gd name="connsiteX64" fmla="*/ 483498 w 973671"/>
                  <a:gd name="connsiteY64" fmla="*/ 28758 h 1516072"/>
                  <a:gd name="connsiteX65" fmla="*/ 477783 w 973671"/>
                  <a:gd name="connsiteY65" fmla="*/ 17328 h 1516072"/>
                  <a:gd name="connsiteX66" fmla="*/ 472068 w 973671"/>
                  <a:gd name="connsiteY66" fmla="*/ 13518 h 1516072"/>
                  <a:gd name="connsiteX67" fmla="*/ 468258 w 973671"/>
                  <a:gd name="connsiteY67" fmla="*/ 7803 h 1516072"/>
                  <a:gd name="connsiteX68" fmla="*/ 428253 w 973671"/>
                  <a:gd name="connsiteY68" fmla="*/ 11613 h 1516072"/>
                  <a:gd name="connsiteX69" fmla="*/ 424443 w 973671"/>
                  <a:gd name="connsiteY69" fmla="*/ 78288 h 1516072"/>
                  <a:gd name="connsiteX70" fmla="*/ 424443 w 973671"/>
                  <a:gd name="connsiteY70" fmla="*/ 84003 h 1516072"/>
                  <a:gd name="connsiteX71" fmla="*/ 435667 w 973671"/>
                  <a:gd name="connsiteY71" fmla="*/ 225952 h 1516072"/>
                  <a:gd name="connsiteX72" fmla="*/ 439683 w 973671"/>
                  <a:gd name="connsiteY72" fmla="*/ 421188 h 1516072"/>
                  <a:gd name="connsiteX73" fmla="*/ 444009 w 973671"/>
                  <a:gd name="connsiteY73" fmla="*/ 757032 h 1516072"/>
                  <a:gd name="connsiteX74" fmla="*/ 426915 w 973671"/>
                  <a:gd name="connsiteY74" fmla="*/ 864178 h 1516072"/>
                  <a:gd name="connsiteX0" fmla="*/ 426915 w 973671"/>
                  <a:gd name="connsiteY0" fmla="*/ 864178 h 1516072"/>
                  <a:gd name="connsiteX1" fmla="*/ 391491 w 973671"/>
                  <a:gd name="connsiteY1" fmla="*/ 926991 h 1516072"/>
                  <a:gd name="connsiteX2" fmla="*/ 341705 w 973671"/>
                  <a:gd name="connsiteY2" fmla="*/ 963547 h 1516072"/>
                  <a:gd name="connsiteX3" fmla="*/ 261952 w 973671"/>
                  <a:gd name="connsiteY3" fmla="*/ 967151 h 1516072"/>
                  <a:gd name="connsiteX4" fmla="*/ 170717 w 973671"/>
                  <a:gd name="connsiteY4" fmla="*/ 934972 h 1516072"/>
                  <a:gd name="connsiteX5" fmla="*/ 58683 w 973671"/>
                  <a:gd name="connsiteY5" fmla="*/ 874578 h 1516072"/>
                  <a:gd name="connsiteX6" fmla="*/ 45348 w 973671"/>
                  <a:gd name="connsiteY6" fmla="*/ 895533 h 1516072"/>
                  <a:gd name="connsiteX7" fmla="*/ 49158 w 973671"/>
                  <a:gd name="connsiteY7" fmla="*/ 933633 h 1516072"/>
                  <a:gd name="connsiteX8" fmla="*/ 79638 w 973671"/>
                  <a:gd name="connsiteY8" fmla="*/ 958398 h 1516072"/>
                  <a:gd name="connsiteX9" fmla="*/ 165363 w 973671"/>
                  <a:gd name="connsiteY9" fmla="*/ 989239 h 1516072"/>
                  <a:gd name="connsiteX10" fmla="*/ 261385 w 973671"/>
                  <a:gd name="connsiteY10" fmla="*/ 1036092 h 1516072"/>
                  <a:gd name="connsiteX11" fmla="*/ 277758 w 973671"/>
                  <a:gd name="connsiteY11" fmla="*/ 1076508 h 1516072"/>
                  <a:gd name="connsiteX12" fmla="*/ 263445 w 973671"/>
                  <a:gd name="connsiteY12" fmla="*/ 1119397 h 1516072"/>
                  <a:gd name="connsiteX13" fmla="*/ 185288 w 973671"/>
                  <a:gd name="connsiteY13" fmla="*/ 1150391 h 1516072"/>
                  <a:gd name="connsiteX14" fmla="*/ 54410 w 973671"/>
                  <a:gd name="connsiteY14" fmla="*/ 1165271 h 1516072"/>
                  <a:gd name="connsiteX15" fmla="*/ 3438 w 973671"/>
                  <a:gd name="connsiteY15" fmla="*/ 1175568 h 1516072"/>
                  <a:gd name="connsiteX16" fmla="*/ 5343 w 973671"/>
                  <a:gd name="connsiteY16" fmla="*/ 1213668 h 1516072"/>
                  <a:gd name="connsiteX17" fmla="*/ 11058 w 973671"/>
                  <a:gd name="connsiteY17" fmla="*/ 1217478 h 1516072"/>
                  <a:gd name="connsiteX18" fmla="*/ 16773 w 973671"/>
                  <a:gd name="connsiteY18" fmla="*/ 1219383 h 1516072"/>
                  <a:gd name="connsiteX19" fmla="*/ 144408 w 973671"/>
                  <a:gd name="connsiteY19" fmla="*/ 1222421 h 1516072"/>
                  <a:gd name="connsiteX20" fmla="*/ 335063 w 973671"/>
                  <a:gd name="connsiteY20" fmla="*/ 1217478 h 1516072"/>
                  <a:gd name="connsiteX21" fmla="*/ 361578 w 973671"/>
                  <a:gd name="connsiteY21" fmla="*/ 1273701 h 1516072"/>
                  <a:gd name="connsiteX22" fmla="*/ 334135 w 973671"/>
                  <a:gd name="connsiteY22" fmla="*/ 1356594 h 1516072"/>
                  <a:gd name="connsiteX23" fmla="*/ 327288 w 973671"/>
                  <a:gd name="connsiteY23" fmla="*/ 1420386 h 1516072"/>
                  <a:gd name="connsiteX24" fmla="*/ 331098 w 973671"/>
                  <a:gd name="connsiteY24" fmla="*/ 1463223 h 1516072"/>
                  <a:gd name="connsiteX25" fmla="*/ 363483 w 973671"/>
                  <a:gd name="connsiteY25" fmla="*/ 1512753 h 1516072"/>
                  <a:gd name="connsiteX26" fmla="*/ 386343 w 973671"/>
                  <a:gd name="connsiteY26" fmla="*/ 1514658 h 1516072"/>
                  <a:gd name="connsiteX27" fmla="*/ 395868 w 973671"/>
                  <a:gd name="connsiteY27" fmla="*/ 1491798 h 1516072"/>
                  <a:gd name="connsiteX28" fmla="*/ 402149 w 973671"/>
                  <a:gd name="connsiteY28" fmla="*/ 1451433 h 1516072"/>
                  <a:gd name="connsiteX29" fmla="*/ 408431 w 973671"/>
                  <a:gd name="connsiteY29" fmla="*/ 1389340 h 1516072"/>
                  <a:gd name="connsiteX30" fmla="*/ 423105 w 973671"/>
                  <a:gd name="connsiteY30" fmla="*/ 1329152 h 1516072"/>
                  <a:gd name="connsiteX31" fmla="*/ 466353 w 973671"/>
                  <a:gd name="connsiteY31" fmla="*/ 1265103 h 1516072"/>
                  <a:gd name="connsiteX32" fmla="*/ 527519 w 973671"/>
                  <a:gd name="connsiteY32" fmla="*/ 1230091 h 1516072"/>
                  <a:gd name="connsiteX33" fmla="*/ 600218 w 973671"/>
                  <a:gd name="connsiteY33" fmla="*/ 1221700 h 1516072"/>
                  <a:gd name="connsiteX34" fmla="*/ 719718 w 973671"/>
                  <a:gd name="connsiteY34" fmla="*/ 1316538 h 1516072"/>
                  <a:gd name="connsiteX35" fmla="*/ 776868 w 973671"/>
                  <a:gd name="connsiteY35" fmla="*/ 1323798 h 1516072"/>
                  <a:gd name="connsiteX36" fmla="*/ 819499 w 973671"/>
                  <a:gd name="connsiteY36" fmla="*/ 1303924 h 1516072"/>
                  <a:gd name="connsiteX37" fmla="*/ 782583 w 973671"/>
                  <a:gd name="connsiteY37" fmla="*/ 1253673 h 1516072"/>
                  <a:gd name="connsiteX38" fmla="*/ 647328 w 973671"/>
                  <a:gd name="connsiteY38" fmla="*/ 1156518 h 1516072"/>
                  <a:gd name="connsiteX39" fmla="*/ 645062 w 973671"/>
                  <a:gd name="connsiteY39" fmla="*/ 1108121 h 1516072"/>
                  <a:gd name="connsiteX40" fmla="*/ 670188 w 973671"/>
                  <a:gd name="connsiteY40" fmla="*/ 1089843 h 1516072"/>
                  <a:gd name="connsiteX41" fmla="*/ 723528 w 973671"/>
                  <a:gd name="connsiteY41" fmla="*/ 1082223 h 1516072"/>
                  <a:gd name="connsiteX42" fmla="*/ 898788 w 973671"/>
                  <a:gd name="connsiteY42" fmla="*/ 1091748 h 1516072"/>
                  <a:gd name="connsiteX43" fmla="*/ 962899 w 973671"/>
                  <a:gd name="connsiteY43" fmla="*/ 1090672 h 1516072"/>
                  <a:gd name="connsiteX44" fmla="*/ 969273 w 973671"/>
                  <a:gd name="connsiteY44" fmla="*/ 1054008 h 1516072"/>
                  <a:gd name="connsiteX45" fmla="*/ 917684 w 973671"/>
                  <a:gd name="connsiteY45" fmla="*/ 1034598 h 1516072"/>
                  <a:gd name="connsiteX46" fmla="*/ 802250 w 973671"/>
                  <a:gd name="connsiteY46" fmla="*/ 1037069 h 1516072"/>
                  <a:gd name="connsiteX47" fmla="*/ 645424 w 973671"/>
                  <a:gd name="connsiteY47" fmla="*/ 1049838 h 1516072"/>
                  <a:gd name="connsiteX48" fmla="*/ 639142 w 973671"/>
                  <a:gd name="connsiteY48" fmla="*/ 1026051 h 1516072"/>
                  <a:gd name="connsiteX49" fmla="*/ 672093 w 973671"/>
                  <a:gd name="connsiteY49" fmla="*/ 992688 h 1516072"/>
                  <a:gd name="connsiteX50" fmla="*/ 715908 w 973671"/>
                  <a:gd name="connsiteY50" fmla="*/ 952683 h 1516072"/>
                  <a:gd name="connsiteX51" fmla="*/ 731148 w 973671"/>
                  <a:gd name="connsiteY51" fmla="*/ 939348 h 1516072"/>
                  <a:gd name="connsiteX52" fmla="*/ 752103 w 973671"/>
                  <a:gd name="connsiteY52" fmla="*/ 918393 h 1516072"/>
                  <a:gd name="connsiteX53" fmla="*/ 765438 w 973671"/>
                  <a:gd name="connsiteY53" fmla="*/ 889818 h 1516072"/>
                  <a:gd name="connsiteX54" fmla="*/ 763533 w 973671"/>
                  <a:gd name="connsiteY54" fmla="*/ 874578 h 1516072"/>
                  <a:gd name="connsiteX55" fmla="*/ 736863 w 973671"/>
                  <a:gd name="connsiteY55" fmla="*/ 874578 h 1516072"/>
                  <a:gd name="connsiteX56" fmla="*/ 698763 w 973671"/>
                  <a:gd name="connsiteY56" fmla="*/ 899343 h 1516072"/>
                  <a:gd name="connsiteX57" fmla="*/ 581889 w 973671"/>
                  <a:gd name="connsiteY57" fmla="*/ 945474 h 1516072"/>
                  <a:gd name="connsiteX58" fmla="*/ 506358 w 973671"/>
                  <a:gd name="connsiteY58" fmla="*/ 847908 h 1516072"/>
                  <a:gd name="connsiteX59" fmla="*/ 502548 w 973671"/>
                  <a:gd name="connsiteY59" fmla="*/ 358323 h 1516072"/>
                  <a:gd name="connsiteX60" fmla="*/ 498738 w 973671"/>
                  <a:gd name="connsiteY60" fmla="*/ 66858 h 1516072"/>
                  <a:gd name="connsiteX61" fmla="*/ 489213 w 973671"/>
                  <a:gd name="connsiteY61" fmla="*/ 40188 h 1516072"/>
                  <a:gd name="connsiteX62" fmla="*/ 487308 w 973671"/>
                  <a:gd name="connsiteY62" fmla="*/ 34473 h 1516072"/>
                  <a:gd name="connsiteX63" fmla="*/ 483498 w 973671"/>
                  <a:gd name="connsiteY63" fmla="*/ 28758 h 1516072"/>
                  <a:gd name="connsiteX64" fmla="*/ 477783 w 973671"/>
                  <a:gd name="connsiteY64" fmla="*/ 17328 h 1516072"/>
                  <a:gd name="connsiteX65" fmla="*/ 472068 w 973671"/>
                  <a:gd name="connsiteY65" fmla="*/ 13518 h 1516072"/>
                  <a:gd name="connsiteX66" fmla="*/ 468258 w 973671"/>
                  <a:gd name="connsiteY66" fmla="*/ 7803 h 1516072"/>
                  <a:gd name="connsiteX67" fmla="*/ 428253 w 973671"/>
                  <a:gd name="connsiteY67" fmla="*/ 11613 h 1516072"/>
                  <a:gd name="connsiteX68" fmla="*/ 424443 w 973671"/>
                  <a:gd name="connsiteY68" fmla="*/ 78288 h 1516072"/>
                  <a:gd name="connsiteX69" fmla="*/ 424443 w 973671"/>
                  <a:gd name="connsiteY69" fmla="*/ 84003 h 1516072"/>
                  <a:gd name="connsiteX70" fmla="*/ 435667 w 973671"/>
                  <a:gd name="connsiteY70" fmla="*/ 225952 h 1516072"/>
                  <a:gd name="connsiteX71" fmla="*/ 439683 w 973671"/>
                  <a:gd name="connsiteY71" fmla="*/ 421188 h 1516072"/>
                  <a:gd name="connsiteX72" fmla="*/ 444009 w 973671"/>
                  <a:gd name="connsiteY72" fmla="*/ 757032 h 1516072"/>
                  <a:gd name="connsiteX73" fmla="*/ 426915 w 973671"/>
                  <a:gd name="connsiteY73" fmla="*/ 864178 h 1516072"/>
                  <a:gd name="connsiteX0" fmla="*/ 426915 w 971434"/>
                  <a:gd name="connsiteY0" fmla="*/ 864178 h 1516072"/>
                  <a:gd name="connsiteX1" fmla="*/ 391491 w 971434"/>
                  <a:gd name="connsiteY1" fmla="*/ 926991 h 1516072"/>
                  <a:gd name="connsiteX2" fmla="*/ 341705 w 971434"/>
                  <a:gd name="connsiteY2" fmla="*/ 963547 h 1516072"/>
                  <a:gd name="connsiteX3" fmla="*/ 261952 w 971434"/>
                  <a:gd name="connsiteY3" fmla="*/ 967151 h 1516072"/>
                  <a:gd name="connsiteX4" fmla="*/ 170717 w 971434"/>
                  <a:gd name="connsiteY4" fmla="*/ 934972 h 1516072"/>
                  <a:gd name="connsiteX5" fmla="*/ 58683 w 971434"/>
                  <a:gd name="connsiteY5" fmla="*/ 874578 h 1516072"/>
                  <a:gd name="connsiteX6" fmla="*/ 45348 w 971434"/>
                  <a:gd name="connsiteY6" fmla="*/ 895533 h 1516072"/>
                  <a:gd name="connsiteX7" fmla="*/ 49158 w 971434"/>
                  <a:gd name="connsiteY7" fmla="*/ 933633 h 1516072"/>
                  <a:gd name="connsiteX8" fmla="*/ 79638 w 971434"/>
                  <a:gd name="connsiteY8" fmla="*/ 958398 h 1516072"/>
                  <a:gd name="connsiteX9" fmla="*/ 165363 w 971434"/>
                  <a:gd name="connsiteY9" fmla="*/ 989239 h 1516072"/>
                  <a:gd name="connsiteX10" fmla="*/ 261385 w 971434"/>
                  <a:gd name="connsiteY10" fmla="*/ 1036092 h 1516072"/>
                  <a:gd name="connsiteX11" fmla="*/ 277758 w 971434"/>
                  <a:gd name="connsiteY11" fmla="*/ 1076508 h 1516072"/>
                  <a:gd name="connsiteX12" fmla="*/ 263445 w 971434"/>
                  <a:gd name="connsiteY12" fmla="*/ 1119397 h 1516072"/>
                  <a:gd name="connsiteX13" fmla="*/ 185288 w 971434"/>
                  <a:gd name="connsiteY13" fmla="*/ 1150391 h 1516072"/>
                  <a:gd name="connsiteX14" fmla="*/ 54410 w 971434"/>
                  <a:gd name="connsiteY14" fmla="*/ 1165271 h 1516072"/>
                  <a:gd name="connsiteX15" fmla="*/ 3438 w 971434"/>
                  <a:gd name="connsiteY15" fmla="*/ 1175568 h 1516072"/>
                  <a:gd name="connsiteX16" fmla="*/ 5343 w 971434"/>
                  <a:gd name="connsiteY16" fmla="*/ 1213668 h 1516072"/>
                  <a:gd name="connsiteX17" fmla="*/ 11058 w 971434"/>
                  <a:gd name="connsiteY17" fmla="*/ 1217478 h 1516072"/>
                  <a:gd name="connsiteX18" fmla="*/ 16773 w 971434"/>
                  <a:gd name="connsiteY18" fmla="*/ 1219383 h 1516072"/>
                  <a:gd name="connsiteX19" fmla="*/ 144408 w 971434"/>
                  <a:gd name="connsiteY19" fmla="*/ 1222421 h 1516072"/>
                  <a:gd name="connsiteX20" fmla="*/ 335063 w 971434"/>
                  <a:gd name="connsiteY20" fmla="*/ 1217478 h 1516072"/>
                  <a:gd name="connsiteX21" fmla="*/ 361578 w 971434"/>
                  <a:gd name="connsiteY21" fmla="*/ 1273701 h 1516072"/>
                  <a:gd name="connsiteX22" fmla="*/ 334135 w 971434"/>
                  <a:gd name="connsiteY22" fmla="*/ 1356594 h 1516072"/>
                  <a:gd name="connsiteX23" fmla="*/ 327288 w 971434"/>
                  <a:gd name="connsiteY23" fmla="*/ 1420386 h 1516072"/>
                  <a:gd name="connsiteX24" fmla="*/ 331098 w 971434"/>
                  <a:gd name="connsiteY24" fmla="*/ 1463223 h 1516072"/>
                  <a:gd name="connsiteX25" fmla="*/ 363483 w 971434"/>
                  <a:gd name="connsiteY25" fmla="*/ 1512753 h 1516072"/>
                  <a:gd name="connsiteX26" fmla="*/ 386343 w 971434"/>
                  <a:gd name="connsiteY26" fmla="*/ 1514658 h 1516072"/>
                  <a:gd name="connsiteX27" fmla="*/ 395868 w 971434"/>
                  <a:gd name="connsiteY27" fmla="*/ 1491798 h 1516072"/>
                  <a:gd name="connsiteX28" fmla="*/ 402149 w 971434"/>
                  <a:gd name="connsiteY28" fmla="*/ 1451433 h 1516072"/>
                  <a:gd name="connsiteX29" fmla="*/ 408431 w 971434"/>
                  <a:gd name="connsiteY29" fmla="*/ 1389340 h 1516072"/>
                  <a:gd name="connsiteX30" fmla="*/ 423105 w 971434"/>
                  <a:gd name="connsiteY30" fmla="*/ 1329152 h 1516072"/>
                  <a:gd name="connsiteX31" fmla="*/ 466353 w 971434"/>
                  <a:gd name="connsiteY31" fmla="*/ 1265103 h 1516072"/>
                  <a:gd name="connsiteX32" fmla="*/ 527519 w 971434"/>
                  <a:gd name="connsiteY32" fmla="*/ 1230091 h 1516072"/>
                  <a:gd name="connsiteX33" fmla="*/ 600218 w 971434"/>
                  <a:gd name="connsiteY33" fmla="*/ 1221700 h 1516072"/>
                  <a:gd name="connsiteX34" fmla="*/ 719718 w 971434"/>
                  <a:gd name="connsiteY34" fmla="*/ 1316538 h 1516072"/>
                  <a:gd name="connsiteX35" fmla="*/ 776868 w 971434"/>
                  <a:gd name="connsiteY35" fmla="*/ 1323798 h 1516072"/>
                  <a:gd name="connsiteX36" fmla="*/ 819499 w 971434"/>
                  <a:gd name="connsiteY36" fmla="*/ 1303924 h 1516072"/>
                  <a:gd name="connsiteX37" fmla="*/ 782583 w 971434"/>
                  <a:gd name="connsiteY37" fmla="*/ 1253673 h 1516072"/>
                  <a:gd name="connsiteX38" fmla="*/ 647328 w 971434"/>
                  <a:gd name="connsiteY38" fmla="*/ 1156518 h 1516072"/>
                  <a:gd name="connsiteX39" fmla="*/ 645062 w 971434"/>
                  <a:gd name="connsiteY39" fmla="*/ 1108121 h 1516072"/>
                  <a:gd name="connsiteX40" fmla="*/ 670188 w 971434"/>
                  <a:gd name="connsiteY40" fmla="*/ 1089843 h 1516072"/>
                  <a:gd name="connsiteX41" fmla="*/ 723528 w 971434"/>
                  <a:gd name="connsiteY41" fmla="*/ 1082223 h 1516072"/>
                  <a:gd name="connsiteX42" fmla="*/ 898788 w 971434"/>
                  <a:gd name="connsiteY42" fmla="*/ 1091748 h 1516072"/>
                  <a:gd name="connsiteX43" fmla="*/ 955485 w 971434"/>
                  <a:gd name="connsiteY43" fmla="*/ 1095615 h 1516072"/>
                  <a:gd name="connsiteX44" fmla="*/ 969273 w 971434"/>
                  <a:gd name="connsiteY44" fmla="*/ 1054008 h 1516072"/>
                  <a:gd name="connsiteX45" fmla="*/ 917684 w 971434"/>
                  <a:gd name="connsiteY45" fmla="*/ 1034598 h 1516072"/>
                  <a:gd name="connsiteX46" fmla="*/ 802250 w 971434"/>
                  <a:gd name="connsiteY46" fmla="*/ 1037069 h 1516072"/>
                  <a:gd name="connsiteX47" fmla="*/ 645424 w 971434"/>
                  <a:gd name="connsiteY47" fmla="*/ 1049838 h 1516072"/>
                  <a:gd name="connsiteX48" fmla="*/ 639142 w 971434"/>
                  <a:gd name="connsiteY48" fmla="*/ 1026051 h 1516072"/>
                  <a:gd name="connsiteX49" fmla="*/ 672093 w 971434"/>
                  <a:gd name="connsiteY49" fmla="*/ 992688 h 1516072"/>
                  <a:gd name="connsiteX50" fmla="*/ 715908 w 971434"/>
                  <a:gd name="connsiteY50" fmla="*/ 952683 h 1516072"/>
                  <a:gd name="connsiteX51" fmla="*/ 731148 w 971434"/>
                  <a:gd name="connsiteY51" fmla="*/ 939348 h 1516072"/>
                  <a:gd name="connsiteX52" fmla="*/ 752103 w 971434"/>
                  <a:gd name="connsiteY52" fmla="*/ 918393 h 1516072"/>
                  <a:gd name="connsiteX53" fmla="*/ 765438 w 971434"/>
                  <a:gd name="connsiteY53" fmla="*/ 889818 h 1516072"/>
                  <a:gd name="connsiteX54" fmla="*/ 763533 w 971434"/>
                  <a:gd name="connsiteY54" fmla="*/ 874578 h 1516072"/>
                  <a:gd name="connsiteX55" fmla="*/ 736863 w 971434"/>
                  <a:gd name="connsiteY55" fmla="*/ 874578 h 1516072"/>
                  <a:gd name="connsiteX56" fmla="*/ 698763 w 971434"/>
                  <a:gd name="connsiteY56" fmla="*/ 899343 h 1516072"/>
                  <a:gd name="connsiteX57" fmla="*/ 581889 w 971434"/>
                  <a:gd name="connsiteY57" fmla="*/ 945474 h 1516072"/>
                  <a:gd name="connsiteX58" fmla="*/ 506358 w 971434"/>
                  <a:gd name="connsiteY58" fmla="*/ 847908 h 1516072"/>
                  <a:gd name="connsiteX59" fmla="*/ 502548 w 971434"/>
                  <a:gd name="connsiteY59" fmla="*/ 358323 h 1516072"/>
                  <a:gd name="connsiteX60" fmla="*/ 498738 w 971434"/>
                  <a:gd name="connsiteY60" fmla="*/ 66858 h 1516072"/>
                  <a:gd name="connsiteX61" fmla="*/ 489213 w 971434"/>
                  <a:gd name="connsiteY61" fmla="*/ 40188 h 1516072"/>
                  <a:gd name="connsiteX62" fmla="*/ 487308 w 971434"/>
                  <a:gd name="connsiteY62" fmla="*/ 34473 h 1516072"/>
                  <a:gd name="connsiteX63" fmla="*/ 483498 w 971434"/>
                  <a:gd name="connsiteY63" fmla="*/ 28758 h 1516072"/>
                  <a:gd name="connsiteX64" fmla="*/ 477783 w 971434"/>
                  <a:gd name="connsiteY64" fmla="*/ 17328 h 1516072"/>
                  <a:gd name="connsiteX65" fmla="*/ 472068 w 971434"/>
                  <a:gd name="connsiteY65" fmla="*/ 13518 h 1516072"/>
                  <a:gd name="connsiteX66" fmla="*/ 468258 w 971434"/>
                  <a:gd name="connsiteY66" fmla="*/ 7803 h 1516072"/>
                  <a:gd name="connsiteX67" fmla="*/ 428253 w 971434"/>
                  <a:gd name="connsiteY67" fmla="*/ 11613 h 1516072"/>
                  <a:gd name="connsiteX68" fmla="*/ 424443 w 971434"/>
                  <a:gd name="connsiteY68" fmla="*/ 78288 h 1516072"/>
                  <a:gd name="connsiteX69" fmla="*/ 424443 w 971434"/>
                  <a:gd name="connsiteY69" fmla="*/ 84003 h 1516072"/>
                  <a:gd name="connsiteX70" fmla="*/ 435667 w 971434"/>
                  <a:gd name="connsiteY70" fmla="*/ 225952 h 1516072"/>
                  <a:gd name="connsiteX71" fmla="*/ 439683 w 971434"/>
                  <a:gd name="connsiteY71" fmla="*/ 421188 h 1516072"/>
                  <a:gd name="connsiteX72" fmla="*/ 444009 w 971434"/>
                  <a:gd name="connsiteY72" fmla="*/ 757032 h 1516072"/>
                  <a:gd name="connsiteX73" fmla="*/ 426915 w 971434"/>
                  <a:gd name="connsiteY73" fmla="*/ 864178 h 1516072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68258 w 971434"/>
                  <a:gd name="connsiteY66" fmla="*/ 3940 h 1512209"/>
                  <a:gd name="connsiteX67" fmla="*/ 424443 w 971434"/>
                  <a:gd name="connsiteY67" fmla="*/ 74425 h 1512209"/>
                  <a:gd name="connsiteX68" fmla="*/ 424443 w 971434"/>
                  <a:gd name="connsiteY68" fmla="*/ 80140 h 1512209"/>
                  <a:gd name="connsiteX69" fmla="*/ 435667 w 971434"/>
                  <a:gd name="connsiteY69" fmla="*/ 222089 h 1512209"/>
                  <a:gd name="connsiteX70" fmla="*/ 439683 w 971434"/>
                  <a:gd name="connsiteY70" fmla="*/ 417325 h 1512209"/>
                  <a:gd name="connsiteX71" fmla="*/ 444009 w 971434"/>
                  <a:gd name="connsiteY71" fmla="*/ 753169 h 1512209"/>
                  <a:gd name="connsiteX72" fmla="*/ 426915 w 971434"/>
                  <a:gd name="connsiteY72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24443 w 971434"/>
                  <a:gd name="connsiteY68" fmla="*/ 80140 h 1512209"/>
                  <a:gd name="connsiteX69" fmla="*/ 435667 w 971434"/>
                  <a:gd name="connsiteY69" fmla="*/ 222089 h 1512209"/>
                  <a:gd name="connsiteX70" fmla="*/ 439683 w 971434"/>
                  <a:gd name="connsiteY70" fmla="*/ 417325 h 1512209"/>
                  <a:gd name="connsiteX71" fmla="*/ 444009 w 971434"/>
                  <a:gd name="connsiteY71" fmla="*/ 753169 h 1512209"/>
                  <a:gd name="connsiteX72" fmla="*/ 426915 w 971434"/>
                  <a:gd name="connsiteY72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26915 w 971434"/>
                  <a:gd name="connsiteY68" fmla="*/ 92497 h 1512209"/>
                  <a:gd name="connsiteX69" fmla="*/ 435667 w 971434"/>
                  <a:gd name="connsiteY69" fmla="*/ 222089 h 1512209"/>
                  <a:gd name="connsiteX70" fmla="*/ 439683 w 971434"/>
                  <a:gd name="connsiteY70" fmla="*/ 417325 h 1512209"/>
                  <a:gd name="connsiteX71" fmla="*/ 444009 w 971434"/>
                  <a:gd name="connsiteY71" fmla="*/ 753169 h 1512209"/>
                  <a:gd name="connsiteX72" fmla="*/ 426915 w 971434"/>
                  <a:gd name="connsiteY72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35667 w 971434"/>
                  <a:gd name="connsiteY68" fmla="*/ 222089 h 1512209"/>
                  <a:gd name="connsiteX69" fmla="*/ 439683 w 971434"/>
                  <a:gd name="connsiteY69" fmla="*/ 417325 h 1512209"/>
                  <a:gd name="connsiteX70" fmla="*/ 444009 w 971434"/>
                  <a:gd name="connsiteY70" fmla="*/ 753169 h 1512209"/>
                  <a:gd name="connsiteX71" fmla="*/ 426915 w 971434"/>
                  <a:gd name="connsiteY71" fmla="*/ 860315 h 1512209"/>
                  <a:gd name="connsiteX0" fmla="*/ 426915 w 971434"/>
                  <a:gd name="connsiteY0" fmla="*/ 860315 h 1512209"/>
                  <a:gd name="connsiteX1" fmla="*/ 391491 w 971434"/>
                  <a:gd name="connsiteY1" fmla="*/ 923128 h 1512209"/>
                  <a:gd name="connsiteX2" fmla="*/ 341705 w 971434"/>
                  <a:gd name="connsiteY2" fmla="*/ 959684 h 1512209"/>
                  <a:gd name="connsiteX3" fmla="*/ 261952 w 971434"/>
                  <a:gd name="connsiteY3" fmla="*/ 963288 h 1512209"/>
                  <a:gd name="connsiteX4" fmla="*/ 170717 w 971434"/>
                  <a:gd name="connsiteY4" fmla="*/ 931109 h 1512209"/>
                  <a:gd name="connsiteX5" fmla="*/ 58683 w 971434"/>
                  <a:gd name="connsiteY5" fmla="*/ 870715 h 1512209"/>
                  <a:gd name="connsiteX6" fmla="*/ 45348 w 971434"/>
                  <a:gd name="connsiteY6" fmla="*/ 891670 h 1512209"/>
                  <a:gd name="connsiteX7" fmla="*/ 49158 w 971434"/>
                  <a:gd name="connsiteY7" fmla="*/ 929770 h 1512209"/>
                  <a:gd name="connsiteX8" fmla="*/ 79638 w 971434"/>
                  <a:gd name="connsiteY8" fmla="*/ 954535 h 1512209"/>
                  <a:gd name="connsiteX9" fmla="*/ 165363 w 971434"/>
                  <a:gd name="connsiteY9" fmla="*/ 985376 h 1512209"/>
                  <a:gd name="connsiteX10" fmla="*/ 261385 w 971434"/>
                  <a:gd name="connsiteY10" fmla="*/ 1032229 h 1512209"/>
                  <a:gd name="connsiteX11" fmla="*/ 277758 w 971434"/>
                  <a:gd name="connsiteY11" fmla="*/ 1072645 h 1512209"/>
                  <a:gd name="connsiteX12" fmla="*/ 263445 w 971434"/>
                  <a:gd name="connsiteY12" fmla="*/ 1115534 h 1512209"/>
                  <a:gd name="connsiteX13" fmla="*/ 185288 w 971434"/>
                  <a:gd name="connsiteY13" fmla="*/ 1146528 h 1512209"/>
                  <a:gd name="connsiteX14" fmla="*/ 54410 w 971434"/>
                  <a:gd name="connsiteY14" fmla="*/ 1161408 h 1512209"/>
                  <a:gd name="connsiteX15" fmla="*/ 3438 w 971434"/>
                  <a:gd name="connsiteY15" fmla="*/ 1171705 h 1512209"/>
                  <a:gd name="connsiteX16" fmla="*/ 5343 w 971434"/>
                  <a:gd name="connsiteY16" fmla="*/ 1209805 h 1512209"/>
                  <a:gd name="connsiteX17" fmla="*/ 11058 w 971434"/>
                  <a:gd name="connsiteY17" fmla="*/ 1213615 h 1512209"/>
                  <a:gd name="connsiteX18" fmla="*/ 16773 w 971434"/>
                  <a:gd name="connsiteY18" fmla="*/ 1215520 h 1512209"/>
                  <a:gd name="connsiteX19" fmla="*/ 144408 w 971434"/>
                  <a:gd name="connsiteY19" fmla="*/ 1218558 h 1512209"/>
                  <a:gd name="connsiteX20" fmla="*/ 335063 w 971434"/>
                  <a:gd name="connsiteY20" fmla="*/ 1213615 h 1512209"/>
                  <a:gd name="connsiteX21" fmla="*/ 361578 w 971434"/>
                  <a:gd name="connsiteY21" fmla="*/ 1269838 h 1512209"/>
                  <a:gd name="connsiteX22" fmla="*/ 334135 w 971434"/>
                  <a:gd name="connsiteY22" fmla="*/ 1352731 h 1512209"/>
                  <a:gd name="connsiteX23" fmla="*/ 327288 w 971434"/>
                  <a:gd name="connsiteY23" fmla="*/ 1416523 h 1512209"/>
                  <a:gd name="connsiteX24" fmla="*/ 331098 w 971434"/>
                  <a:gd name="connsiteY24" fmla="*/ 1459360 h 1512209"/>
                  <a:gd name="connsiteX25" fmla="*/ 363483 w 971434"/>
                  <a:gd name="connsiteY25" fmla="*/ 1508890 h 1512209"/>
                  <a:gd name="connsiteX26" fmla="*/ 386343 w 971434"/>
                  <a:gd name="connsiteY26" fmla="*/ 1510795 h 1512209"/>
                  <a:gd name="connsiteX27" fmla="*/ 395868 w 971434"/>
                  <a:gd name="connsiteY27" fmla="*/ 1487935 h 1512209"/>
                  <a:gd name="connsiteX28" fmla="*/ 402149 w 971434"/>
                  <a:gd name="connsiteY28" fmla="*/ 1447570 h 1512209"/>
                  <a:gd name="connsiteX29" fmla="*/ 408431 w 971434"/>
                  <a:gd name="connsiteY29" fmla="*/ 1385477 h 1512209"/>
                  <a:gd name="connsiteX30" fmla="*/ 423105 w 971434"/>
                  <a:gd name="connsiteY30" fmla="*/ 1325289 h 1512209"/>
                  <a:gd name="connsiteX31" fmla="*/ 466353 w 971434"/>
                  <a:gd name="connsiteY31" fmla="*/ 1261240 h 1512209"/>
                  <a:gd name="connsiteX32" fmla="*/ 527519 w 971434"/>
                  <a:gd name="connsiteY32" fmla="*/ 1226228 h 1512209"/>
                  <a:gd name="connsiteX33" fmla="*/ 600218 w 971434"/>
                  <a:gd name="connsiteY33" fmla="*/ 1217837 h 1512209"/>
                  <a:gd name="connsiteX34" fmla="*/ 719718 w 971434"/>
                  <a:gd name="connsiteY34" fmla="*/ 1312675 h 1512209"/>
                  <a:gd name="connsiteX35" fmla="*/ 776868 w 971434"/>
                  <a:gd name="connsiteY35" fmla="*/ 1319935 h 1512209"/>
                  <a:gd name="connsiteX36" fmla="*/ 819499 w 971434"/>
                  <a:gd name="connsiteY36" fmla="*/ 1300061 h 1512209"/>
                  <a:gd name="connsiteX37" fmla="*/ 782583 w 971434"/>
                  <a:gd name="connsiteY37" fmla="*/ 1249810 h 1512209"/>
                  <a:gd name="connsiteX38" fmla="*/ 647328 w 971434"/>
                  <a:gd name="connsiteY38" fmla="*/ 1152655 h 1512209"/>
                  <a:gd name="connsiteX39" fmla="*/ 645062 w 971434"/>
                  <a:gd name="connsiteY39" fmla="*/ 1104258 h 1512209"/>
                  <a:gd name="connsiteX40" fmla="*/ 670188 w 971434"/>
                  <a:gd name="connsiteY40" fmla="*/ 1085980 h 1512209"/>
                  <a:gd name="connsiteX41" fmla="*/ 723528 w 971434"/>
                  <a:gd name="connsiteY41" fmla="*/ 1078360 h 1512209"/>
                  <a:gd name="connsiteX42" fmla="*/ 898788 w 971434"/>
                  <a:gd name="connsiteY42" fmla="*/ 1087885 h 1512209"/>
                  <a:gd name="connsiteX43" fmla="*/ 955485 w 971434"/>
                  <a:gd name="connsiteY43" fmla="*/ 1091752 h 1512209"/>
                  <a:gd name="connsiteX44" fmla="*/ 969273 w 971434"/>
                  <a:gd name="connsiteY44" fmla="*/ 1050145 h 1512209"/>
                  <a:gd name="connsiteX45" fmla="*/ 917684 w 971434"/>
                  <a:gd name="connsiteY45" fmla="*/ 1030735 h 1512209"/>
                  <a:gd name="connsiteX46" fmla="*/ 802250 w 971434"/>
                  <a:gd name="connsiteY46" fmla="*/ 1033206 h 1512209"/>
                  <a:gd name="connsiteX47" fmla="*/ 645424 w 971434"/>
                  <a:gd name="connsiteY47" fmla="*/ 1045975 h 1512209"/>
                  <a:gd name="connsiteX48" fmla="*/ 639142 w 971434"/>
                  <a:gd name="connsiteY48" fmla="*/ 1022188 h 1512209"/>
                  <a:gd name="connsiteX49" fmla="*/ 672093 w 971434"/>
                  <a:gd name="connsiteY49" fmla="*/ 988825 h 1512209"/>
                  <a:gd name="connsiteX50" fmla="*/ 715908 w 971434"/>
                  <a:gd name="connsiteY50" fmla="*/ 948820 h 1512209"/>
                  <a:gd name="connsiteX51" fmla="*/ 731148 w 971434"/>
                  <a:gd name="connsiteY51" fmla="*/ 935485 h 1512209"/>
                  <a:gd name="connsiteX52" fmla="*/ 752103 w 971434"/>
                  <a:gd name="connsiteY52" fmla="*/ 914530 h 1512209"/>
                  <a:gd name="connsiteX53" fmla="*/ 765438 w 971434"/>
                  <a:gd name="connsiteY53" fmla="*/ 885955 h 1512209"/>
                  <a:gd name="connsiteX54" fmla="*/ 763533 w 971434"/>
                  <a:gd name="connsiteY54" fmla="*/ 870715 h 1512209"/>
                  <a:gd name="connsiteX55" fmla="*/ 736863 w 971434"/>
                  <a:gd name="connsiteY55" fmla="*/ 870715 h 1512209"/>
                  <a:gd name="connsiteX56" fmla="*/ 698763 w 971434"/>
                  <a:gd name="connsiteY56" fmla="*/ 895480 h 1512209"/>
                  <a:gd name="connsiteX57" fmla="*/ 581889 w 971434"/>
                  <a:gd name="connsiteY57" fmla="*/ 941611 h 1512209"/>
                  <a:gd name="connsiteX58" fmla="*/ 506358 w 971434"/>
                  <a:gd name="connsiteY58" fmla="*/ 844045 h 1512209"/>
                  <a:gd name="connsiteX59" fmla="*/ 502548 w 971434"/>
                  <a:gd name="connsiteY59" fmla="*/ 354460 h 1512209"/>
                  <a:gd name="connsiteX60" fmla="*/ 498738 w 971434"/>
                  <a:gd name="connsiteY60" fmla="*/ 62995 h 1512209"/>
                  <a:gd name="connsiteX61" fmla="*/ 489213 w 971434"/>
                  <a:gd name="connsiteY61" fmla="*/ 36325 h 1512209"/>
                  <a:gd name="connsiteX62" fmla="*/ 487308 w 971434"/>
                  <a:gd name="connsiteY62" fmla="*/ 30610 h 1512209"/>
                  <a:gd name="connsiteX63" fmla="*/ 483498 w 971434"/>
                  <a:gd name="connsiteY63" fmla="*/ 24895 h 1512209"/>
                  <a:gd name="connsiteX64" fmla="*/ 477783 w 971434"/>
                  <a:gd name="connsiteY64" fmla="*/ 13465 h 1512209"/>
                  <a:gd name="connsiteX65" fmla="*/ 472068 w 971434"/>
                  <a:gd name="connsiteY65" fmla="*/ 9655 h 1512209"/>
                  <a:gd name="connsiteX66" fmla="*/ 433659 w 971434"/>
                  <a:gd name="connsiteY66" fmla="*/ 3940 h 1512209"/>
                  <a:gd name="connsiteX67" fmla="*/ 424443 w 971434"/>
                  <a:gd name="connsiteY67" fmla="*/ 74425 h 1512209"/>
                  <a:gd name="connsiteX68" fmla="*/ 435667 w 971434"/>
                  <a:gd name="connsiteY68" fmla="*/ 222089 h 1512209"/>
                  <a:gd name="connsiteX69" fmla="*/ 439683 w 971434"/>
                  <a:gd name="connsiteY69" fmla="*/ 417325 h 1512209"/>
                  <a:gd name="connsiteX70" fmla="*/ 444009 w 971434"/>
                  <a:gd name="connsiteY70" fmla="*/ 753169 h 1512209"/>
                  <a:gd name="connsiteX71" fmla="*/ 426915 w 971434"/>
                  <a:gd name="connsiteY71" fmla="*/ 860315 h 1512209"/>
                  <a:gd name="connsiteX0" fmla="*/ 426915 w 971434"/>
                  <a:gd name="connsiteY0" fmla="*/ 862278 h 1514172"/>
                  <a:gd name="connsiteX1" fmla="*/ 391491 w 971434"/>
                  <a:gd name="connsiteY1" fmla="*/ 925091 h 1514172"/>
                  <a:gd name="connsiteX2" fmla="*/ 341705 w 971434"/>
                  <a:gd name="connsiteY2" fmla="*/ 961647 h 1514172"/>
                  <a:gd name="connsiteX3" fmla="*/ 261952 w 971434"/>
                  <a:gd name="connsiteY3" fmla="*/ 965251 h 1514172"/>
                  <a:gd name="connsiteX4" fmla="*/ 170717 w 971434"/>
                  <a:gd name="connsiteY4" fmla="*/ 933072 h 1514172"/>
                  <a:gd name="connsiteX5" fmla="*/ 58683 w 971434"/>
                  <a:gd name="connsiteY5" fmla="*/ 872678 h 1514172"/>
                  <a:gd name="connsiteX6" fmla="*/ 45348 w 971434"/>
                  <a:gd name="connsiteY6" fmla="*/ 893633 h 1514172"/>
                  <a:gd name="connsiteX7" fmla="*/ 49158 w 971434"/>
                  <a:gd name="connsiteY7" fmla="*/ 931733 h 1514172"/>
                  <a:gd name="connsiteX8" fmla="*/ 79638 w 971434"/>
                  <a:gd name="connsiteY8" fmla="*/ 956498 h 1514172"/>
                  <a:gd name="connsiteX9" fmla="*/ 165363 w 971434"/>
                  <a:gd name="connsiteY9" fmla="*/ 987339 h 1514172"/>
                  <a:gd name="connsiteX10" fmla="*/ 261385 w 971434"/>
                  <a:gd name="connsiteY10" fmla="*/ 1034192 h 1514172"/>
                  <a:gd name="connsiteX11" fmla="*/ 277758 w 971434"/>
                  <a:gd name="connsiteY11" fmla="*/ 1074608 h 1514172"/>
                  <a:gd name="connsiteX12" fmla="*/ 263445 w 971434"/>
                  <a:gd name="connsiteY12" fmla="*/ 1117497 h 1514172"/>
                  <a:gd name="connsiteX13" fmla="*/ 185288 w 971434"/>
                  <a:gd name="connsiteY13" fmla="*/ 1148491 h 1514172"/>
                  <a:gd name="connsiteX14" fmla="*/ 54410 w 971434"/>
                  <a:gd name="connsiteY14" fmla="*/ 1163371 h 1514172"/>
                  <a:gd name="connsiteX15" fmla="*/ 3438 w 971434"/>
                  <a:gd name="connsiteY15" fmla="*/ 1173668 h 1514172"/>
                  <a:gd name="connsiteX16" fmla="*/ 5343 w 971434"/>
                  <a:gd name="connsiteY16" fmla="*/ 1211768 h 1514172"/>
                  <a:gd name="connsiteX17" fmla="*/ 11058 w 971434"/>
                  <a:gd name="connsiteY17" fmla="*/ 1215578 h 1514172"/>
                  <a:gd name="connsiteX18" fmla="*/ 16773 w 971434"/>
                  <a:gd name="connsiteY18" fmla="*/ 1217483 h 1514172"/>
                  <a:gd name="connsiteX19" fmla="*/ 144408 w 971434"/>
                  <a:gd name="connsiteY19" fmla="*/ 1220521 h 1514172"/>
                  <a:gd name="connsiteX20" fmla="*/ 335063 w 971434"/>
                  <a:gd name="connsiteY20" fmla="*/ 1215578 h 1514172"/>
                  <a:gd name="connsiteX21" fmla="*/ 361578 w 971434"/>
                  <a:gd name="connsiteY21" fmla="*/ 1271801 h 1514172"/>
                  <a:gd name="connsiteX22" fmla="*/ 334135 w 971434"/>
                  <a:gd name="connsiteY22" fmla="*/ 1354694 h 1514172"/>
                  <a:gd name="connsiteX23" fmla="*/ 327288 w 971434"/>
                  <a:gd name="connsiteY23" fmla="*/ 1418486 h 1514172"/>
                  <a:gd name="connsiteX24" fmla="*/ 331098 w 971434"/>
                  <a:gd name="connsiteY24" fmla="*/ 1461323 h 1514172"/>
                  <a:gd name="connsiteX25" fmla="*/ 363483 w 971434"/>
                  <a:gd name="connsiteY25" fmla="*/ 1510853 h 1514172"/>
                  <a:gd name="connsiteX26" fmla="*/ 386343 w 971434"/>
                  <a:gd name="connsiteY26" fmla="*/ 1512758 h 1514172"/>
                  <a:gd name="connsiteX27" fmla="*/ 395868 w 971434"/>
                  <a:gd name="connsiteY27" fmla="*/ 1489898 h 1514172"/>
                  <a:gd name="connsiteX28" fmla="*/ 402149 w 971434"/>
                  <a:gd name="connsiteY28" fmla="*/ 1449533 h 1514172"/>
                  <a:gd name="connsiteX29" fmla="*/ 408431 w 971434"/>
                  <a:gd name="connsiteY29" fmla="*/ 1387440 h 1514172"/>
                  <a:gd name="connsiteX30" fmla="*/ 423105 w 971434"/>
                  <a:gd name="connsiteY30" fmla="*/ 1327252 h 1514172"/>
                  <a:gd name="connsiteX31" fmla="*/ 466353 w 971434"/>
                  <a:gd name="connsiteY31" fmla="*/ 1263203 h 1514172"/>
                  <a:gd name="connsiteX32" fmla="*/ 527519 w 971434"/>
                  <a:gd name="connsiteY32" fmla="*/ 1228191 h 1514172"/>
                  <a:gd name="connsiteX33" fmla="*/ 600218 w 971434"/>
                  <a:gd name="connsiteY33" fmla="*/ 1219800 h 1514172"/>
                  <a:gd name="connsiteX34" fmla="*/ 719718 w 971434"/>
                  <a:gd name="connsiteY34" fmla="*/ 1314638 h 1514172"/>
                  <a:gd name="connsiteX35" fmla="*/ 776868 w 971434"/>
                  <a:gd name="connsiteY35" fmla="*/ 1321898 h 1514172"/>
                  <a:gd name="connsiteX36" fmla="*/ 819499 w 971434"/>
                  <a:gd name="connsiteY36" fmla="*/ 1302024 h 1514172"/>
                  <a:gd name="connsiteX37" fmla="*/ 782583 w 971434"/>
                  <a:gd name="connsiteY37" fmla="*/ 1251773 h 1514172"/>
                  <a:gd name="connsiteX38" fmla="*/ 647328 w 971434"/>
                  <a:gd name="connsiteY38" fmla="*/ 1154618 h 1514172"/>
                  <a:gd name="connsiteX39" fmla="*/ 645062 w 971434"/>
                  <a:gd name="connsiteY39" fmla="*/ 1106221 h 1514172"/>
                  <a:gd name="connsiteX40" fmla="*/ 670188 w 971434"/>
                  <a:gd name="connsiteY40" fmla="*/ 1087943 h 1514172"/>
                  <a:gd name="connsiteX41" fmla="*/ 723528 w 971434"/>
                  <a:gd name="connsiteY41" fmla="*/ 1080323 h 1514172"/>
                  <a:gd name="connsiteX42" fmla="*/ 898788 w 971434"/>
                  <a:gd name="connsiteY42" fmla="*/ 1089848 h 1514172"/>
                  <a:gd name="connsiteX43" fmla="*/ 955485 w 971434"/>
                  <a:gd name="connsiteY43" fmla="*/ 1093715 h 1514172"/>
                  <a:gd name="connsiteX44" fmla="*/ 969273 w 971434"/>
                  <a:gd name="connsiteY44" fmla="*/ 1052108 h 1514172"/>
                  <a:gd name="connsiteX45" fmla="*/ 917684 w 971434"/>
                  <a:gd name="connsiteY45" fmla="*/ 1032698 h 1514172"/>
                  <a:gd name="connsiteX46" fmla="*/ 802250 w 971434"/>
                  <a:gd name="connsiteY46" fmla="*/ 1035169 h 1514172"/>
                  <a:gd name="connsiteX47" fmla="*/ 645424 w 971434"/>
                  <a:gd name="connsiteY47" fmla="*/ 1047938 h 1514172"/>
                  <a:gd name="connsiteX48" fmla="*/ 639142 w 971434"/>
                  <a:gd name="connsiteY48" fmla="*/ 1024151 h 1514172"/>
                  <a:gd name="connsiteX49" fmla="*/ 672093 w 971434"/>
                  <a:gd name="connsiteY49" fmla="*/ 990788 h 1514172"/>
                  <a:gd name="connsiteX50" fmla="*/ 715908 w 971434"/>
                  <a:gd name="connsiteY50" fmla="*/ 950783 h 1514172"/>
                  <a:gd name="connsiteX51" fmla="*/ 731148 w 971434"/>
                  <a:gd name="connsiteY51" fmla="*/ 937448 h 1514172"/>
                  <a:gd name="connsiteX52" fmla="*/ 752103 w 971434"/>
                  <a:gd name="connsiteY52" fmla="*/ 916493 h 1514172"/>
                  <a:gd name="connsiteX53" fmla="*/ 765438 w 971434"/>
                  <a:gd name="connsiteY53" fmla="*/ 887918 h 1514172"/>
                  <a:gd name="connsiteX54" fmla="*/ 763533 w 971434"/>
                  <a:gd name="connsiteY54" fmla="*/ 872678 h 1514172"/>
                  <a:gd name="connsiteX55" fmla="*/ 736863 w 971434"/>
                  <a:gd name="connsiteY55" fmla="*/ 872678 h 1514172"/>
                  <a:gd name="connsiteX56" fmla="*/ 698763 w 971434"/>
                  <a:gd name="connsiteY56" fmla="*/ 897443 h 1514172"/>
                  <a:gd name="connsiteX57" fmla="*/ 581889 w 971434"/>
                  <a:gd name="connsiteY57" fmla="*/ 943574 h 1514172"/>
                  <a:gd name="connsiteX58" fmla="*/ 506358 w 971434"/>
                  <a:gd name="connsiteY58" fmla="*/ 846008 h 1514172"/>
                  <a:gd name="connsiteX59" fmla="*/ 502548 w 971434"/>
                  <a:gd name="connsiteY59" fmla="*/ 356423 h 1514172"/>
                  <a:gd name="connsiteX60" fmla="*/ 498738 w 971434"/>
                  <a:gd name="connsiteY60" fmla="*/ 64958 h 1514172"/>
                  <a:gd name="connsiteX61" fmla="*/ 489213 w 971434"/>
                  <a:gd name="connsiteY61" fmla="*/ 38288 h 1514172"/>
                  <a:gd name="connsiteX62" fmla="*/ 487308 w 971434"/>
                  <a:gd name="connsiteY62" fmla="*/ 32573 h 1514172"/>
                  <a:gd name="connsiteX63" fmla="*/ 483498 w 971434"/>
                  <a:gd name="connsiteY63" fmla="*/ 26858 h 1514172"/>
                  <a:gd name="connsiteX64" fmla="*/ 477783 w 971434"/>
                  <a:gd name="connsiteY64" fmla="*/ 15428 h 1514172"/>
                  <a:gd name="connsiteX65" fmla="*/ 472068 w 971434"/>
                  <a:gd name="connsiteY65" fmla="*/ 11618 h 1514172"/>
                  <a:gd name="connsiteX66" fmla="*/ 433659 w 971434"/>
                  <a:gd name="connsiteY66" fmla="*/ 5903 h 1514172"/>
                  <a:gd name="connsiteX67" fmla="*/ 424444 w 971434"/>
                  <a:gd name="connsiteY67" fmla="*/ 103574 h 1514172"/>
                  <a:gd name="connsiteX68" fmla="*/ 435667 w 971434"/>
                  <a:gd name="connsiteY68" fmla="*/ 224052 h 1514172"/>
                  <a:gd name="connsiteX69" fmla="*/ 439683 w 971434"/>
                  <a:gd name="connsiteY69" fmla="*/ 419288 h 1514172"/>
                  <a:gd name="connsiteX70" fmla="*/ 444009 w 971434"/>
                  <a:gd name="connsiteY70" fmla="*/ 755132 h 1514172"/>
                  <a:gd name="connsiteX71" fmla="*/ 426915 w 971434"/>
                  <a:gd name="connsiteY71" fmla="*/ 862278 h 1514172"/>
                  <a:gd name="connsiteX0" fmla="*/ 426915 w 971434"/>
                  <a:gd name="connsiteY0" fmla="*/ 856738 h 1508632"/>
                  <a:gd name="connsiteX1" fmla="*/ 391491 w 971434"/>
                  <a:gd name="connsiteY1" fmla="*/ 919551 h 1508632"/>
                  <a:gd name="connsiteX2" fmla="*/ 341705 w 971434"/>
                  <a:gd name="connsiteY2" fmla="*/ 956107 h 1508632"/>
                  <a:gd name="connsiteX3" fmla="*/ 261952 w 971434"/>
                  <a:gd name="connsiteY3" fmla="*/ 959711 h 1508632"/>
                  <a:gd name="connsiteX4" fmla="*/ 170717 w 971434"/>
                  <a:gd name="connsiteY4" fmla="*/ 927532 h 1508632"/>
                  <a:gd name="connsiteX5" fmla="*/ 58683 w 971434"/>
                  <a:gd name="connsiteY5" fmla="*/ 867138 h 1508632"/>
                  <a:gd name="connsiteX6" fmla="*/ 45348 w 971434"/>
                  <a:gd name="connsiteY6" fmla="*/ 888093 h 1508632"/>
                  <a:gd name="connsiteX7" fmla="*/ 49158 w 971434"/>
                  <a:gd name="connsiteY7" fmla="*/ 926193 h 1508632"/>
                  <a:gd name="connsiteX8" fmla="*/ 79638 w 971434"/>
                  <a:gd name="connsiteY8" fmla="*/ 950958 h 1508632"/>
                  <a:gd name="connsiteX9" fmla="*/ 165363 w 971434"/>
                  <a:gd name="connsiteY9" fmla="*/ 981799 h 1508632"/>
                  <a:gd name="connsiteX10" fmla="*/ 261385 w 971434"/>
                  <a:gd name="connsiteY10" fmla="*/ 1028652 h 1508632"/>
                  <a:gd name="connsiteX11" fmla="*/ 277758 w 971434"/>
                  <a:gd name="connsiteY11" fmla="*/ 1069068 h 1508632"/>
                  <a:gd name="connsiteX12" fmla="*/ 263445 w 971434"/>
                  <a:gd name="connsiteY12" fmla="*/ 1111957 h 1508632"/>
                  <a:gd name="connsiteX13" fmla="*/ 185288 w 971434"/>
                  <a:gd name="connsiteY13" fmla="*/ 1142951 h 1508632"/>
                  <a:gd name="connsiteX14" fmla="*/ 54410 w 971434"/>
                  <a:gd name="connsiteY14" fmla="*/ 1157831 h 1508632"/>
                  <a:gd name="connsiteX15" fmla="*/ 3438 w 971434"/>
                  <a:gd name="connsiteY15" fmla="*/ 1168128 h 1508632"/>
                  <a:gd name="connsiteX16" fmla="*/ 5343 w 971434"/>
                  <a:gd name="connsiteY16" fmla="*/ 1206228 h 1508632"/>
                  <a:gd name="connsiteX17" fmla="*/ 11058 w 971434"/>
                  <a:gd name="connsiteY17" fmla="*/ 1210038 h 1508632"/>
                  <a:gd name="connsiteX18" fmla="*/ 16773 w 971434"/>
                  <a:gd name="connsiteY18" fmla="*/ 1211943 h 1508632"/>
                  <a:gd name="connsiteX19" fmla="*/ 144408 w 971434"/>
                  <a:gd name="connsiteY19" fmla="*/ 1214981 h 1508632"/>
                  <a:gd name="connsiteX20" fmla="*/ 335063 w 971434"/>
                  <a:gd name="connsiteY20" fmla="*/ 1210038 h 1508632"/>
                  <a:gd name="connsiteX21" fmla="*/ 361578 w 971434"/>
                  <a:gd name="connsiteY21" fmla="*/ 1266261 h 1508632"/>
                  <a:gd name="connsiteX22" fmla="*/ 334135 w 971434"/>
                  <a:gd name="connsiteY22" fmla="*/ 1349154 h 1508632"/>
                  <a:gd name="connsiteX23" fmla="*/ 327288 w 971434"/>
                  <a:gd name="connsiteY23" fmla="*/ 1412946 h 1508632"/>
                  <a:gd name="connsiteX24" fmla="*/ 331098 w 971434"/>
                  <a:gd name="connsiteY24" fmla="*/ 1455783 h 1508632"/>
                  <a:gd name="connsiteX25" fmla="*/ 363483 w 971434"/>
                  <a:gd name="connsiteY25" fmla="*/ 1505313 h 1508632"/>
                  <a:gd name="connsiteX26" fmla="*/ 386343 w 971434"/>
                  <a:gd name="connsiteY26" fmla="*/ 1507218 h 1508632"/>
                  <a:gd name="connsiteX27" fmla="*/ 395868 w 971434"/>
                  <a:gd name="connsiteY27" fmla="*/ 1484358 h 1508632"/>
                  <a:gd name="connsiteX28" fmla="*/ 402149 w 971434"/>
                  <a:gd name="connsiteY28" fmla="*/ 1443993 h 1508632"/>
                  <a:gd name="connsiteX29" fmla="*/ 408431 w 971434"/>
                  <a:gd name="connsiteY29" fmla="*/ 1381900 h 1508632"/>
                  <a:gd name="connsiteX30" fmla="*/ 423105 w 971434"/>
                  <a:gd name="connsiteY30" fmla="*/ 1321712 h 1508632"/>
                  <a:gd name="connsiteX31" fmla="*/ 466353 w 971434"/>
                  <a:gd name="connsiteY31" fmla="*/ 1257663 h 1508632"/>
                  <a:gd name="connsiteX32" fmla="*/ 527519 w 971434"/>
                  <a:gd name="connsiteY32" fmla="*/ 1222651 h 1508632"/>
                  <a:gd name="connsiteX33" fmla="*/ 600218 w 971434"/>
                  <a:gd name="connsiteY33" fmla="*/ 1214260 h 1508632"/>
                  <a:gd name="connsiteX34" fmla="*/ 719718 w 971434"/>
                  <a:gd name="connsiteY34" fmla="*/ 1309098 h 1508632"/>
                  <a:gd name="connsiteX35" fmla="*/ 776868 w 971434"/>
                  <a:gd name="connsiteY35" fmla="*/ 1316358 h 1508632"/>
                  <a:gd name="connsiteX36" fmla="*/ 819499 w 971434"/>
                  <a:gd name="connsiteY36" fmla="*/ 1296484 h 1508632"/>
                  <a:gd name="connsiteX37" fmla="*/ 782583 w 971434"/>
                  <a:gd name="connsiteY37" fmla="*/ 1246233 h 1508632"/>
                  <a:gd name="connsiteX38" fmla="*/ 647328 w 971434"/>
                  <a:gd name="connsiteY38" fmla="*/ 1149078 h 1508632"/>
                  <a:gd name="connsiteX39" fmla="*/ 645062 w 971434"/>
                  <a:gd name="connsiteY39" fmla="*/ 1100681 h 1508632"/>
                  <a:gd name="connsiteX40" fmla="*/ 670188 w 971434"/>
                  <a:gd name="connsiteY40" fmla="*/ 1082403 h 1508632"/>
                  <a:gd name="connsiteX41" fmla="*/ 723528 w 971434"/>
                  <a:gd name="connsiteY41" fmla="*/ 1074783 h 1508632"/>
                  <a:gd name="connsiteX42" fmla="*/ 898788 w 971434"/>
                  <a:gd name="connsiteY42" fmla="*/ 1084308 h 1508632"/>
                  <a:gd name="connsiteX43" fmla="*/ 955485 w 971434"/>
                  <a:gd name="connsiteY43" fmla="*/ 1088175 h 1508632"/>
                  <a:gd name="connsiteX44" fmla="*/ 969273 w 971434"/>
                  <a:gd name="connsiteY44" fmla="*/ 1046568 h 1508632"/>
                  <a:gd name="connsiteX45" fmla="*/ 917684 w 971434"/>
                  <a:gd name="connsiteY45" fmla="*/ 1027158 h 1508632"/>
                  <a:gd name="connsiteX46" fmla="*/ 802250 w 971434"/>
                  <a:gd name="connsiteY46" fmla="*/ 1029629 h 1508632"/>
                  <a:gd name="connsiteX47" fmla="*/ 645424 w 971434"/>
                  <a:gd name="connsiteY47" fmla="*/ 1042398 h 1508632"/>
                  <a:gd name="connsiteX48" fmla="*/ 639142 w 971434"/>
                  <a:gd name="connsiteY48" fmla="*/ 1018611 h 1508632"/>
                  <a:gd name="connsiteX49" fmla="*/ 672093 w 971434"/>
                  <a:gd name="connsiteY49" fmla="*/ 985248 h 1508632"/>
                  <a:gd name="connsiteX50" fmla="*/ 715908 w 971434"/>
                  <a:gd name="connsiteY50" fmla="*/ 945243 h 1508632"/>
                  <a:gd name="connsiteX51" fmla="*/ 731148 w 971434"/>
                  <a:gd name="connsiteY51" fmla="*/ 931908 h 1508632"/>
                  <a:gd name="connsiteX52" fmla="*/ 752103 w 971434"/>
                  <a:gd name="connsiteY52" fmla="*/ 910953 h 1508632"/>
                  <a:gd name="connsiteX53" fmla="*/ 765438 w 971434"/>
                  <a:gd name="connsiteY53" fmla="*/ 882378 h 1508632"/>
                  <a:gd name="connsiteX54" fmla="*/ 763533 w 971434"/>
                  <a:gd name="connsiteY54" fmla="*/ 867138 h 1508632"/>
                  <a:gd name="connsiteX55" fmla="*/ 736863 w 971434"/>
                  <a:gd name="connsiteY55" fmla="*/ 867138 h 1508632"/>
                  <a:gd name="connsiteX56" fmla="*/ 698763 w 971434"/>
                  <a:gd name="connsiteY56" fmla="*/ 891903 h 1508632"/>
                  <a:gd name="connsiteX57" fmla="*/ 581889 w 971434"/>
                  <a:gd name="connsiteY57" fmla="*/ 938034 h 1508632"/>
                  <a:gd name="connsiteX58" fmla="*/ 506358 w 971434"/>
                  <a:gd name="connsiteY58" fmla="*/ 840468 h 1508632"/>
                  <a:gd name="connsiteX59" fmla="*/ 502548 w 971434"/>
                  <a:gd name="connsiteY59" fmla="*/ 350883 h 1508632"/>
                  <a:gd name="connsiteX60" fmla="*/ 498738 w 971434"/>
                  <a:gd name="connsiteY60" fmla="*/ 59418 h 1508632"/>
                  <a:gd name="connsiteX61" fmla="*/ 489213 w 971434"/>
                  <a:gd name="connsiteY61" fmla="*/ 32748 h 1508632"/>
                  <a:gd name="connsiteX62" fmla="*/ 487308 w 971434"/>
                  <a:gd name="connsiteY62" fmla="*/ 27033 h 1508632"/>
                  <a:gd name="connsiteX63" fmla="*/ 483498 w 971434"/>
                  <a:gd name="connsiteY63" fmla="*/ 21318 h 1508632"/>
                  <a:gd name="connsiteX64" fmla="*/ 477783 w 971434"/>
                  <a:gd name="connsiteY64" fmla="*/ 9888 h 1508632"/>
                  <a:gd name="connsiteX65" fmla="*/ 472068 w 971434"/>
                  <a:gd name="connsiteY65" fmla="*/ 6078 h 1508632"/>
                  <a:gd name="connsiteX66" fmla="*/ 428716 w 971434"/>
                  <a:gd name="connsiteY66" fmla="*/ 7777 h 1508632"/>
                  <a:gd name="connsiteX67" fmla="*/ 424444 w 971434"/>
                  <a:gd name="connsiteY67" fmla="*/ 98034 h 1508632"/>
                  <a:gd name="connsiteX68" fmla="*/ 435667 w 971434"/>
                  <a:gd name="connsiteY68" fmla="*/ 218512 h 1508632"/>
                  <a:gd name="connsiteX69" fmla="*/ 439683 w 971434"/>
                  <a:gd name="connsiteY69" fmla="*/ 413748 h 1508632"/>
                  <a:gd name="connsiteX70" fmla="*/ 444009 w 971434"/>
                  <a:gd name="connsiteY70" fmla="*/ 749592 h 1508632"/>
                  <a:gd name="connsiteX71" fmla="*/ 426915 w 971434"/>
                  <a:gd name="connsiteY71" fmla="*/ 856738 h 1508632"/>
                  <a:gd name="connsiteX0" fmla="*/ 427523 w 972042"/>
                  <a:gd name="connsiteY0" fmla="*/ 856738 h 1508632"/>
                  <a:gd name="connsiteX1" fmla="*/ 392099 w 972042"/>
                  <a:gd name="connsiteY1" fmla="*/ 919551 h 1508632"/>
                  <a:gd name="connsiteX2" fmla="*/ 342313 w 972042"/>
                  <a:gd name="connsiteY2" fmla="*/ 956107 h 1508632"/>
                  <a:gd name="connsiteX3" fmla="*/ 262560 w 972042"/>
                  <a:gd name="connsiteY3" fmla="*/ 959711 h 1508632"/>
                  <a:gd name="connsiteX4" fmla="*/ 171325 w 972042"/>
                  <a:gd name="connsiteY4" fmla="*/ 927532 h 1508632"/>
                  <a:gd name="connsiteX5" fmla="*/ 59291 w 972042"/>
                  <a:gd name="connsiteY5" fmla="*/ 867138 h 1508632"/>
                  <a:gd name="connsiteX6" fmla="*/ 45956 w 972042"/>
                  <a:gd name="connsiteY6" fmla="*/ 888093 h 1508632"/>
                  <a:gd name="connsiteX7" fmla="*/ 49766 w 972042"/>
                  <a:gd name="connsiteY7" fmla="*/ 926193 h 1508632"/>
                  <a:gd name="connsiteX8" fmla="*/ 80246 w 972042"/>
                  <a:gd name="connsiteY8" fmla="*/ 950958 h 1508632"/>
                  <a:gd name="connsiteX9" fmla="*/ 165971 w 972042"/>
                  <a:gd name="connsiteY9" fmla="*/ 981799 h 1508632"/>
                  <a:gd name="connsiteX10" fmla="*/ 261993 w 972042"/>
                  <a:gd name="connsiteY10" fmla="*/ 1028652 h 1508632"/>
                  <a:gd name="connsiteX11" fmla="*/ 278366 w 972042"/>
                  <a:gd name="connsiteY11" fmla="*/ 1069068 h 1508632"/>
                  <a:gd name="connsiteX12" fmla="*/ 264053 w 972042"/>
                  <a:gd name="connsiteY12" fmla="*/ 1111957 h 1508632"/>
                  <a:gd name="connsiteX13" fmla="*/ 185896 w 972042"/>
                  <a:gd name="connsiteY13" fmla="*/ 1142951 h 1508632"/>
                  <a:gd name="connsiteX14" fmla="*/ 55018 w 972042"/>
                  <a:gd name="connsiteY14" fmla="*/ 1157831 h 1508632"/>
                  <a:gd name="connsiteX15" fmla="*/ 4046 w 972042"/>
                  <a:gd name="connsiteY15" fmla="*/ 1168128 h 1508632"/>
                  <a:gd name="connsiteX16" fmla="*/ 5951 w 972042"/>
                  <a:gd name="connsiteY16" fmla="*/ 1206228 h 1508632"/>
                  <a:gd name="connsiteX17" fmla="*/ 11666 w 972042"/>
                  <a:gd name="connsiteY17" fmla="*/ 1210038 h 1508632"/>
                  <a:gd name="connsiteX18" fmla="*/ 145016 w 972042"/>
                  <a:gd name="connsiteY18" fmla="*/ 1214981 h 1508632"/>
                  <a:gd name="connsiteX19" fmla="*/ 335671 w 972042"/>
                  <a:gd name="connsiteY19" fmla="*/ 1210038 h 1508632"/>
                  <a:gd name="connsiteX20" fmla="*/ 362186 w 972042"/>
                  <a:gd name="connsiteY20" fmla="*/ 1266261 h 1508632"/>
                  <a:gd name="connsiteX21" fmla="*/ 334743 w 972042"/>
                  <a:gd name="connsiteY21" fmla="*/ 1349154 h 1508632"/>
                  <a:gd name="connsiteX22" fmla="*/ 327896 w 972042"/>
                  <a:gd name="connsiteY22" fmla="*/ 1412946 h 1508632"/>
                  <a:gd name="connsiteX23" fmla="*/ 331706 w 972042"/>
                  <a:gd name="connsiteY23" fmla="*/ 1455783 h 1508632"/>
                  <a:gd name="connsiteX24" fmla="*/ 364091 w 972042"/>
                  <a:gd name="connsiteY24" fmla="*/ 1505313 h 1508632"/>
                  <a:gd name="connsiteX25" fmla="*/ 386951 w 972042"/>
                  <a:gd name="connsiteY25" fmla="*/ 1507218 h 1508632"/>
                  <a:gd name="connsiteX26" fmla="*/ 396476 w 972042"/>
                  <a:gd name="connsiteY26" fmla="*/ 1484358 h 1508632"/>
                  <a:gd name="connsiteX27" fmla="*/ 402757 w 972042"/>
                  <a:gd name="connsiteY27" fmla="*/ 1443993 h 1508632"/>
                  <a:gd name="connsiteX28" fmla="*/ 409039 w 972042"/>
                  <a:gd name="connsiteY28" fmla="*/ 1381900 h 1508632"/>
                  <a:gd name="connsiteX29" fmla="*/ 423713 w 972042"/>
                  <a:gd name="connsiteY29" fmla="*/ 1321712 h 1508632"/>
                  <a:gd name="connsiteX30" fmla="*/ 466961 w 972042"/>
                  <a:gd name="connsiteY30" fmla="*/ 1257663 h 1508632"/>
                  <a:gd name="connsiteX31" fmla="*/ 528127 w 972042"/>
                  <a:gd name="connsiteY31" fmla="*/ 1222651 h 1508632"/>
                  <a:gd name="connsiteX32" fmla="*/ 600826 w 972042"/>
                  <a:gd name="connsiteY32" fmla="*/ 1214260 h 1508632"/>
                  <a:gd name="connsiteX33" fmla="*/ 720326 w 972042"/>
                  <a:gd name="connsiteY33" fmla="*/ 1309098 h 1508632"/>
                  <a:gd name="connsiteX34" fmla="*/ 777476 w 972042"/>
                  <a:gd name="connsiteY34" fmla="*/ 1316358 h 1508632"/>
                  <a:gd name="connsiteX35" fmla="*/ 820107 w 972042"/>
                  <a:gd name="connsiteY35" fmla="*/ 1296484 h 1508632"/>
                  <a:gd name="connsiteX36" fmla="*/ 783191 w 972042"/>
                  <a:gd name="connsiteY36" fmla="*/ 1246233 h 1508632"/>
                  <a:gd name="connsiteX37" fmla="*/ 647936 w 972042"/>
                  <a:gd name="connsiteY37" fmla="*/ 1149078 h 1508632"/>
                  <a:gd name="connsiteX38" fmla="*/ 645670 w 972042"/>
                  <a:gd name="connsiteY38" fmla="*/ 1100681 h 1508632"/>
                  <a:gd name="connsiteX39" fmla="*/ 670796 w 972042"/>
                  <a:gd name="connsiteY39" fmla="*/ 1082403 h 1508632"/>
                  <a:gd name="connsiteX40" fmla="*/ 724136 w 972042"/>
                  <a:gd name="connsiteY40" fmla="*/ 1074783 h 1508632"/>
                  <a:gd name="connsiteX41" fmla="*/ 899396 w 972042"/>
                  <a:gd name="connsiteY41" fmla="*/ 1084308 h 1508632"/>
                  <a:gd name="connsiteX42" fmla="*/ 956093 w 972042"/>
                  <a:gd name="connsiteY42" fmla="*/ 1088175 h 1508632"/>
                  <a:gd name="connsiteX43" fmla="*/ 969881 w 972042"/>
                  <a:gd name="connsiteY43" fmla="*/ 1046568 h 1508632"/>
                  <a:gd name="connsiteX44" fmla="*/ 918292 w 972042"/>
                  <a:gd name="connsiteY44" fmla="*/ 1027158 h 1508632"/>
                  <a:gd name="connsiteX45" fmla="*/ 802858 w 972042"/>
                  <a:gd name="connsiteY45" fmla="*/ 1029629 h 1508632"/>
                  <a:gd name="connsiteX46" fmla="*/ 646032 w 972042"/>
                  <a:gd name="connsiteY46" fmla="*/ 1042398 h 1508632"/>
                  <a:gd name="connsiteX47" fmla="*/ 639750 w 972042"/>
                  <a:gd name="connsiteY47" fmla="*/ 1018611 h 1508632"/>
                  <a:gd name="connsiteX48" fmla="*/ 672701 w 972042"/>
                  <a:gd name="connsiteY48" fmla="*/ 985248 h 1508632"/>
                  <a:gd name="connsiteX49" fmla="*/ 716516 w 972042"/>
                  <a:gd name="connsiteY49" fmla="*/ 945243 h 1508632"/>
                  <a:gd name="connsiteX50" fmla="*/ 731756 w 972042"/>
                  <a:gd name="connsiteY50" fmla="*/ 931908 h 1508632"/>
                  <a:gd name="connsiteX51" fmla="*/ 752711 w 972042"/>
                  <a:gd name="connsiteY51" fmla="*/ 910953 h 1508632"/>
                  <a:gd name="connsiteX52" fmla="*/ 766046 w 972042"/>
                  <a:gd name="connsiteY52" fmla="*/ 882378 h 1508632"/>
                  <a:gd name="connsiteX53" fmla="*/ 764141 w 972042"/>
                  <a:gd name="connsiteY53" fmla="*/ 867138 h 1508632"/>
                  <a:gd name="connsiteX54" fmla="*/ 737471 w 972042"/>
                  <a:gd name="connsiteY54" fmla="*/ 867138 h 1508632"/>
                  <a:gd name="connsiteX55" fmla="*/ 699371 w 972042"/>
                  <a:gd name="connsiteY55" fmla="*/ 891903 h 1508632"/>
                  <a:gd name="connsiteX56" fmla="*/ 582497 w 972042"/>
                  <a:gd name="connsiteY56" fmla="*/ 938034 h 1508632"/>
                  <a:gd name="connsiteX57" fmla="*/ 506966 w 972042"/>
                  <a:gd name="connsiteY57" fmla="*/ 840468 h 1508632"/>
                  <a:gd name="connsiteX58" fmla="*/ 503156 w 972042"/>
                  <a:gd name="connsiteY58" fmla="*/ 350883 h 1508632"/>
                  <a:gd name="connsiteX59" fmla="*/ 499346 w 972042"/>
                  <a:gd name="connsiteY59" fmla="*/ 59418 h 1508632"/>
                  <a:gd name="connsiteX60" fmla="*/ 489821 w 972042"/>
                  <a:gd name="connsiteY60" fmla="*/ 32748 h 1508632"/>
                  <a:gd name="connsiteX61" fmla="*/ 487916 w 972042"/>
                  <a:gd name="connsiteY61" fmla="*/ 27033 h 1508632"/>
                  <a:gd name="connsiteX62" fmla="*/ 484106 w 972042"/>
                  <a:gd name="connsiteY62" fmla="*/ 21318 h 1508632"/>
                  <a:gd name="connsiteX63" fmla="*/ 478391 w 972042"/>
                  <a:gd name="connsiteY63" fmla="*/ 9888 h 1508632"/>
                  <a:gd name="connsiteX64" fmla="*/ 472676 w 972042"/>
                  <a:gd name="connsiteY64" fmla="*/ 6078 h 1508632"/>
                  <a:gd name="connsiteX65" fmla="*/ 429324 w 972042"/>
                  <a:gd name="connsiteY65" fmla="*/ 7777 h 1508632"/>
                  <a:gd name="connsiteX66" fmla="*/ 425052 w 972042"/>
                  <a:gd name="connsiteY66" fmla="*/ 98034 h 1508632"/>
                  <a:gd name="connsiteX67" fmla="*/ 436275 w 972042"/>
                  <a:gd name="connsiteY67" fmla="*/ 218512 h 1508632"/>
                  <a:gd name="connsiteX68" fmla="*/ 440291 w 972042"/>
                  <a:gd name="connsiteY68" fmla="*/ 413748 h 1508632"/>
                  <a:gd name="connsiteX69" fmla="*/ 444617 w 972042"/>
                  <a:gd name="connsiteY69" fmla="*/ 749592 h 1508632"/>
                  <a:gd name="connsiteX70" fmla="*/ 427523 w 972042"/>
                  <a:gd name="connsiteY70" fmla="*/ 856738 h 1508632"/>
                  <a:gd name="connsiteX0" fmla="*/ 427524 w 972043"/>
                  <a:gd name="connsiteY0" fmla="*/ 856738 h 1508632"/>
                  <a:gd name="connsiteX1" fmla="*/ 392100 w 972043"/>
                  <a:gd name="connsiteY1" fmla="*/ 919551 h 1508632"/>
                  <a:gd name="connsiteX2" fmla="*/ 342314 w 972043"/>
                  <a:gd name="connsiteY2" fmla="*/ 956107 h 1508632"/>
                  <a:gd name="connsiteX3" fmla="*/ 262561 w 972043"/>
                  <a:gd name="connsiteY3" fmla="*/ 959711 h 1508632"/>
                  <a:gd name="connsiteX4" fmla="*/ 171326 w 972043"/>
                  <a:gd name="connsiteY4" fmla="*/ 927532 h 1508632"/>
                  <a:gd name="connsiteX5" fmla="*/ 59292 w 972043"/>
                  <a:gd name="connsiteY5" fmla="*/ 867138 h 1508632"/>
                  <a:gd name="connsiteX6" fmla="*/ 45957 w 972043"/>
                  <a:gd name="connsiteY6" fmla="*/ 888093 h 1508632"/>
                  <a:gd name="connsiteX7" fmla="*/ 49767 w 972043"/>
                  <a:gd name="connsiteY7" fmla="*/ 926193 h 1508632"/>
                  <a:gd name="connsiteX8" fmla="*/ 80247 w 972043"/>
                  <a:gd name="connsiteY8" fmla="*/ 950958 h 1508632"/>
                  <a:gd name="connsiteX9" fmla="*/ 165972 w 972043"/>
                  <a:gd name="connsiteY9" fmla="*/ 981799 h 1508632"/>
                  <a:gd name="connsiteX10" fmla="*/ 261994 w 972043"/>
                  <a:gd name="connsiteY10" fmla="*/ 1028652 h 1508632"/>
                  <a:gd name="connsiteX11" fmla="*/ 278367 w 972043"/>
                  <a:gd name="connsiteY11" fmla="*/ 1069068 h 1508632"/>
                  <a:gd name="connsiteX12" fmla="*/ 264054 w 972043"/>
                  <a:gd name="connsiteY12" fmla="*/ 1111957 h 1508632"/>
                  <a:gd name="connsiteX13" fmla="*/ 185897 w 972043"/>
                  <a:gd name="connsiteY13" fmla="*/ 1142951 h 1508632"/>
                  <a:gd name="connsiteX14" fmla="*/ 55019 w 972043"/>
                  <a:gd name="connsiteY14" fmla="*/ 1157831 h 1508632"/>
                  <a:gd name="connsiteX15" fmla="*/ 4047 w 972043"/>
                  <a:gd name="connsiteY15" fmla="*/ 1168128 h 1508632"/>
                  <a:gd name="connsiteX16" fmla="*/ 5952 w 972043"/>
                  <a:gd name="connsiteY16" fmla="*/ 1206228 h 1508632"/>
                  <a:gd name="connsiteX17" fmla="*/ 11667 w 972043"/>
                  <a:gd name="connsiteY17" fmla="*/ 1210038 h 1508632"/>
                  <a:gd name="connsiteX18" fmla="*/ 145017 w 972043"/>
                  <a:gd name="connsiteY18" fmla="*/ 1214981 h 1508632"/>
                  <a:gd name="connsiteX19" fmla="*/ 335672 w 972043"/>
                  <a:gd name="connsiteY19" fmla="*/ 1210038 h 1508632"/>
                  <a:gd name="connsiteX20" fmla="*/ 362187 w 972043"/>
                  <a:gd name="connsiteY20" fmla="*/ 1266261 h 1508632"/>
                  <a:gd name="connsiteX21" fmla="*/ 334744 w 972043"/>
                  <a:gd name="connsiteY21" fmla="*/ 1349154 h 1508632"/>
                  <a:gd name="connsiteX22" fmla="*/ 327897 w 972043"/>
                  <a:gd name="connsiteY22" fmla="*/ 1412946 h 1508632"/>
                  <a:gd name="connsiteX23" fmla="*/ 331707 w 972043"/>
                  <a:gd name="connsiteY23" fmla="*/ 1455783 h 1508632"/>
                  <a:gd name="connsiteX24" fmla="*/ 364092 w 972043"/>
                  <a:gd name="connsiteY24" fmla="*/ 1505313 h 1508632"/>
                  <a:gd name="connsiteX25" fmla="*/ 386952 w 972043"/>
                  <a:gd name="connsiteY25" fmla="*/ 1507218 h 1508632"/>
                  <a:gd name="connsiteX26" fmla="*/ 396477 w 972043"/>
                  <a:gd name="connsiteY26" fmla="*/ 1484358 h 1508632"/>
                  <a:gd name="connsiteX27" fmla="*/ 402758 w 972043"/>
                  <a:gd name="connsiteY27" fmla="*/ 1443993 h 1508632"/>
                  <a:gd name="connsiteX28" fmla="*/ 409040 w 972043"/>
                  <a:gd name="connsiteY28" fmla="*/ 1381900 h 1508632"/>
                  <a:gd name="connsiteX29" fmla="*/ 423714 w 972043"/>
                  <a:gd name="connsiteY29" fmla="*/ 1321712 h 1508632"/>
                  <a:gd name="connsiteX30" fmla="*/ 466962 w 972043"/>
                  <a:gd name="connsiteY30" fmla="*/ 1257663 h 1508632"/>
                  <a:gd name="connsiteX31" fmla="*/ 528128 w 972043"/>
                  <a:gd name="connsiteY31" fmla="*/ 1222651 h 1508632"/>
                  <a:gd name="connsiteX32" fmla="*/ 600827 w 972043"/>
                  <a:gd name="connsiteY32" fmla="*/ 1214260 h 1508632"/>
                  <a:gd name="connsiteX33" fmla="*/ 720327 w 972043"/>
                  <a:gd name="connsiteY33" fmla="*/ 1309098 h 1508632"/>
                  <a:gd name="connsiteX34" fmla="*/ 777477 w 972043"/>
                  <a:gd name="connsiteY34" fmla="*/ 1316358 h 1508632"/>
                  <a:gd name="connsiteX35" fmla="*/ 820108 w 972043"/>
                  <a:gd name="connsiteY35" fmla="*/ 1296484 h 1508632"/>
                  <a:gd name="connsiteX36" fmla="*/ 783192 w 972043"/>
                  <a:gd name="connsiteY36" fmla="*/ 1246233 h 1508632"/>
                  <a:gd name="connsiteX37" fmla="*/ 647937 w 972043"/>
                  <a:gd name="connsiteY37" fmla="*/ 1149078 h 1508632"/>
                  <a:gd name="connsiteX38" fmla="*/ 645671 w 972043"/>
                  <a:gd name="connsiteY38" fmla="*/ 1100681 h 1508632"/>
                  <a:gd name="connsiteX39" fmla="*/ 670797 w 972043"/>
                  <a:gd name="connsiteY39" fmla="*/ 1082403 h 1508632"/>
                  <a:gd name="connsiteX40" fmla="*/ 724137 w 972043"/>
                  <a:gd name="connsiteY40" fmla="*/ 1074783 h 1508632"/>
                  <a:gd name="connsiteX41" fmla="*/ 899397 w 972043"/>
                  <a:gd name="connsiteY41" fmla="*/ 1084308 h 1508632"/>
                  <a:gd name="connsiteX42" fmla="*/ 956094 w 972043"/>
                  <a:gd name="connsiteY42" fmla="*/ 1088175 h 1508632"/>
                  <a:gd name="connsiteX43" fmla="*/ 969882 w 972043"/>
                  <a:gd name="connsiteY43" fmla="*/ 1046568 h 1508632"/>
                  <a:gd name="connsiteX44" fmla="*/ 918293 w 972043"/>
                  <a:gd name="connsiteY44" fmla="*/ 1027158 h 1508632"/>
                  <a:gd name="connsiteX45" fmla="*/ 802859 w 972043"/>
                  <a:gd name="connsiteY45" fmla="*/ 1029629 h 1508632"/>
                  <a:gd name="connsiteX46" fmla="*/ 646033 w 972043"/>
                  <a:gd name="connsiteY46" fmla="*/ 1042398 h 1508632"/>
                  <a:gd name="connsiteX47" fmla="*/ 639751 w 972043"/>
                  <a:gd name="connsiteY47" fmla="*/ 1018611 h 1508632"/>
                  <a:gd name="connsiteX48" fmla="*/ 672702 w 972043"/>
                  <a:gd name="connsiteY48" fmla="*/ 985248 h 1508632"/>
                  <a:gd name="connsiteX49" fmla="*/ 716517 w 972043"/>
                  <a:gd name="connsiteY49" fmla="*/ 945243 h 1508632"/>
                  <a:gd name="connsiteX50" fmla="*/ 731757 w 972043"/>
                  <a:gd name="connsiteY50" fmla="*/ 931908 h 1508632"/>
                  <a:gd name="connsiteX51" fmla="*/ 752712 w 972043"/>
                  <a:gd name="connsiteY51" fmla="*/ 910953 h 1508632"/>
                  <a:gd name="connsiteX52" fmla="*/ 766047 w 972043"/>
                  <a:gd name="connsiteY52" fmla="*/ 882378 h 1508632"/>
                  <a:gd name="connsiteX53" fmla="*/ 764142 w 972043"/>
                  <a:gd name="connsiteY53" fmla="*/ 867138 h 1508632"/>
                  <a:gd name="connsiteX54" fmla="*/ 737472 w 972043"/>
                  <a:gd name="connsiteY54" fmla="*/ 867138 h 1508632"/>
                  <a:gd name="connsiteX55" fmla="*/ 699372 w 972043"/>
                  <a:gd name="connsiteY55" fmla="*/ 891903 h 1508632"/>
                  <a:gd name="connsiteX56" fmla="*/ 582498 w 972043"/>
                  <a:gd name="connsiteY56" fmla="*/ 938034 h 1508632"/>
                  <a:gd name="connsiteX57" fmla="*/ 506967 w 972043"/>
                  <a:gd name="connsiteY57" fmla="*/ 840468 h 1508632"/>
                  <a:gd name="connsiteX58" fmla="*/ 503157 w 972043"/>
                  <a:gd name="connsiteY58" fmla="*/ 350883 h 1508632"/>
                  <a:gd name="connsiteX59" fmla="*/ 499347 w 972043"/>
                  <a:gd name="connsiteY59" fmla="*/ 59418 h 1508632"/>
                  <a:gd name="connsiteX60" fmla="*/ 489822 w 972043"/>
                  <a:gd name="connsiteY60" fmla="*/ 32748 h 1508632"/>
                  <a:gd name="connsiteX61" fmla="*/ 487917 w 972043"/>
                  <a:gd name="connsiteY61" fmla="*/ 27033 h 1508632"/>
                  <a:gd name="connsiteX62" fmla="*/ 484107 w 972043"/>
                  <a:gd name="connsiteY62" fmla="*/ 21318 h 1508632"/>
                  <a:gd name="connsiteX63" fmla="*/ 478392 w 972043"/>
                  <a:gd name="connsiteY63" fmla="*/ 9888 h 1508632"/>
                  <a:gd name="connsiteX64" fmla="*/ 472677 w 972043"/>
                  <a:gd name="connsiteY64" fmla="*/ 6078 h 1508632"/>
                  <a:gd name="connsiteX65" fmla="*/ 429325 w 972043"/>
                  <a:gd name="connsiteY65" fmla="*/ 7777 h 1508632"/>
                  <a:gd name="connsiteX66" fmla="*/ 425053 w 972043"/>
                  <a:gd name="connsiteY66" fmla="*/ 98034 h 1508632"/>
                  <a:gd name="connsiteX67" fmla="*/ 436276 w 972043"/>
                  <a:gd name="connsiteY67" fmla="*/ 218512 h 1508632"/>
                  <a:gd name="connsiteX68" fmla="*/ 440292 w 972043"/>
                  <a:gd name="connsiteY68" fmla="*/ 413748 h 1508632"/>
                  <a:gd name="connsiteX69" fmla="*/ 444618 w 972043"/>
                  <a:gd name="connsiteY69" fmla="*/ 749592 h 1508632"/>
                  <a:gd name="connsiteX70" fmla="*/ 427524 w 972043"/>
                  <a:gd name="connsiteY70" fmla="*/ 856738 h 1508632"/>
                  <a:gd name="connsiteX0" fmla="*/ 437171 w 981690"/>
                  <a:gd name="connsiteY0" fmla="*/ 856738 h 1508632"/>
                  <a:gd name="connsiteX1" fmla="*/ 401747 w 981690"/>
                  <a:gd name="connsiteY1" fmla="*/ 919551 h 1508632"/>
                  <a:gd name="connsiteX2" fmla="*/ 351961 w 981690"/>
                  <a:gd name="connsiteY2" fmla="*/ 956107 h 1508632"/>
                  <a:gd name="connsiteX3" fmla="*/ 272208 w 981690"/>
                  <a:gd name="connsiteY3" fmla="*/ 959711 h 1508632"/>
                  <a:gd name="connsiteX4" fmla="*/ 180973 w 981690"/>
                  <a:gd name="connsiteY4" fmla="*/ 927532 h 1508632"/>
                  <a:gd name="connsiteX5" fmla="*/ 68939 w 981690"/>
                  <a:gd name="connsiteY5" fmla="*/ 867138 h 1508632"/>
                  <a:gd name="connsiteX6" fmla="*/ 55604 w 981690"/>
                  <a:gd name="connsiteY6" fmla="*/ 888093 h 1508632"/>
                  <a:gd name="connsiteX7" fmla="*/ 59414 w 981690"/>
                  <a:gd name="connsiteY7" fmla="*/ 926193 h 1508632"/>
                  <a:gd name="connsiteX8" fmla="*/ 89894 w 981690"/>
                  <a:gd name="connsiteY8" fmla="*/ 950958 h 1508632"/>
                  <a:gd name="connsiteX9" fmla="*/ 175619 w 981690"/>
                  <a:gd name="connsiteY9" fmla="*/ 981799 h 1508632"/>
                  <a:gd name="connsiteX10" fmla="*/ 271641 w 981690"/>
                  <a:gd name="connsiteY10" fmla="*/ 1028652 h 1508632"/>
                  <a:gd name="connsiteX11" fmla="*/ 288014 w 981690"/>
                  <a:gd name="connsiteY11" fmla="*/ 1069068 h 1508632"/>
                  <a:gd name="connsiteX12" fmla="*/ 273701 w 981690"/>
                  <a:gd name="connsiteY12" fmla="*/ 1111957 h 1508632"/>
                  <a:gd name="connsiteX13" fmla="*/ 195544 w 981690"/>
                  <a:gd name="connsiteY13" fmla="*/ 1142951 h 1508632"/>
                  <a:gd name="connsiteX14" fmla="*/ 64666 w 981690"/>
                  <a:gd name="connsiteY14" fmla="*/ 1157831 h 1508632"/>
                  <a:gd name="connsiteX15" fmla="*/ 13694 w 981690"/>
                  <a:gd name="connsiteY15" fmla="*/ 1168128 h 1508632"/>
                  <a:gd name="connsiteX16" fmla="*/ 15599 w 981690"/>
                  <a:gd name="connsiteY16" fmla="*/ 1206228 h 1508632"/>
                  <a:gd name="connsiteX17" fmla="*/ 8957 w 981690"/>
                  <a:gd name="connsiteY17" fmla="*/ 1205095 h 1508632"/>
                  <a:gd name="connsiteX18" fmla="*/ 154664 w 981690"/>
                  <a:gd name="connsiteY18" fmla="*/ 1214981 h 1508632"/>
                  <a:gd name="connsiteX19" fmla="*/ 345319 w 981690"/>
                  <a:gd name="connsiteY19" fmla="*/ 1210038 h 1508632"/>
                  <a:gd name="connsiteX20" fmla="*/ 371834 w 981690"/>
                  <a:gd name="connsiteY20" fmla="*/ 1266261 h 1508632"/>
                  <a:gd name="connsiteX21" fmla="*/ 344391 w 981690"/>
                  <a:gd name="connsiteY21" fmla="*/ 1349154 h 1508632"/>
                  <a:gd name="connsiteX22" fmla="*/ 337544 w 981690"/>
                  <a:gd name="connsiteY22" fmla="*/ 1412946 h 1508632"/>
                  <a:gd name="connsiteX23" fmla="*/ 341354 w 981690"/>
                  <a:gd name="connsiteY23" fmla="*/ 1455783 h 1508632"/>
                  <a:gd name="connsiteX24" fmla="*/ 373739 w 981690"/>
                  <a:gd name="connsiteY24" fmla="*/ 1505313 h 1508632"/>
                  <a:gd name="connsiteX25" fmla="*/ 396599 w 981690"/>
                  <a:gd name="connsiteY25" fmla="*/ 1507218 h 1508632"/>
                  <a:gd name="connsiteX26" fmla="*/ 406124 w 981690"/>
                  <a:gd name="connsiteY26" fmla="*/ 1484358 h 1508632"/>
                  <a:gd name="connsiteX27" fmla="*/ 412405 w 981690"/>
                  <a:gd name="connsiteY27" fmla="*/ 1443993 h 1508632"/>
                  <a:gd name="connsiteX28" fmla="*/ 418687 w 981690"/>
                  <a:gd name="connsiteY28" fmla="*/ 1381900 h 1508632"/>
                  <a:gd name="connsiteX29" fmla="*/ 433361 w 981690"/>
                  <a:gd name="connsiteY29" fmla="*/ 1321712 h 1508632"/>
                  <a:gd name="connsiteX30" fmla="*/ 476609 w 981690"/>
                  <a:gd name="connsiteY30" fmla="*/ 1257663 h 1508632"/>
                  <a:gd name="connsiteX31" fmla="*/ 537775 w 981690"/>
                  <a:gd name="connsiteY31" fmla="*/ 1222651 h 1508632"/>
                  <a:gd name="connsiteX32" fmla="*/ 610474 w 981690"/>
                  <a:gd name="connsiteY32" fmla="*/ 1214260 h 1508632"/>
                  <a:gd name="connsiteX33" fmla="*/ 729974 w 981690"/>
                  <a:gd name="connsiteY33" fmla="*/ 1309098 h 1508632"/>
                  <a:gd name="connsiteX34" fmla="*/ 787124 w 981690"/>
                  <a:gd name="connsiteY34" fmla="*/ 1316358 h 1508632"/>
                  <a:gd name="connsiteX35" fmla="*/ 829755 w 981690"/>
                  <a:gd name="connsiteY35" fmla="*/ 1296484 h 1508632"/>
                  <a:gd name="connsiteX36" fmla="*/ 792839 w 981690"/>
                  <a:gd name="connsiteY36" fmla="*/ 1246233 h 1508632"/>
                  <a:gd name="connsiteX37" fmla="*/ 657584 w 981690"/>
                  <a:gd name="connsiteY37" fmla="*/ 1149078 h 1508632"/>
                  <a:gd name="connsiteX38" fmla="*/ 655318 w 981690"/>
                  <a:gd name="connsiteY38" fmla="*/ 1100681 h 1508632"/>
                  <a:gd name="connsiteX39" fmla="*/ 680444 w 981690"/>
                  <a:gd name="connsiteY39" fmla="*/ 1082403 h 1508632"/>
                  <a:gd name="connsiteX40" fmla="*/ 733784 w 981690"/>
                  <a:gd name="connsiteY40" fmla="*/ 1074783 h 1508632"/>
                  <a:gd name="connsiteX41" fmla="*/ 909044 w 981690"/>
                  <a:gd name="connsiteY41" fmla="*/ 1084308 h 1508632"/>
                  <a:gd name="connsiteX42" fmla="*/ 965741 w 981690"/>
                  <a:gd name="connsiteY42" fmla="*/ 1088175 h 1508632"/>
                  <a:gd name="connsiteX43" fmla="*/ 979529 w 981690"/>
                  <a:gd name="connsiteY43" fmla="*/ 1046568 h 1508632"/>
                  <a:gd name="connsiteX44" fmla="*/ 927940 w 981690"/>
                  <a:gd name="connsiteY44" fmla="*/ 1027158 h 1508632"/>
                  <a:gd name="connsiteX45" fmla="*/ 812506 w 981690"/>
                  <a:gd name="connsiteY45" fmla="*/ 1029629 h 1508632"/>
                  <a:gd name="connsiteX46" fmla="*/ 655680 w 981690"/>
                  <a:gd name="connsiteY46" fmla="*/ 1042398 h 1508632"/>
                  <a:gd name="connsiteX47" fmla="*/ 649398 w 981690"/>
                  <a:gd name="connsiteY47" fmla="*/ 1018611 h 1508632"/>
                  <a:gd name="connsiteX48" fmla="*/ 682349 w 981690"/>
                  <a:gd name="connsiteY48" fmla="*/ 985248 h 1508632"/>
                  <a:gd name="connsiteX49" fmla="*/ 726164 w 981690"/>
                  <a:gd name="connsiteY49" fmla="*/ 945243 h 1508632"/>
                  <a:gd name="connsiteX50" fmla="*/ 741404 w 981690"/>
                  <a:gd name="connsiteY50" fmla="*/ 931908 h 1508632"/>
                  <a:gd name="connsiteX51" fmla="*/ 762359 w 981690"/>
                  <a:gd name="connsiteY51" fmla="*/ 910953 h 1508632"/>
                  <a:gd name="connsiteX52" fmla="*/ 775694 w 981690"/>
                  <a:gd name="connsiteY52" fmla="*/ 882378 h 1508632"/>
                  <a:gd name="connsiteX53" fmla="*/ 773789 w 981690"/>
                  <a:gd name="connsiteY53" fmla="*/ 867138 h 1508632"/>
                  <a:gd name="connsiteX54" fmla="*/ 747119 w 981690"/>
                  <a:gd name="connsiteY54" fmla="*/ 867138 h 1508632"/>
                  <a:gd name="connsiteX55" fmla="*/ 709019 w 981690"/>
                  <a:gd name="connsiteY55" fmla="*/ 891903 h 1508632"/>
                  <a:gd name="connsiteX56" fmla="*/ 592145 w 981690"/>
                  <a:gd name="connsiteY56" fmla="*/ 938034 h 1508632"/>
                  <a:gd name="connsiteX57" fmla="*/ 516614 w 981690"/>
                  <a:gd name="connsiteY57" fmla="*/ 840468 h 1508632"/>
                  <a:gd name="connsiteX58" fmla="*/ 512804 w 981690"/>
                  <a:gd name="connsiteY58" fmla="*/ 350883 h 1508632"/>
                  <a:gd name="connsiteX59" fmla="*/ 508994 w 981690"/>
                  <a:gd name="connsiteY59" fmla="*/ 59418 h 1508632"/>
                  <a:gd name="connsiteX60" fmla="*/ 499469 w 981690"/>
                  <a:gd name="connsiteY60" fmla="*/ 32748 h 1508632"/>
                  <a:gd name="connsiteX61" fmla="*/ 497564 w 981690"/>
                  <a:gd name="connsiteY61" fmla="*/ 27033 h 1508632"/>
                  <a:gd name="connsiteX62" fmla="*/ 493754 w 981690"/>
                  <a:gd name="connsiteY62" fmla="*/ 21318 h 1508632"/>
                  <a:gd name="connsiteX63" fmla="*/ 488039 w 981690"/>
                  <a:gd name="connsiteY63" fmla="*/ 9888 h 1508632"/>
                  <a:gd name="connsiteX64" fmla="*/ 482324 w 981690"/>
                  <a:gd name="connsiteY64" fmla="*/ 6078 h 1508632"/>
                  <a:gd name="connsiteX65" fmla="*/ 438972 w 981690"/>
                  <a:gd name="connsiteY65" fmla="*/ 7777 h 1508632"/>
                  <a:gd name="connsiteX66" fmla="*/ 434700 w 981690"/>
                  <a:gd name="connsiteY66" fmla="*/ 98034 h 1508632"/>
                  <a:gd name="connsiteX67" fmla="*/ 445923 w 981690"/>
                  <a:gd name="connsiteY67" fmla="*/ 218512 h 1508632"/>
                  <a:gd name="connsiteX68" fmla="*/ 449939 w 981690"/>
                  <a:gd name="connsiteY68" fmla="*/ 413748 h 1508632"/>
                  <a:gd name="connsiteX69" fmla="*/ 454265 w 981690"/>
                  <a:gd name="connsiteY69" fmla="*/ 749592 h 1508632"/>
                  <a:gd name="connsiteX70" fmla="*/ 437171 w 981690"/>
                  <a:gd name="connsiteY70" fmla="*/ 856738 h 1508632"/>
                  <a:gd name="connsiteX0" fmla="*/ 434767 w 979286"/>
                  <a:gd name="connsiteY0" fmla="*/ 856738 h 1508632"/>
                  <a:gd name="connsiteX1" fmla="*/ 399343 w 979286"/>
                  <a:gd name="connsiteY1" fmla="*/ 919551 h 1508632"/>
                  <a:gd name="connsiteX2" fmla="*/ 349557 w 979286"/>
                  <a:gd name="connsiteY2" fmla="*/ 956107 h 1508632"/>
                  <a:gd name="connsiteX3" fmla="*/ 269804 w 979286"/>
                  <a:gd name="connsiteY3" fmla="*/ 959711 h 1508632"/>
                  <a:gd name="connsiteX4" fmla="*/ 178569 w 979286"/>
                  <a:gd name="connsiteY4" fmla="*/ 927532 h 1508632"/>
                  <a:gd name="connsiteX5" fmla="*/ 66535 w 979286"/>
                  <a:gd name="connsiteY5" fmla="*/ 867138 h 1508632"/>
                  <a:gd name="connsiteX6" fmla="*/ 53200 w 979286"/>
                  <a:gd name="connsiteY6" fmla="*/ 888093 h 1508632"/>
                  <a:gd name="connsiteX7" fmla="*/ 57010 w 979286"/>
                  <a:gd name="connsiteY7" fmla="*/ 926193 h 1508632"/>
                  <a:gd name="connsiteX8" fmla="*/ 87490 w 979286"/>
                  <a:gd name="connsiteY8" fmla="*/ 950958 h 1508632"/>
                  <a:gd name="connsiteX9" fmla="*/ 173215 w 979286"/>
                  <a:gd name="connsiteY9" fmla="*/ 981799 h 1508632"/>
                  <a:gd name="connsiteX10" fmla="*/ 269237 w 979286"/>
                  <a:gd name="connsiteY10" fmla="*/ 1028652 h 1508632"/>
                  <a:gd name="connsiteX11" fmla="*/ 285610 w 979286"/>
                  <a:gd name="connsiteY11" fmla="*/ 1069068 h 1508632"/>
                  <a:gd name="connsiteX12" fmla="*/ 271297 w 979286"/>
                  <a:gd name="connsiteY12" fmla="*/ 1111957 h 1508632"/>
                  <a:gd name="connsiteX13" fmla="*/ 193140 w 979286"/>
                  <a:gd name="connsiteY13" fmla="*/ 1142951 h 1508632"/>
                  <a:gd name="connsiteX14" fmla="*/ 62262 w 979286"/>
                  <a:gd name="connsiteY14" fmla="*/ 1157831 h 1508632"/>
                  <a:gd name="connsiteX15" fmla="*/ 11290 w 979286"/>
                  <a:gd name="connsiteY15" fmla="*/ 1168128 h 1508632"/>
                  <a:gd name="connsiteX16" fmla="*/ 13195 w 979286"/>
                  <a:gd name="connsiteY16" fmla="*/ 1206228 h 1508632"/>
                  <a:gd name="connsiteX17" fmla="*/ 152260 w 979286"/>
                  <a:gd name="connsiteY17" fmla="*/ 1214981 h 1508632"/>
                  <a:gd name="connsiteX18" fmla="*/ 342915 w 979286"/>
                  <a:gd name="connsiteY18" fmla="*/ 1210038 h 1508632"/>
                  <a:gd name="connsiteX19" fmla="*/ 369430 w 979286"/>
                  <a:gd name="connsiteY19" fmla="*/ 1266261 h 1508632"/>
                  <a:gd name="connsiteX20" fmla="*/ 341987 w 979286"/>
                  <a:gd name="connsiteY20" fmla="*/ 1349154 h 1508632"/>
                  <a:gd name="connsiteX21" fmla="*/ 335140 w 979286"/>
                  <a:gd name="connsiteY21" fmla="*/ 1412946 h 1508632"/>
                  <a:gd name="connsiteX22" fmla="*/ 338950 w 979286"/>
                  <a:gd name="connsiteY22" fmla="*/ 1455783 h 1508632"/>
                  <a:gd name="connsiteX23" fmla="*/ 371335 w 979286"/>
                  <a:gd name="connsiteY23" fmla="*/ 1505313 h 1508632"/>
                  <a:gd name="connsiteX24" fmla="*/ 394195 w 979286"/>
                  <a:gd name="connsiteY24" fmla="*/ 1507218 h 1508632"/>
                  <a:gd name="connsiteX25" fmla="*/ 403720 w 979286"/>
                  <a:gd name="connsiteY25" fmla="*/ 1484358 h 1508632"/>
                  <a:gd name="connsiteX26" fmla="*/ 410001 w 979286"/>
                  <a:gd name="connsiteY26" fmla="*/ 1443993 h 1508632"/>
                  <a:gd name="connsiteX27" fmla="*/ 416283 w 979286"/>
                  <a:gd name="connsiteY27" fmla="*/ 1381900 h 1508632"/>
                  <a:gd name="connsiteX28" fmla="*/ 430957 w 979286"/>
                  <a:gd name="connsiteY28" fmla="*/ 1321712 h 1508632"/>
                  <a:gd name="connsiteX29" fmla="*/ 474205 w 979286"/>
                  <a:gd name="connsiteY29" fmla="*/ 1257663 h 1508632"/>
                  <a:gd name="connsiteX30" fmla="*/ 535371 w 979286"/>
                  <a:gd name="connsiteY30" fmla="*/ 1222651 h 1508632"/>
                  <a:gd name="connsiteX31" fmla="*/ 608070 w 979286"/>
                  <a:gd name="connsiteY31" fmla="*/ 1214260 h 1508632"/>
                  <a:gd name="connsiteX32" fmla="*/ 727570 w 979286"/>
                  <a:gd name="connsiteY32" fmla="*/ 1309098 h 1508632"/>
                  <a:gd name="connsiteX33" fmla="*/ 784720 w 979286"/>
                  <a:gd name="connsiteY33" fmla="*/ 1316358 h 1508632"/>
                  <a:gd name="connsiteX34" fmla="*/ 827351 w 979286"/>
                  <a:gd name="connsiteY34" fmla="*/ 1296484 h 1508632"/>
                  <a:gd name="connsiteX35" fmla="*/ 790435 w 979286"/>
                  <a:gd name="connsiteY35" fmla="*/ 1246233 h 1508632"/>
                  <a:gd name="connsiteX36" fmla="*/ 655180 w 979286"/>
                  <a:gd name="connsiteY36" fmla="*/ 1149078 h 1508632"/>
                  <a:gd name="connsiteX37" fmla="*/ 652914 w 979286"/>
                  <a:gd name="connsiteY37" fmla="*/ 1100681 h 1508632"/>
                  <a:gd name="connsiteX38" fmla="*/ 678040 w 979286"/>
                  <a:gd name="connsiteY38" fmla="*/ 1082403 h 1508632"/>
                  <a:gd name="connsiteX39" fmla="*/ 731380 w 979286"/>
                  <a:gd name="connsiteY39" fmla="*/ 1074783 h 1508632"/>
                  <a:gd name="connsiteX40" fmla="*/ 906640 w 979286"/>
                  <a:gd name="connsiteY40" fmla="*/ 1084308 h 1508632"/>
                  <a:gd name="connsiteX41" fmla="*/ 963337 w 979286"/>
                  <a:gd name="connsiteY41" fmla="*/ 1088175 h 1508632"/>
                  <a:gd name="connsiteX42" fmla="*/ 977125 w 979286"/>
                  <a:gd name="connsiteY42" fmla="*/ 1046568 h 1508632"/>
                  <a:gd name="connsiteX43" fmla="*/ 925536 w 979286"/>
                  <a:gd name="connsiteY43" fmla="*/ 1027158 h 1508632"/>
                  <a:gd name="connsiteX44" fmla="*/ 810102 w 979286"/>
                  <a:gd name="connsiteY44" fmla="*/ 1029629 h 1508632"/>
                  <a:gd name="connsiteX45" fmla="*/ 653276 w 979286"/>
                  <a:gd name="connsiteY45" fmla="*/ 1042398 h 1508632"/>
                  <a:gd name="connsiteX46" fmla="*/ 646994 w 979286"/>
                  <a:gd name="connsiteY46" fmla="*/ 1018611 h 1508632"/>
                  <a:gd name="connsiteX47" fmla="*/ 679945 w 979286"/>
                  <a:gd name="connsiteY47" fmla="*/ 985248 h 1508632"/>
                  <a:gd name="connsiteX48" fmla="*/ 723760 w 979286"/>
                  <a:gd name="connsiteY48" fmla="*/ 945243 h 1508632"/>
                  <a:gd name="connsiteX49" fmla="*/ 739000 w 979286"/>
                  <a:gd name="connsiteY49" fmla="*/ 931908 h 1508632"/>
                  <a:gd name="connsiteX50" fmla="*/ 759955 w 979286"/>
                  <a:gd name="connsiteY50" fmla="*/ 910953 h 1508632"/>
                  <a:gd name="connsiteX51" fmla="*/ 773290 w 979286"/>
                  <a:gd name="connsiteY51" fmla="*/ 882378 h 1508632"/>
                  <a:gd name="connsiteX52" fmla="*/ 771385 w 979286"/>
                  <a:gd name="connsiteY52" fmla="*/ 867138 h 1508632"/>
                  <a:gd name="connsiteX53" fmla="*/ 744715 w 979286"/>
                  <a:gd name="connsiteY53" fmla="*/ 867138 h 1508632"/>
                  <a:gd name="connsiteX54" fmla="*/ 706615 w 979286"/>
                  <a:gd name="connsiteY54" fmla="*/ 891903 h 1508632"/>
                  <a:gd name="connsiteX55" fmla="*/ 589741 w 979286"/>
                  <a:gd name="connsiteY55" fmla="*/ 938034 h 1508632"/>
                  <a:gd name="connsiteX56" fmla="*/ 514210 w 979286"/>
                  <a:gd name="connsiteY56" fmla="*/ 840468 h 1508632"/>
                  <a:gd name="connsiteX57" fmla="*/ 510400 w 979286"/>
                  <a:gd name="connsiteY57" fmla="*/ 350883 h 1508632"/>
                  <a:gd name="connsiteX58" fmla="*/ 506590 w 979286"/>
                  <a:gd name="connsiteY58" fmla="*/ 59418 h 1508632"/>
                  <a:gd name="connsiteX59" fmla="*/ 497065 w 979286"/>
                  <a:gd name="connsiteY59" fmla="*/ 32748 h 1508632"/>
                  <a:gd name="connsiteX60" fmla="*/ 495160 w 979286"/>
                  <a:gd name="connsiteY60" fmla="*/ 27033 h 1508632"/>
                  <a:gd name="connsiteX61" fmla="*/ 491350 w 979286"/>
                  <a:gd name="connsiteY61" fmla="*/ 21318 h 1508632"/>
                  <a:gd name="connsiteX62" fmla="*/ 485635 w 979286"/>
                  <a:gd name="connsiteY62" fmla="*/ 9888 h 1508632"/>
                  <a:gd name="connsiteX63" fmla="*/ 479920 w 979286"/>
                  <a:gd name="connsiteY63" fmla="*/ 6078 h 1508632"/>
                  <a:gd name="connsiteX64" fmla="*/ 436568 w 979286"/>
                  <a:gd name="connsiteY64" fmla="*/ 7777 h 1508632"/>
                  <a:gd name="connsiteX65" fmla="*/ 432296 w 979286"/>
                  <a:gd name="connsiteY65" fmla="*/ 98034 h 1508632"/>
                  <a:gd name="connsiteX66" fmla="*/ 443519 w 979286"/>
                  <a:gd name="connsiteY66" fmla="*/ 218512 h 1508632"/>
                  <a:gd name="connsiteX67" fmla="*/ 447535 w 979286"/>
                  <a:gd name="connsiteY67" fmla="*/ 413748 h 1508632"/>
                  <a:gd name="connsiteX68" fmla="*/ 451861 w 979286"/>
                  <a:gd name="connsiteY68" fmla="*/ 749592 h 1508632"/>
                  <a:gd name="connsiteX69" fmla="*/ 434767 w 979286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28888 w 980604"/>
                  <a:gd name="connsiteY32" fmla="*/ 1309098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91753 w 980604"/>
                  <a:gd name="connsiteY35" fmla="*/ 1246233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707933 w 980604"/>
                  <a:gd name="connsiteY54" fmla="*/ 891903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91753 w 980604"/>
                  <a:gd name="connsiteY35" fmla="*/ 1246233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707933 w 980604"/>
                  <a:gd name="connsiteY54" fmla="*/ 891903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91753 w 980604"/>
                  <a:gd name="connsiteY35" fmla="*/ 1246233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69511 w 980604"/>
                  <a:gd name="connsiteY35" fmla="*/ 1241290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92668 w 980604"/>
                  <a:gd name="connsiteY61" fmla="*/ 21318 h 1508632"/>
                  <a:gd name="connsiteX62" fmla="*/ 486953 w 980604"/>
                  <a:gd name="connsiteY62" fmla="*/ 9888 h 1508632"/>
                  <a:gd name="connsiteX63" fmla="*/ 481238 w 980604"/>
                  <a:gd name="connsiteY63" fmla="*/ 6078 h 1508632"/>
                  <a:gd name="connsiteX64" fmla="*/ 437886 w 980604"/>
                  <a:gd name="connsiteY64" fmla="*/ 7777 h 1508632"/>
                  <a:gd name="connsiteX65" fmla="*/ 433614 w 980604"/>
                  <a:gd name="connsiteY65" fmla="*/ 98034 h 1508632"/>
                  <a:gd name="connsiteX66" fmla="*/ 444837 w 980604"/>
                  <a:gd name="connsiteY66" fmla="*/ 218512 h 1508632"/>
                  <a:gd name="connsiteX67" fmla="*/ 448853 w 980604"/>
                  <a:gd name="connsiteY67" fmla="*/ 413748 h 1508632"/>
                  <a:gd name="connsiteX68" fmla="*/ 453179 w 980604"/>
                  <a:gd name="connsiteY68" fmla="*/ 749592 h 1508632"/>
                  <a:gd name="connsiteX69" fmla="*/ 436085 w 980604"/>
                  <a:gd name="connsiteY69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69511 w 980604"/>
                  <a:gd name="connsiteY35" fmla="*/ 1241290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96478 w 980604"/>
                  <a:gd name="connsiteY60" fmla="*/ 27033 h 1508632"/>
                  <a:gd name="connsiteX61" fmla="*/ 486953 w 980604"/>
                  <a:gd name="connsiteY61" fmla="*/ 9888 h 1508632"/>
                  <a:gd name="connsiteX62" fmla="*/ 481238 w 980604"/>
                  <a:gd name="connsiteY62" fmla="*/ 6078 h 1508632"/>
                  <a:gd name="connsiteX63" fmla="*/ 437886 w 980604"/>
                  <a:gd name="connsiteY63" fmla="*/ 7777 h 1508632"/>
                  <a:gd name="connsiteX64" fmla="*/ 433614 w 980604"/>
                  <a:gd name="connsiteY64" fmla="*/ 98034 h 1508632"/>
                  <a:gd name="connsiteX65" fmla="*/ 444837 w 980604"/>
                  <a:gd name="connsiteY65" fmla="*/ 218512 h 1508632"/>
                  <a:gd name="connsiteX66" fmla="*/ 448853 w 980604"/>
                  <a:gd name="connsiteY66" fmla="*/ 413748 h 1508632"/>
                  <a:gd name="connsiteX67" fmla="*/ 453179 w 980604"/>
                  <a:gd name="connsiteY67" fmla="*/ 749592 h 1508632"/>
                  <a:gd name="connsiteX68" fmla="*/ 436085 w 980604"/>
                  <a:gd name="connsiteY68" fmla="*/ 856738 h 1508632"/>
                  <a:gd name="connsiteX0" fmla="*/ 436085 w 980604"/>
                  <a:gd name="connsiteY0" fmla="*/ 856738 h 1508632"/>
                  <a:gd name="connsiteX1" fmla="*/ 400661 w 980604"/>
                  <a:gd name="connsiteY1" fmla="*/ 919551 h 1508632"/>
                  <a:gd name="connsiteX2" fmla="*/ 350875 w 980604"/>
                  <a:gd name="connsiteY2" fmla="*/ 956107 h 1508632"/>
                  <a:gd name="connsiteX3" fmla="*/ 271122 w 980604"/>
                  <a:gd name="connsiteY3" fmla="*/ 959711 h 1508632"/>
                  <a:gd name="connsiteX4" fmla="*/ 179887 w 980604"/>
                  <a:gd name="connsiteY4" fmla="*/ 927532 h 1508632"/>
                  <a:gd name="connsiteX5" fmla="*/ 67853 w 980604"/>
                  <a:gd name="connsiteY5" fmla="*/ 867138 h 1508632"/>
                  <a:gd name="connsiteX6" fmla="*/ 54518 w 980604"/>
                  <a:gd name="connsiteY6" fmla="*/ 888093 h 1508632"/>
                  <a:gd name="connsiteX7" fmla="*/ 58328 w 980604"/>
                  <a:gd name="connsiteY7" fmla="*/ 926193 h 1508632"/>
                  <a:gd name="connsiteX8" fmla="*/ 88808 w 980604"/>
                  <a:gd name="connsiteY8" fmla="*/ 950958 h 1508632"/>
                  <a:gd name="connsiteX9" fmla="*/ 174533 w 980604"/>
                  <a:gd name="connsiteY9" fmla="*/ 981799 h 1508632"/>
                  <a:gd name="connsiteX10" fmla="*/ 270555 w 980604"/>
                  <a:gd name="connsiteY10" fmla="*/ 1028652 h 1508632"/>
                  <a:gd name="connsiteX11" fmla="*/ 286928 w 980604"/>
                  <a:gd name="connsiteY11" fmla="*/ 1069068 h 1508632"/>
                  <a:gd name="connsiteX12" fmla="*/ 272615 w 980604"/>
                  <a:gd name="connsiteY12" fmla="*/ 1111957 h 1508632"/>
                  <a:gd name="connsiteX13" fmla="*/ 194458 w 980604"/>
                  <a:gd name="connsiteY13" fmla="*/ 1142951 h 1508632"/>
                  <a:gd name="connsiteX14" fmla="*/ 88295 w 980604"/>
                  <a:gd name="connsiteY14" fmla="*/ 1157831 h 1508632"/>
                  <a:gd name="connsiteX15" fmla="*/ 12608 w 980604"/>
                  <a:gd name="connsiteY15" fmla="*/ 1168128 h 1508632"/>
                  <a:gd name="connsiteX16" fmla="*/ 14513 w 980604"/>
                  <a:gd name="connsiteY16" fmla="*/ 1206228 h 1508632"/>
                  <a:gd name="connsiteX17" fmla="*/ 153578 w 980604"/>
                  <a:gd name="connsiteY17" fmla="*/ 1214981 h 1508632"/>
                  <a:gd name="connsiteX18" fmla="*/ 344233 w 980604"/>
                  <a:gd name="connsiteY18" fmla="*/ 1210038 h 1508632"/>
                  <a:gd name="connsiteX19" fmla="*/ 370748 w 980604"/>
                  <a:gd name="connsiteY19" fmla="*/ 1266261 h 1508632"/>
                  <a:gd name="connsiteX20" fmla="*/ 343305 w 980604"/>
                  <a:gd name="connsiteY20" fmla="*/ 1349154 h 1508632"/>
                  <a:gd name="connsiteX21" fmla="*/ 336458 w 980604"/>
                  <a:gd name="connsiteY21" fmla="*/ 1412946 h 1508632"/>
                  <a:gd name="connsiteX22" fmla="*/ 340268 w 980604"/>
                  <a:gd name="connsiteY22" fmla="*/ 1455783 h 1508632"/>
                  <a:gd name="connsiteX23" fmla="*/ 372653 w 980604"/>
                  <a:gd name="connsiteY23" fmla="*/ 1505313 h 1508632"/>
                  <a:gd name="connsiteX24" fmla="*/ 395513 w 980604"/>
                  <a:gd name="connsiteY24" fmla="*/ 1507218 h 1508632"/>
                  <a:gd name="connsiteX25" fmla="*/ 405038 w 980604"/>
                  <a:gd name="connsiteY25" fmla="*/ 1484358 h 1508632"/>
                  <a:gd name="connsiteX26" fmla="*/ 411319 w 980604"/>
                  <a:gd name="connsiteY26" fmla="*/ 1443993 h 1508632"/>
                  <a:gd name="connsiteX27" fmla="*/ 417601 w 980604"/>
                  <a:gd name="connsiteY27" fmla="*/ 1381900 h 1508632"/>
                  <a:gd name="connsiteX28" fmla="*/ 432275 w 980604"/>
                  <a:gd name="connsiteY28" fmla="*/ 1321712 h 1508632"/>
                  <a:gd name="connsiteX29" fmla="*/ 475523 w 980604"/>
                  <a:gd name="connsiteY29" fmla="*/ 1257663 h 1508632"/>
                  <a:gd name="connsiteX30" fmla="*/ 536689 w 980604"/>
                  <a:gd name="connsiteY30" fmla="*/ 1222651 h 1508632"/>
                  <a:gd name="connsiteX31" fmla="*/ 609388 w 980604"/>
                  <a:gd name="connsiteY31" fmla="*/ 1214260 h 1508632"/>
                  <a:gd name="connsiteX32" fmla="*/ 709117 w 980604"/>
                  <a:gd name="connsiteY32" fmla="*/ 1279441 h 1508632"/>
                  <a:gd name="connsiteX33" fmla="*/ 786038 w 980604"/>
                  <a:gd name="connsiteY33" fmla="*/ 1316358 h 1508632"/>
                  <a:gd name="connsiteX34" fmla="*/ 828669 w 980604"/>
                  <a:gd name="connsiteY34" fmla="*/ 1296484 h 1508632"/>
                  <a:gd name="connsiteX35" fmla="*/ 769511 w 980604"/>
                  <a:gd name="connsiteY35" fmla="*/ 1241290 h 1508632"/>
                  <a:gd name="connsiteX36" fmla="*/ 656498 w 980604"/>
                  <a:gd name="connsiteY36" fmla="*/ 1149078 h 1508632"/>
                  <a:gd name="connsiteX37" fmla="*/ 654232 w 980604"/>
                  <a:gd name="connsiteY37" fmla="*/ 1100681 h 1508632"/>
                  <a:gd name="connsiteX38" fmla="*/ 679358 w 980604"/>
                  <a:gd name="connsiteY38" fmla="*/ 1082403 h 1508632"/>
                  <a:gd name="connsiteX39" fmla="*/ 732698 w 980604"/>
                  <a:gd name="connsiteY39" fmla="*/ 1074783 h 1508632"/>
                  <a:gd name="connsiteX40" fmla="*/ 907958 w 980604"/>
                  <a:gd name="connsiteY40" fmla="*/ 1084308 h 1508632"/>
                  <a:gd name="connsiteX41" fmla="*/ 964655 w 980604"/>
                  <a:gd name="connsiteY41" fmla="*/ 1088175 h 1508632"/>
                  <a:gd name="connsiteX42" fmla="*/ 978443 w 980604"/>
                  <a:gd name="connsiteY42" fmla="*/ 1046568 h 1508632"/>
                  <a:gd name="connsiteX43" fmla="*/ 926854 w 980604"/>
                  <a:gd name="connsiteY43" fmla="*/ 1027158 h 1508632"/>
                  <a:gd name="connsiteX44" fmla="*/ 811420 w 980604"/>
                  <a:gd name="connsiteY44" fmla="*/ 1029629 h 1508632"/>
                  <a:gd name="connsiteX45" fmla="*/ 654594 w 980604"/>
                  <a:gd name="connsiteY45" fmla="*/ 1042398 h 1508632"/>
                  <a:gd name="connsiteX46" fmla="*/ 648312 w 980604"/>
                  <a:gd name="connsiteY46" fmla="*/ 1018611 h 1508632"/>
                  <a:gd name="connsiteX47" fmla="*/ 681263 w 980604"/>
                  <a:gd name="connsiteY47" fmla="*/ 985248 h 1508632"/>
                  <a:gd name="connsiteX48" fmla="*/ 725078 w 980604"/>
                  <a:gd name="connsiteY48" fmla="*/ 945243 h 1508632"/>
                  <a:gd name="connsiteX49" fmla="*/ 740318 w 980604"/>
                  <a:gd name="connsiteY49" fmla="*/ 931908 h 1508632"/>
                  <a:gd name="connsiteX50" fmla="*/ 761273 w 980604"/>
                  <a:gd name="connsiteY50" fmla="*/ 910953 h 1508632"/>
                  <a:gd name="connsiteX51" fmla="*/ 774608 w 980604"/>
                  <a:gd name="connsiteY51" fmla="*/ 882378 h 1508632"/>
                  <a:gd name="connsiteX52" fmla="*/ 772703 w 980604"/>
                  <a:gd name="connsiteY52" fmla="*/ 867138 h 1508632"/>
                  <a:gd name="connsiteX53" fmla="*/ 746033 w 980604"/>
                  <a:gd name="connsiteY53" fmla="*/ 867138 h 1508632"/>
                  <a:gd name="connsiteX54" fmla="*/ 690634 w 980604"/>
                  <a:gd name="connsiteY54" fmla="*/ 906732 h 1508632"/>
                  <a:gd name="connsiteX55" fmla="*/ 591059 w 980604"/>
                  <a:gd name="connsiteY55" fmla="*/ 938034 h 1508632"/>
                  <a:gd name="connsiteX56" fmla="*/ 515528 w 980604"/>
                  <a:gd name="connsiteY56" fmla="*/ 840468 h 1508632"/>
                  <a:gd name="connsiteX57" fmla="*/ 511718 w 980604"/>
                  <a:gd name="connsiteY57" fmla="*/ 350883 h 1508632"/>
                  <a:gd name="connsiteX58" fmla="*/ 507908 w 980604"/>
                  <a:gd name="connsiteY58" fmla="*/ 59418 h 1508632"/>
                  <a:gd name="connsiteX59" fmla="*/ 498383 w 980604"/>
                  <a:gd name="connsiteY59" fmla="*/ 32748 h 1508632"/>
                  <a:gd name="connsiteX60" fmla="*/ 486953 w 980604"/>
                  <a:gd name="connsiteY60" fmla="*/ 9888 h 1508632"/>
                  <a:gd name="connsiteX61" fmla="*/ 481238 w 980604"/>
                  <a:gd name="connsiteY61" fmla="*/ 6078 h 1508632"/>
                  <a:gd name="connsiteX62" fmla="*/ 437886 w 980604"/>
                  <a:gd name="connsiteY62" fmla="*/ 7777 h 1508632"/>
                  <a:gd name="connsiteX63" fmla="*/ 433614 w 980604"/>
                  <a:gd name="connsiteY63" fmla="*/ 98034 h 1508632"/>
                  <a:gd name="connsiteX64" fmla="*/ 444837 w 980604"/>
                  <a:gd name="connsiteY64" fmla="*/ 218512 h 1508632"/>
                  <a:gd name="connsiteX65" fmla="*/ 448853 w 980604"/>
                  <a:gd name="connsiteY65" fmla="*/ 413748 h 1508632"/>
                  <a:gd name="connsiteX66" fmla="*/ 453179 w 980604"/>
                  <a:gd name="connsiteY66" fmla="*/ 749592 h 1508632"/>
                  <a:gd name="connsiteX67" fmla="*/ 436085 w 980604"/>
                  <a:gd name="connsiteY67" fmla="*/ 856738 h 1508632"/>
                  <a:gd name="connsiteX0" fmla="*/ 436085 w 980604"/>
                  <a:gd name="connsiteY0" fmla="*/ 855878 h 1507772"/>
                  <a:gd name="connsiteX1" fmla="*/ 400661 w 980604"/>
                  <a:gd name="connsiteY1" fmla="*/ 918691 h 1507772"/>
                  <a:gd name="connsiteX2" fmla="*/ 350875 w 980604"/>
                  <a:gd name="connsiteY2" fmla="*/ 955247 h 1507772"/>
                  <a:gd name="connsiteX3" fmla="*/ 271122 w 980604"/>
                  <a:gd name="connsiteY3" fmla="*/ 958851 h 1507772"/>
                  <a:gd name="connsiteX4" fmla="*/ 179887 w 980604"/>
                  <a:gd name="connsiteY4" fmla="*/ 926672 h 1507772"/>
                  <a:gd name="connsiteX5" fmla="*/ 67853 w 980604"/>
                  <a:gd name="connsiteY5" fmla="*/ 866278 h 1507772"/>
                  <a:gd name="connsiteX6" fmla="*/ 54518 w 980604"/>
                  <a:gd name="connsiteY6" fmla="*/ 887233 h 1507772"/>
                  <a:gd name="connsiteX7" fmla="*/ 58328 w 980604"/>
                  <a:gd name="connsiteY7" fmla="*/ 925333 h 1507772"/>
                  <a:gd name="connsiteX8" fmla="*/ 88808 w 980604"/>
                  <a:gd name="connsiteY8" fmla="*/ 950098 h 1507772"/>
                  <a:gd name="connsiteX9" fmla="*/ 174533 w 980604"/>
                  <a:gd name="connsiteY9" fmla="*/ 980939 h 1507772"/>
                  <a:gd name="connsiteX10" fmla="*/ 270555 w 980604"/>
                  <a:gd name="connsiteY10" fmla="*/ 1027792 h 1507772"/>
                  <a:gd name="connsiteX11" fmla="*/ 286928 w 980604"/>
                  <a:gd name="connsiteY11" fmla="*/ 1068208 h 1507772"/>
                  <a:gd name="connsiteX12" fmla="*/ 272615 w 980604"/>
                  <a:gd name="connsiteY12" fmla="*/ 1111097 h 1507772"/>
                  <a:gd name="connsiteX13" fmla="*/ 194458 w 980604"/>
                  <a:gd name="connsiteY13" fmla="*/ 1142091 h 1507772"/>
                  <a:gd name="connsiteX14" fmla="*/ 88295 w 980604"/>
                  <a:gd name="connsiteY14" fmla="*/ 1156971 h 1507772"/>
                  <a:gd name="connsiteX15" fmla="*/ 12608 w 980604"/>
                  <a:gd name="connsiteY15" fmla="*/ 1167268 h 1507772"/>
                  <a:gd name="connsiteX16" fmla="*/ 14513 w 980604"/>
                  <a:gd name="connsiteY16" fmla="*/ 1205368 h 1507772"/>
                  <a:gd name="connsiteX17" fmla="*/ 153578 w 980604"/>
                  <a:gd name="connsiteY17" fmla="*/ 1214121 h 1507772"/>
                  <a:gd name="connsiteX18" fmla="*/ 344233 w 980604"/>
                  <a:gd name="connsiteY18" fmla="*/ 1209178 h 1507772"/>
                  <a:gd name="connsiteX19" fmla="*/ 370748 w 980604"/>
                  <a:gd name="connsiteY19" fmla="*/ 1265401 h 1507772"/>
                  <a:gd name="connsiteX20" fmla="*/ 343305 w 980604"/>
                  <a:gd name="connsiteY20" fmla="*/ 1348294 h 1507772"/>
                  <a:gd name="connsiteX21" fmla="*/ 336458 w 980604"/>
                  <a:gd name="connsiteY21" fmla="*/ 1412086 h 1507772"/>
                  <a:gd name="connsiteX22" fmla="*/ 340268 w 980604"/>
                  <a:gd name="connsiteY22" fmla="*/ 1454923 h 1507772"/>
                  <a:gd name="connsiteX23" fmla="*/ 372653 w 980604"/>
                  <a:gd name="connsiteY23" fmla="*/ 1504453 h 1507772"/>
                  <a:gd name="connsiteX24" fmla="*/ 395513 w 980604"/>
                  <a:gd name="connsiteY24" fmla="*/ 1506358 h 1507772"/>
                  <a:gd name="connsiteX25" fmla="*/ 405038 w 980604"/>
                  <a:gd name="connsiteY25" fmla="*/ 1483498 h 1507772"/>
                  <a:gd name="connsiteX26" fmla="*/ 411319 w 980604"/>
                  <a:gd name="connsiteY26" fmla="*/ 1443133 h 1507772"/>
                  <a:gd name="connsiteX27" fmla="*/ 417601 w 980604"/>
                  <a:gd name="connsiteY27" fmla="*/ 1381040 h 1507772"/>
                  <a:gd name="connsiteX28" fmla="*/ 432275 w 980604"/>
                  <a:gd name="connsiteY28" fmla="*/ 1320852 h 1507772"/>
                  <a:gd name="connsiteX29" fmla="*/ 475523 w 980604"/>
                  <a:gd name="connsiteY29" fmla="*/ 1256803 h 1507772"/>
                  <a:gd name="connsiteX30" fmla="*/ 536689 w 980604"/>
                  <a:gd name="connsiteY30" fmla="*/ 1221791 h 1507772"/>
                  <a:gd name="connsiteX31" fmla="*/ 609388 w 980604"/>
                  <a:gd name="connsiteY31" fmla="*/ 1213400 h 1507772"/>
                  <a:gd name="connsiteX32" fmla="*/ 709117 w 980604"/>
                  <a:gd name="connsiteY32" fmla="*/ 1278581 h 1507772"/>
                  <a:gd name="connsiteX33" fmla="*/ 786038 w 980604"/>
                  <a:gd name="connsiteY33" fmla="*/ 1315498 h 1507772"/>
                  <a:gd name="connsiteX34" fmla="*/ 828669 w 980604"/>
                  <a:gd name="connsiteY34" fmla="*/ 1295624 h 1507772"/>
                  <a:gd name="connsiteX35" fmla="*/ 769511 w 980604"/>
                  <a:gd name="connsiteY35" fmla="*/ 1240430 h 1507772"/>
                  <a:gd name="connsiteX36" fmla="*/ 656498 w 980604"/>
                  <a:gd name="connsiteY36" fmla="*/ 1148218 h 1507772"/>
                  <a:gd name="connsiteX37" fmla="*/ 654232 w 980604"/>
                  <a:gd name="connsiteY37" fmla="*/ 1099821 h 1507772"/>
                  <a:gd name="connsiteX38" fmla="*/ 679358 w 980604"/>
                  <a:gd name="connsiteY38" fmla="*/ 1081543 h 1507772"/>
                  <a:gd name="connsiteX39" fmla="*/ 732698 w 980604"/>
                  <a:gd name="connsiteY39" fmla="*/ 1073923 h 1507772"/>
                  <a:gd name="connsiteX40" fmla="*/ 907958 w 980604"/>
                  <a:gd name="connsiteY40" fmla="*/ 1083448 h 1507772"/>
                  <a:gd name="connsiteX41" fmla="*/ 964655 w 980604"/>
                  <a:gd name="connsiteY41" fmla="*/ 1087315 h 1507772"/>
                  <a:gd name="connsiteX42" fmla="*/ 978443 w 980604"/>
                  <a:gd name="connsiteY42" fmla="*/ 1045708 h 1507772"/>
                  <a:gd name="connsiteX43" fmla="*/ 926854 w 980604"/>
                  <a:gd name="connsiteY43" fmla="*/ 1026298 h 1507772"/>
                  <a:gd name="connsiteX44" fmla="*/ 811420 w 980604"/>
                  <a:gd name="connsiteY44" fmla="*/ 1028769 h 1507772"/>
                  <a:gd name="connsiteX45" fmla="*/ 654594 w 980604"/>
                  <a:gd name="connsiteY45" fmla="*/ 1041538 h 1507772"/>
                  <a:gd name="connsiteX46" fmla="*/ 648312 w 980604"/>
                  <a:gd name="connsiteY46" fmla="*/ 1017751 h 1507772"/>
                  <a:gd name="connsiteX47" fmla="*/ 681263 w 980604"/>
                  <a:gd name="connsiteY47" fmla="*/ 984388 h 1507772"/>
                  <a:gd name="connsiteX48" fmla="*/ 725078 w 980604"/>
                  <a:gd name="connsiteY48" fmla="*/ 944383 h 1507772"/>
                  <a:gd name="connsiteX49" fmla="*/ 740318 w 980604"/>
                  <a:gd name="connsiteY49" fmla="*/ 931048 h 1507772"/>
                  <a:gd name="connsiteX50" fmla="*/ 761273 w 980604"/>
                  <a:gd name="connsiteY50" fmla="*/ 910093 h 1507772"/>
                  <a:gd name="connsiteX51" fmla="*/ 774608 w 980604"/>
                  <a:gd name="connsiteY51" fmla="*/ 881518 h 1507772"/>
                  <a:gd name="connsiteX52" fmla="*/ 772703 w 980604"/>
                  <a:gd name="connsiteY52" fmla="*/ 866278 h 1507772"/>
                  <a:gd name="connsiteX53" fmla="*/ 746033 w 980604"/>
                  <a:gd name="connsiteY53" fmla="*/ 866278 h 1507772"/>
                  <a:gd name="connsiteX54" fmla="*/ 690634 w 980604"/>
                  <a:gd name="connsiteY54" fmla="*/ 905872 h 1507772"/>
                  <a:gd name="connsiteX55" fmla="*/ 591059 w 980604"/>
                  <a:gd name="connsiteY55" fmla="*/ 937174 h 1507772"/>
                  <a:gd name="connsiteX56" fmla="*/ 515528 w 980604"/>
                  <a:gd name="connsiteY56" fmla="*/ 839608 h 1507772"/>
                  <a:gd name="connsiteX57" fmla="*/ 511718 w 980604"/>
                  <a:gd name="connsiteY57" fmla="*/ 350023 h 1507772"/>
                  <a:gd name="connsiteX58" fmla="*/ 507908 w 980604"/>
                  <a:gd name="connsiteY58" fmla="*/ 58558 h 1507772"/>
                  <a:gd name="connsiteX59" fmla="*/ 498383 w 980604"/>
                  <a:gd name="connsiteY59" fmla="*/ 31888 h 1507772"/>
                  <a:gd name="connsiteX60" fmla="*/ 486953 w 980604"/>
                  <a:gd name="connsiteY60" fmla="*/ 9028 h 1507772"/>
                  <a:gd name="connsiteX61" fmla="*/ 437886 w 980604"/>
                  <a:gd name="connsiteY61" fmla="*/ 6917 h 1507772"/>
                  <a:gd name="connsiteX62" fmla="*/ 433614 w 980604"/>
                  <a:gd name="connsiteY62" fmla="*/ 97174 h 1507772"/>
                  <a:gd name="connsiteX63" fmla="*/ 444837 w 980604"/>
                  <a:gd name="connsiteY63" fmla="*/ 217652 h 1507772"/>
                  <a:gd name="connsiteX64" fmla="*/ 448853 w 980604"/>
                  <a:gd name="connsiteY64" fmla="*/ 412888 h 1507772"/>
                  <a:gd name="connsiteX65" fmla="*/ 453179 w 980604"/>
                  <a:gd name="connsiteY65" fmla="*/ 748732 h 1507772"/>
                  <a:gd name="connsiteX66" fmla="*/ 436085 w 980604"/>
                  <a:gd name="connsiteY66" fmla="*/ 855878 h 1507772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61832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61832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61832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89017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90634 w 980604"/>
                  <a:gd name="connsiteY54" fmla="*/ 909146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89017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0604"/>
                  <a:gd name="connsiteY0" fmla="*/ 859152 h 1511046"/>
                  <a:gd name="connsiteX1" fmla="*/ 400661 w 980604"/>
                  <a:gd name="connsiteY1" fmla="*/ 921965 h 1511046"/>
                  <a:gd name="connsiteX2" fmla="*/ 350875 w 980604"/>
                  <a:gd name="connsiteY2" fmla="*/ 958521 h 1511046"/>
                  <a:gd name="connsiteX3" fmla="*/ 271122 w 980604"/>
                  <a:gd name="connsiteY3" fmla="*/ 962125 h 1511046"/>
                  <a:gd name="connsiteX4" fmla="*/ 179887 w 980604"/>
                  <a:gd name="connsiteY4" fmla="*/ 929946 h 1511046"/>
                  <a:gd name="connsiteX5" fmla="*/ 67853 w 980604"/>
                  <a:gd name="connsiteY5" fmla="*/ 869552 h 1511046"/>
                  <a:gd name="connsiteX6" fmla="*/ 54518 w 980604"/>
                  <a:gd name="connsiteY6" fmla="*/ 890507 h 1511046"/>
                  <a:gd name="connsiteX7" fmla="*/ 58328 w 980604"/>
                  <a:gd name="connsiteY7" fmla="*/ 928607 h 1511046"/>
                  <a:gd name="connsiteX8" fmla="*/ 88808 w 980604"/>
                  <a:gd name="connsiteY8" fmla="*/ 953372 h 1511046"/>
                  <a:gd name="connsiteX9" fmla="*/ 174533 w 980604"/>
                  <a:gd name="connsiteY9" fmla="*/ 984213 h 1511046"/>
                  <a:gd name="connsiteX10" fmla="*/ 270555 w 980604"/>
                  <a:gd name="connsiteY10" fmla="*/ 1031066 h 1511046"/>
                  <a:gd name="connsiteX11" fmla="*/ 286928 w 980604"/>
                  <a:gd name="connsiteY11" fmla="*/ 1071482 h 1511046"/>
                  <a:gd name="connsiteX12" fmla="*/ 272615 w 980604"/>
                  <a:gd name="connsiteY12" fmla="*/ 1114371 h 1511046"/>
                  <a:gd name="connsiteX13" fmla="*/ 194458 w 980604"/>
                  <a:gd name="connsiteY13" fmla="*/ 1145365 h 1511046"/>
                  <a:gd name="connsiteX14" fmla="*/ 88295 w 980604"/>
                  <a:gd name="connsiteY14" fmla="*/ 1160245 h 1511046"/>
                  <a:gd name="connsiteX15" fmla="*/ 12608 w 980604"/>
                  <a:gd name="connsiteY15" fmla="*/ 1170542 h 1511046"/>
                  <a:gd name="connsiteX16" fmla="*/ 14513 w 980604"/>
                  <a:gd name="connsiteY16" fmla="*/ 1208642 h 1511046"/>
                  <a:gd name="connsiteX17" fmla="*/ 153578 w 980604"/>
                  <a:gd name="connsiteY17" fmla="*/ 1217395 h 1511046"/>
                  <a:gd name="connsiteX18" fmla="*/ 344233 w 980604"/>
                  <a:gd name="connsiteY18" fmla="*/ 1212452 h 1511046"/>
                  <a:gd name="connsiteX19" fmla="*/ 370748 w 980604"/>
                  <a:gd name="connsiteY19" fmla="*/ 1268675 h 1511046"/>
                  <a:gd name="connsiteX20" fmla="*/ 343305 w 980604"/>
                  <a:gd name="connsiteY20" fmla="*/ 1351568 h 1511046"/>
                  <a:gd name="connsiteX21" fmla="*/ 336458 w 980604"/>
                  <a:gd name="connsiteY21" fmla="*/ 1415360 h 1511046"/>
                  <a:gd name="connsiteX22" fmla="*/ 340268 w 980604"/>
                  <a:gd name="connsiteY22" fmla="*/ 1458197 h 1511046"/>
                  <a:gd name="connsiteX23" fmla="*/ 372653 w 980604"/>
                  <a:gd name="connsiteY23" fmla="*/ 1507727 h 1511046"/>
                  <a:gd name="connsiteX24" fmla="*/ 395513 w 980604"/>
                  <a:gd name="connsiteY24" fmla="*/ 1509632 h 1511046"/>
                  <a:gd name="connsiteX25" fmla="*/ 405038 w 980604"/>
                  <a:gd name="connsiteY25" fmla="*/ 1486772 h 1511046"/>
                  <a:gd name="connsiteX26" fmla="*/ 411319 w 980604"/>
                  <a:gd name="connsiteY26" fmla="*/ 1446407 h 1511046"/>
                  <a:gd name="connsiteX27" fmla="*/ 417601 w 980604"/>
                  <a:gd name="connsiteY27" fmla="*/ 1384314 h 1511046"/>
                  <a:gd name="connsiteX28" fmla="*/ 432275 w 980604"/>
                  <a:gd name="connsiteY28" fmla="*/ 1324126 h 1511046"/>
                  <a:gd name="connsiteX29" fmla="*/ 475523 w 980604"/>
                  <a:gd name="connsiteY29" fmla="*/ 1260077 h 1511046"/>
                  <a:gd name="connsiteX30" fmla="*/ 536689 w 980604"/>
                  <a:gd name="connsiteY30" fmla="*/ 1225065 h 1511046"/>
                  <a:gd name="connsiteX31" fmla="*/ 609388 w 980604"/>
                  <a:gd name="connsiteY31" fmla="*/ 1216674 h 1511046"/>
                  <a:gd name="connsiteX32" fmla="*/ 709117 w 980604"/>
                  <a:gd name="connsiteY32" fmla="*/ 1281855 h 1511046"/>
                  <a:gd name="connsiteX33" fmla="*/ 786038 w 980604"/>
                  <a:gd name="connsiteY33" fmla="*/ 1318772 h 1511046"/>
                  <a:gd name="connsiteX34" fmla="*/ 828669 w 980604"/>
                  <a:gd name="connsiteY34" fmla="*/ 1298898 h 1511046"/>
                  <a:gd name="connsiteX35" fmla="*/ 769511 w 980604"/>
                  <a:gd name="connsiteY35" fmla="*/ 1243704 h 1511046"/>
                  <a:gd name="connsiteX36" fmla="*/ 656498 w 980604"/>
                  <a:gd name="connsiteY36" fmla="*/ 1151492 h 1511046"/>
                  <a:gd name="connsiteX37" fmla="*/ 654232 w 980604"/>
                  <a:gd name="connsiteY37" fmla="*/ 1103095 h 1511046"/>
                  <a:gd name="connsiteX38" fmla="*/ 679358 w 980604"/>
                  <a:gd name="connsiteY38" fmla="*/ 1084817 h 1511046"/>
                  <a:gd name="connsiteX39" fmla="*/ 732698 w 980604"/>
                  <a:gd name="connsiteY39" fmla="*/ 1077197 h 1511046"/>
                  <a:gd name="connsiteX40" fmla="*/ 907958 w 980604"/>
                  <a:gd name="connsiteY40" fmla="*/ 1086722 h 1511046"/>
                  <a:gd name="connsiteX41" fmla="*/ 964655 w 980604"/>
                  <a:gd name="connsiteY41" fmla="*/ 1090589 h 1511046"/>
                  <a:gd name="connsiteX42" fmla="*/ 978443 w 980604"/>
                  <a:gd name="connsiteY42" fmla="*/ 1048982 h 1511046"/>
                  <a:gd name="connsiteX43" fmla="*/ 926854 w 980604"/>
                  <a:gd name="connsiteY43" fmla="*/ 1029572 h 1511046"/>
                  <a:gd name="connsiteX44" fmla="*/ 811420 w 980604"/>
                  <a:gd name="connsiteY44" fmla="*/ 1032043 h 1511046"/>
                  <a:gd name="connsiteX45" fmla="*/ 654594 w 980604"/>
                  <a:gd name="connsiteY45" fmla="*/ 1044812 h 1511046"/>
                  <a:gd name="connsiteX46" fmla="*/ 648312 w 980604"/>
                  <a:gd name="connsiteY46" fmla="*/ 1021025 h 1511046"/>
                  <a:gd name="connsiteX47" fmla="*/ 681263 w 980604"/>
                  <a:gd name="connsiteY47" fmla="*/ 987662 h 1511046"/>
                  <a:gd name="connsiteX48" fmla="*/ 725078 w 980604"/>
                  <a:gd name="connsiteY48" fmla="*/ 947657 h 1511046"/>
                  <a:gd name="connsiteX49" fmla="*/ 740318 w 980604"/>
                  <a:gd name="connsiteY49" fmla="*/ 934322 h 1511046"/>
                  <a:gd name="connsiteX50" fmla="*/ 761273 w 980604"/>
                  <a:gd name="connsiteY50" fmla="*/ 913367 h 1511046"/>
                  <a:gd name="connsiteX51" fmla="*/ 774608 w 980604"/>
                  <a:gd name="connsiteY51" fmla="*/ 884792 h 1511046"/>
                  <a:gd name="connsiteX52" fmla="*/ 772703 w 980604"/>
                  <a:gd name="connsiteY52" fmla="*/ 869552 h 1511046"/>
                  <a:gd name="connsiteX53" fmla="*/ 746033 w 980604"/>
                  <a:gd name="connsiteY53" fmla="*/ 869552 h 1511046"/>
                  <a:gd name="connsiteX54" fmla="*/ 673334 w 980604"/>
                  <a:gd name="connsiteY54" fmla="*/ 921503 h 1511046"/>
                  <a:gd name="connsiteX55" fmla="*/ 591059 w 980604"/>
                  <a:gd name="connsiteY55" fmla="*/ 940448 h 1511046"/>
                  <a:gd name="connsiteX56" fmla="*/ 515528 w 980604"/>
                  <a:gd name="connsiteY56" fmla="*/ 842882 h 1511046"/>
                  <a:gd name="connsiteX57" fmla="*/ 511718 w 980604"/>
                  <a:gd name="connsiteY57" fmla="*/ 353297 h 1511046"/>
                  <a:gd name="connsiteX58" fmla="*/ 507908 w 980604"/>
                  <a:gd name="connsiteY58" fmla="*/ 89017 h 1511046"/>
                  <a:gd name="connsiteX59" fmla="*/ 498383 w 980604"/>
                  <a:gd name="connsiteY59" fmla="*/ 35162 h 1511046"/>
                  <a:gd name="connsiteX60" fmla="*/ 482011 w 980604"/>
                  <a:gd name="connsiteY60" fmla="*/ 4888 h 1511046"/>
                  <a:gd name="connsiteX61" fmla="*/ 437886 w 980604"/>
                  <a:gd name="connsiteY61" fmla="*/ 10191 h 1511046"/>
                  <a:gd name="connsiteX62" fmla="*/ 433614 w 980604"/>
                  <a:gd name="connsiteY62" fmla="*/ 100448 h 1511046"/>
                  <a:gd name="connsiteX63" fmla="*/ 444837 w 980604"/>
                  <a:gd name="connsiteY63" fmla="*/ 220926 h 1511046"/>
                  <a:gd name="connsiteX64" fmla="*/ 448853 w 980604"/>
                  <a:gd name="connsiteY64" fmla="*/ 416162 h 1511046"/>
                  <a:gd name="connsiteX65" fmla="*/ 453179 w 980604"/>
                  <a:gd name="connsiteY65" fmla="*/ 752006 h 1511046"/>
                  <a:gd name="connsiteX66" fmla="*/ 436085 w 980604"/>
                  <a:gd name="connsiteY66" fmla="*/ 859152 h 1511046"/>
                  <a:gd name="connsiteX0" fmla="*/ 436085 w 989545"/>
                  <a:gd name="connsiteY0" fmla="*/ 859152 h 1511046"/>
                  <a:gd name="connsiteX1" fmla="*/ 400661 w 989545"/>
                  <a:gd name="connsiteY1" fmla="*/ 921965 h 1511046"/>
                  <a:gd name="connsiteX2" fmla="*/ 350875 w 989545"/>
                  <a:gd name="connsiteY2" fmla="*/ 958521 h 1511046"/>
                  <a:gd name="connsiteX3" fmla="*/ 271122 w 989545"/>
                  <a:gd name="connsiteY3" fmla="*/ 962125 h 1511046"/>
                  <a:gd name="connsiteX4" fmla="*/ 179887 w 989545"/>
                  <a:gd name="connsiteY4" fmla="*/ 929946 h 1511046"/>
                  <a:gd name="connsiteX5" fmla="*/ 67853 w 989545"/>
                  <a:gd name="connsiteY5" fmla="*/ 869552 h 1511046"/>
                  <a:gd name="connsiteX6" fmla="*/ 54518 w 989545"/>
                  <a:gd name="connsiteY6" fmla="*/ 890507 h 1511046"/>
                  <a:gd name="connsiteX7" fmla="*/ 58328 w 989545"/>
                  <a:gd name="connsiteY7" fmla="*/ 928607 h 1511046"/>
                  <a:gd name="connsiteX8" fmla="*/ 88808 w 989545"/>
                  <a:gd name="connsiteY8" fmla="*/ 953372 h 1511046"/>
                  <a:gd name="connsiteX9" fmla="*/ 174533 w 989545"/>
                  <a:gd name="connsiteY9" fmla="*/ 984213 h 1511046"/>
                  <a:gd name="connsiteX10" fmla="*/ 270555 w 989545"/>
                  <a:gd name="connsiteY10" fmla="*/ 1031066 h 1511046"/>
                  <a:gd name="connsiteX11" fmla="*/ 286928 w 989545"/>
                  <a:gd name="connsiteY11" fmla="*/ 1071482 h 1511046"/>
                  <a:gd name="connsiteX12" fmla="*/ 272615 w 989545"/>
                  <a:gd name="connsiteY12" fmla="*/ 1114371 h 1511046"/>
                  <a:gd name="connsiteX13" fmla="*/ 194458 w 989545"/>
                  <a:gd name="connsiteY13" fmla="*/ 1145365 h 1511046"/>
                  <a:gd name="connsiteX14" fmla="*/ 88295 w 989545"/>
                  <a:gd name="connsiteY14" fmla="*/ 1160245 h 1511046"/>
                  <a:gd name="connsiteX15" fmla="*/ 12608 w 989545"/>
                  <a:gd name="connsiteY15" fmla="*/ 1170542 h 1511046"/>
                  <a:gd name="connsiteX16" fmla="*/ 14513 w 989545"/>
                  <a:gd name="connsiteY16" fmla="*/ 1208642 h 1511046"/>
                  <a:gd name="connsiteX17" fmla="*/ 153578 w 989545"/>
                  <a:gd name="connsiteY17" fmla="*/ 1217395 h 1511046"/>
                  <a:gd name="connsiteX18" fmla="*/ 344233 w 989545"/>
                  <a:gd name="connsiteY18" fmla="*/ 1212452 h 1511046"/>
                  <a:gd name="connsiteX19" fmla="*/ 370748 w 989545"/>
                  <a:gd name="connsiteY19" fmla="*/ 1268675 h 1511046"/>
                  <a:gd name="connsiteX20" fmla="*/ 343305 w 989545"/>
                  <a:gd name="connsiteY20" fmla="*/ 1351568 h 1511046"/>
                  <a:gd name="connsiteX21" fmla="*/ 336458 w 989545"/>
                  <a:gd name="connsiteY21" fmla="*/ 1415360 h 1511046"/>
                  <a:gd name="connsiteX22" fmla="*/ 340268 w 989545"/>
                  <a:gd name="connsiteY22" fmla="*/ 1458197 h 1511046"/>
                  <a:gd name="connsiteX23" fmla="*/ 372653 w 989545"/>
                  <a:gd name="connsiteY23" fmla="*/ 1507727 h 1511046"/>
                  <a:gd name="connsiteX24" fmla="*/ 395513 w 989545"/>
                  <a:gd name="connsiteY24" fmla="*/ 1509632 h 1511046"/>
                  <a:gd name="connsiteX25" fmla="*/ 405038 w 989545"/>
                  <a:gd name="connsiteY25" fmla="*/ 1486772 h 1511046"/>
                  <a:gd name="connsiteX26" fmla="*/ 411319 w 989545"/>
                  <a:gd name="connsiteY26" fmla="*/ 1446407 h 1511046"/>
                  <a:gd name="connsiteX27" fmla="*/ 417601 w 989545"/>
                  <a:gd name="connsiteY27" fmla="*/ 1384314 h 1511046"/>
                  <a:gd name="connsiteX28" fmla="*/ 432275 w 989545"/>
                  <a:gd name="connsiteY28" fmla="*/ 1324126 h 1511046"/>
                  <a:gd name="connsiteX29" fmla="*/ 475523 w 989545"/>
                  <a:gd name="connsiteY29" fmla="*/ 1260077 h 1511046"/>
                  <a:gd name="connsiteX30" fmla="*/ 536689 w 989545"/>
                  <a:gd name="connsiteY30" fmla="*/ 1225065 h 1511046"/>
                  <a:gd name="connsiteX31" fmla="*/ 609388 w 989545"/>
                  <a:gd name="connsiteY31" fmla="*/ 1216674 h 1511046"/>
                  <a:gd name="connsiteX32" fmla="*/ 709117 w 989545"/>
                  <a:gd name="connsiteY32" fmla="*/ 1281855 h 1511046"/>
                  <a:gd name="connsiteX33" fmla="*/ 786038 w 989545"/>
                  <a:gd name="connsiteY33" fmla="*/ 1318772 h 1511046"/>
                  <a:gd name="connsiteX34" fmla="*/ 828669 w 989545"/>
                  <a:gd name="connsiteY34" fmla="*/ 1298898 h 1511046"/>
                  <a:gd name="connsiteX35" fmla="*/ 769511 w 989545"/>
                  <a:gd name="connsiteY35" fmla="*/ 1243704 h 1511046"/>
                  <a:gd name="connsiteX36" fmla="*/ 656498 w 989545"/>
                  <a:gd name="connsiteY36" fmla="*/ 1151492 h 1511046"/>
                  <a:gd name="connsiteX37" fmla="*/ 654232 w 989545"/>
                  <a:gd name="connsiteY37" fmla="*/ 1103095 h 1511046"/>
                  <a:gd name="connsiteX38" fmla="*/ 679358 w 989545"/>
                  <a:gd name="connsiteY38" fmla="*/ 1084817 h 1511046"/>
                  <a:gd name="connsiteX39" fmla="*/ 732698 w 989545"/>
                  <a:gd name="connsiteY39" fmla="*/ 1077197 h 1511046"/>
                  <a:gd name="connsiteX40" fmla="*/ 907958 w 989545"/>
                  <a:gd name="connsiteY40" fmla="*/ 1086722 h 1511046"/>
                  <a:gd name="connsiteX41" fmla="*/ 964655 w 989545"/>
                  <a:gd name="connsiteY41" fmla="*/ 1090589 h 1511046"/>
                  <a:gd name="connsiteX42" fmla="*/ 978443 w 989545"/>
                  <a:gd name="connsiteY42" fmla="*/ 1048982 h 1511046"/>
                  <a:gd name="connsiteX43" fmla="*/ 926854 w 989545"/>
                  <a:gd name="connsiteY43" fmla="*/ 1029572 h 1511046"/>
                  <a:gd name="connsiteX44" fmla="*/ 811420 w 989545"/>
                  <a:gd name="connsiteY44" fmla="*/ 1032043 h 1511046"/>
                  <a:gd name="connsiteX45" fmla="*/ 654594 w 989545"/>
                  <a:gd name="connsiteY45" fmla="*/ 1044812 h 1511046"/>
                  <a:gd name="connsiteX46" fmla="*/ 648312 w 989545"/>
                  <a:gd name="connsiteY46" fmla="*/ 1021025 h 1511046"/>
                  <a:gd name="connsiteX47" fmla="*/ 681263 w 989545"/>
                  <a:gd name="connsiteY47" fmla="*/ 987662 h 1511046"/>
                  <a:gd name="connsiteX48" fmla="*/ 725078 w 989545"/>
                  <a:gd name="connsiteY48" fmla="*/ 947657 h 1511046"/>
                  <a:gd name="connsiteX49" fmla="*/ 740318 w 989545"/>
                  <a:gd name="connsiteY49" fmla="*/ 934322 h 1511046"/>
                  <a:gd name="connsiteX50" fmla="*/ 761273 w 989545"/>
                  <a:gd name="connsiteY50" fmla="*/ 913367 h 1511046"/>
                  <a:gd name="connsiteX51" fmla="*/ 774608 w 989545"/>
                  <a:gd name="connsiteY51" fmla="*/ 884792 h 1511046"/>
                  <a:gd name="connsiteX52" fmla="*/ 772703 w 989545"/>
                  <a:gd name="connsiteY52" fmla="*/ 869552 h 1511046"/>
                  <a:gd name="connsiteX53" fmla="*/ 746033 w 989545"/>
                  <a:gd name="connsiteY53" fmla="*/ 869552 h 1511046"/>
                  <a:gd name="connsiteX54" fmla="*/ 673334 w 989545"/>
                  <a:gd name="connsiteY54" fmla="*/ 921503 h 1511046"/>
                  <a:gd name="connsiteX55" fmla="*/ 591059 w 989545"/>
                  <a:gd name="connsiteY55" fmla="*/ 940448 h 1511046"/>
                  <a:gd name="connsiteX56" fmla="*/ 515528 w 989545"/>
                  <a:gd name="connsiteY56" fmla="*/ 842882 h 1511046"/>
                  <a:gd name="connsiteX57" fmla="*/ 511718 w 989545"/>
                  <a:gd name="connsiteY57" fmla="*/ 353297 h 1511046"/>
                  <a:gd name="connsiteX58" fmla="*/ 507908 w 989545"/>
                  <a:gd name="connsiteY58" fmla="*/ 89017 h 1511046"/>
                  <a:gd name="connsiteX59" fmla="*/ 498383 w 989545"/>
                  <a:gd name="connsiteY59" fmla="*/ 35162 h 1511046"/>
                  <a:gd name="connsiteX60" fmla="*/ 482011 w 989545"/>
                  <a:gd name="connsiteY60" fmla="*/ 4888 h 1511046"/>
                  <a:gd name="connsiteX61" fmla="*/ 437886 w 989545"/>
                  <a:gd name="connsiteY61" fmla="*/ 10191 h 1511046"/>
                  <a:gd name="connsiteX62" fmla="*/ 433614 w 989545"/>
                  <a:gd name="connsiteY62" fmla="*/ 100448 h 1511046"/>
                  <a:gd name="connsiteX63" fmla="*/ 444837 w 989545"/>
                  <a:gd name="connsiteY63" fmla="*/ 220926 h 1511046"/>
                  <a:gd name="connsiteX64" fmla="*/ 448853 w 989545"/>
                  <a:gd name="connsiteY64" fmla="*/ 416162 h 1511046"/>
                  <a:gd name="connsiteX65" fmla="*/ 453179 w 989545"/>
                  <a:gd name="connsiteY65" fmla="*/ 752006 h 1511046"/>
                  <a:gd name="connsiteX66" fmla="*/ 436085 w 989545"/>
                  <a:gd name="connsiteY66" fmla="*/ 859152 h 1511046"/>
                  <a:gd name="connsiteX0" fmla="*/ 436085 w 998833"/>
                  <a:gd name="connsiteY0" fmla="*/ 859152 h 1511046"/>
                  <a:gd name="connsiteX1" fmla="*/ 400661 w 998833"/>
                  <a:gd name="connsiteY1" fmla="*/ 921965 h 1511046"/>
                  <a:gd name="connsiteX2" fmla="*/ 350875 w 998833"/>
                  <a:gd name="connsiteY2" fmla="*/ 958521 h 1511046"/>
                  <a:gd name="connsiteX3" fmla="*/ 271122 w 998833"/>
                  <a:gd name="connsiteY3" fmla="*/ 962125 h 1511046"/>
                  <a:gd name="connsiteX4" fmla="*/ 179887 w 998833"/>
                  <a:gd name="connsiteY4" fmla="*/ 929946 h 1511046"/>
                  <a:gd name="connsiteX5" fmla="*/ 67853 w 998833"/>
                  <a:gd name="connsiteY5" fmla="*/ 869552 h 1511046"/>
                  <a:gd name="connsiteX6" fmla="*/ 54518 w 998833"/>
                  <a:gd name="connsiteY6" fmla="*/ 890507 h 1511046"/>
                  <a:gd name="connsiteX7" fmla="*/ 58328 w 998833"/>
                  <a:gd name="connsiteY7" fmla="*/ 928607 h 1511046"/>
                  <a:gd name="connsiteX8" fmla="*/ 88808 w 998833"/>
                  <a:gd name="connsiteY8" fmla="*/ 953372 h 1511046"/>
                  <a:gd name="connsiteX9" fmla="*/ 174533 w 998833"/>
                  <a:gd name="connsiteY9" fmla="*/ 984213 h 1511046"/>
                  <a:gd name="connsiteX10" fmla="*/ 270555 w 998833"/>
                  <a:gd name="connsiteY10" fmla="*/ 1031066 h 1511046"/>
                  <a:gd name="connsiteX11" fmla="*/ 286928 w 998833"/>
                  <a:gd name="connsiteY11" fmla="*/ 1071482 h 1511046"/>
                  <a:gd name="connsiteX12" fmla="*/ 272615 w 998833"/>
                  <a:gd name="connsiteY12" fmla="*/ 1114371 h 1511046"/>
                  <a:gd name="connsiteX13" fmla="*/ 194458 w 998833"/>
                  <a:gd name="connsiteY13" fmla="*/ 1145365 h 1511046"/>
                  <a:gd name="connsiteX14" fmla="*/ 88295 w 998833"/>
                  <a:gd name="connsiteY14" fmla="*/ 1160245 h 1511046"/>
                  <a:gd name="connsiteX15" fmla="*/ 12608 w 998833"/>
                  <a:gd name="connsiteY15" fmla="*/ 1170542 h 1511046"/>
                  <a:gd name="connsiteX16" fmla="*/ 14513 w 998833"/>
                  <a:gd name="connsiteY16" fmla="*/ 1208642 h 1511046"/>
                  <a:gd name="connsiteX17" fmla="*/ 153578 w 998833"/>
                  <a:gd name="connsiteY17" fmla="*/ 1217395 h 1511046"/>
                  <a:gd name="connsiteX18" fmla="*/ 344233 w 998833"/>
                  <a:gd name="connsiteY18" fmla="*/ 1212452 h 1511046"/>
                  <a:gd name="connsiteX19" fmla="*/ 370748 w 998833"/>
                  <a:gd name="connsiteY19" fmla="*/ 1268675 h 1511046"/>
                  <a:gd name="connsiteX20" fmla="*/ 343305 w 998833"/>
                  <a:gd name="connsiteY20" fmla="*/ 1351568 h 1511046"/>
                  <a:gd name="connsiteX21" fmla="*/ 336458 w 998833"/>
                  <a:gd name="connsiteY21" fmla="*/ 1415360 h 1511046"/>
                  <a:gd name="connsiteX22" fmla="*/ 340268 w 998833"/>
                  <a:gd name="connsiteY22" fmla="*/ 1458197 h 1511046"/>
                  <a:gd name="connsiteX23" fmla="*/ 372653 w 998833"/>
                  <a:gd name="connsiteY23" fmla="*/ 1507727 h 1511046"/>
                  <a:gd name="connsiteX24" fmla="*/ 395513 w 998833"/>
                  <a:gd name="connsiteY24" fmla="*/ 1509632 h 1511046"/>
                  <a:gd name="connsiteX25" fmla="*/ 405038 w 998833"/>
                  <a:gd name="connsiteY25" fmla="*/ 1486772 h 1511046"/>
                  <a:gd name="connsiteX26" fmla="*/ 411319 w 998833"/>
                  <a:gd name="connsiteY26" fmla="*/ 1446407 h 1511046"/>
                  <a:gd name="connsiteX27" fmla="*/ 417601 w 998833"/>
                  <a:gd name="connsiteY27" fmla="*/ 1384314 h 1511046"/>
                  <a:gd name="connsiteX28" fmla="*/ 432275 w 998833"/>
                  <a:gd name="connsiteY28" fmla="*/ 1324126 h 1511046"/>
                  <a:gd name="connsiteX29" fmla="*/ 475523 w 998833"/>
                  <a:gd name="connsiteY29" fmla="*/ 1260077 h 1511046"/>
                  <a:gd name="connsiteX30" fmla="*/ 536689 w 998833"/>
                  <a:gd name="connsiteY30" fmla="*/ 1225065 h 1511046"/>
                  <a:gd name="connsiteX31" fmla="*/ 609388 w 998833"/>
                  <a:gd name="connsiteY31" fmla="*/ 1216674 h 1511046"/>
                  <a:gd name="connsiteX32" fmla="*/ 709117 w 998833"/>
                  <a:gd name="connsiteY32" fmla="*/ 1281855 h 1511046"/>
                  <a:gd name="connsiteX33" fmla="*/ 786038 w 998833"/>
                  <a:gd name="connsiteY33" fmla="*/ 1318772 h 1511046"/>
                  <a:gd name="connsiteX34" fmla="*/ 828669 w 998833"/>
                  <a:gd name="connsiteY34" fmla="*/ 1298898 h 1511046"/>
                  <a:gd name="connsiteX35" fmla="*/ 769511 w 998833"/>
                  <a:gd name="connsiteY35" fmla="*/ 1243704 h 1511046"/>
                  <a:gd name="connsiteX36" fmla="*/ 656498 w 998833"/>
                  <a:gd name="connsiteY36" fmla="*/ 1151492 h 1511046"/>
                  <a:gd name="connsiteX37" fmla="*/ 654232 w 998833"/>
                  <a:gd name="connsiteY37" fmla="*/ 1103095 h 1511046"/>
                  <a:gd name="connsiteX38" fmla="*/ 679358 w 998833"/>
                  <a:gd name="connsiteY38" fmla="*/ 1084817 h 1511046"/>
                  <a:gd name="connsiteX39" fmla="*/ 732698 w 998833"/>
                  <a:gd name="connsiteY39" fmla="*/ 1077197 h 1511046"/>
                  <a:gd name="connsiteX40" fmla="*/ 907958 w 998833"/>
                  <a:gd name="connsiteY40" fmla="*/ 1086722 h 1511046"/>
                  <a:gd name="connsiteX41" fmla="*/ 964655 w 998833"/>
                  <a:gd name="connsiteY41" fmla="*/ 1090589 h 1511046"/>
                  <a:gd name="connsiteX42" fmla="*/ 978443 w 998833"/>
                  <a:gd name="connsiteY42" fmla="*/ 1048982 h 1511046"/>
                  <a:gd name="connsiteX43" fmla="*/ 926854 w 998833"/>
                  <a:gd name="connsiteY43" fmla="*/ 1029572 h 1511046"/>
                  <a:gd name="connsiteX44" fmla="*/ 811420 w 998833"/>
                  <a:gd name="connsiteY44" fmla="*/ 1032043 h 1511046"/>
                  <a:gd name="connsiteX45" fmla="*/ 654594 w 998833"/>
                  <a:gd name="connsiteY45" fmla="*/ 1044812 h 1511046"/>
                  <a:gd name="connsiteX46" fmla="*/ 648312 w 998833"/>
                  <a:gd name="connsiteY46" fmla="*/ 1021025 h 1511046"/>
                  <a:gd name="connsiteX47" fmla="*/ 681263 w 998833"/>
                  <a:gd name="connsiteY47" fmla="*/ 987662 h 1511046"/>
                  <a:gd name="connsiteX48" fmla="*/ 725078 w 998833"/>
                  <a:gd name="connsiteY48" fmla="*/ 947657 h 1511046"/>
                  <a:gd name="connsiteX49" fmla="*/ 740318 w 998833"/>
                  <a:gd name="connsiteY49" fmla="*/ 934322 h 1511046"/>
                  <a:gd name="connsiteX50" fmla="*/ 761273 w 998833"/>
                  <a:gd name="connsiteY50" fmla="*/ 913367 h 1511046"/>
                  <a:gd name="connsiteX51" fmla="*/ 774608 w 998833"/>
                  <a:gd name="connsiteY51" fmla="*/ 884792 h 1511046"/>
                  <a:gd name="connsiteX52" fmla="*/ 772703 w 998833"/>
                  <a:gd name="connsiteY52" fmla="*/ 869552 h 1511046"/>
                  <a:gd name="connsiteX53" fmla="*/ 746033 w 998833"/>
                  <a:gd name="connsiteY53" fmla="*/ 869552 h 1511046"/>
                  <a:gd name="connsiteX54" fmla="*/ 673334 w 998833"/>
                  <a:gd name="connsiteY54" fmla="*/ 921503 h 1511046"/>
                  <a:gd name="connsiteX55" fmla="*/ 591059 w 998833"/>
                  <a:gd name="connsiteY55" fmla="*/ 940448 h 1511046"/>
                  <a:gd name="connsiteX56" fmla="*/ 515528 w 998833"/>
                  <a:gd name="connsiteY56" fmla="*/ 842882 h 1511046"/>
                  <a:gd name="connsiteX57" fmla="*/ 511718 w 998833"/>
                  <a:gd name="connsiteY57" fmla="*/ 353297 h 1511046"/>
                  <a:gd name="connsiteX58" fmla="*/ 507908 w 998833"/>
                  <a:gd name="connsiteY58" fmla="*/ 89017 h 1511046"/>
                  <a:gd name="connsiteX59" fmla="*/ 498383 w 998833"/>
                  <a:gd name="connsiteY59" fmla="*/ 35162 h 1511046"/>
                  <a:gd name="connsiteX60" fmla="*/ 482011 w 998833"/>
                  <a:gd name="connsiteY60" fmla="*/ 4888 h 1511046"/>
                  <a:gd name="connsiteX61" fmla="*/ 437886 w 998833"/>
                  <a:gd name="connsiteY61" fmla="*/ 10191 h 1511046"/>
                  <a:gd name="connsiteX62" fmla="*/ 433614 w 998833"/>
                  <a:gd name="connsiteY62" fmla="*/ 100448 h 1511046"/>
                  <a:gd name="connsiteX63" fmla="*/ 444837 w 998833"/>
                  <a:gd name="connsiteY63" fmla="*/ 220926 h 1511046"/>
                  <a:gd name="connsiteX64" fmla="*/ 448853 w 998833"/>
                  <a:gd name="connsiteY64" fmla="*/ 416162 h 1511046"/>
                  <a:gd name="connsiteX65" fmla="*/ 453179 w 998833"/>
                  <a:gd name="connsiteY65" fmla="*/ 752006 h 1511046"/>
                  <a:gd name="connsiteX66" fmla="*/ 436085 w 998833"/>
                  <a:gd name="connsiteY66" fmla="*/ 859152 h 1511046"/>
                  <a:gd name="connsiteX0" fmla="*/ 436085 w 1006460"/>
                  <a:gd name="connsiteY0" fmla="*/ 859152 h 1511046"/>
                  <a:gd name="connsiteX1" fmla="*/ 400661 w 1006460"/>
                  <a:gd name="connsiteY1" fmla="*/ 921965 h 1511046"/>
                  <a:gd name="connsiteX2" fmla="*/ 350875 w 1006460"/>
                  <a:gd name="connsiteY2" fmla="*/ 958521 h 1511046"/>
                  <a:gd name="connsiteX3" fmla="*/ 271122 w 1006460"/>
                  <a:gd name="connsiteY3" fmla="*/ 962125 h 1511046"/>
                  <a:gd name="connsiteX4" fmla="*/ 179887 w 1006460"/>
                  <a:gd name="connsiteY4" fmla="*/ 929946 h 1511046"/>
                  <a:gd name="connsiteX5" fmla="*/ 67853 w 1006460"/>
                  <a:gd name="connsiteY5" fmla="*/ 869552 h 1511046"/>
                  <a:gd name="connsiteX6" fmla="*/ 54518 w 1006460"/>
                  <a:gd name="connsiteY6" fmla="*/ 890507 h 1511046"/>
                  <a:gd name="connsiteX7" fmla="*/ 58328 w 1006460"/>
                  <a:gd name="connsiteY7" fmla="*/ 928607 h 1511046"/>
                  <a:gd name="connsiteX8" fmla="*/ 88808 w 1006460"/>
                  <a:gd name="connsiteY8" fmla="*/ 953372 h 1511046"/>
                  <a:gd name="connsiteX9" fmla="*/ 174533 w 1006460"/>
                  <a:gd name="connsiteY9" fmla="*/ 984213 h 1511046"/>
                  <a:gd name="connsiteX10" fmla="*/ 270555 w 1006460"/>
                  <a:gd name="connsiteY10" fmla="*/ 1031066 h 1511046"/>
                  <a:gd name="connsiteX11" fmla="*/ 286928 w 1006460"/>
                  <a:gd name="connsiteY11" fmla="*/ 1071482 h 1511046"/>
                  <a:gd name="connsiteX12" fmla="*/ 272615 w 1006460"/>
                  <a:gd name="connsiteY12" fmla="*/ 1114371 h 1511046"/>
                  <a:gd name="connsiteX13" fmla="*/ 194458 w 1006460"/>
                  <a:gd name="connsiteY13" fmla="*/ 1145365 h 1511046"/>
                  <a:gd name="connsiteX14" fmla="*/ 88295 w 1006460"/>
                  <a:gd name="connsiteY14" fmla="*/ 1160245 h 1511046"/>
                  <a:gd name="connsiteX15" fmla="*/ 12608 w 1006460"/>
                  <a:gd name="connsiteY15" fmla="*/ 1170542 h 1511046"/>
                  <a:gd name="connsiteX16" fmla="*/ 14513 w 1006460"/>
                  <a:gd name="connsiteY16" fmla="*/ 1208642 h 1511046"/>
                  <a:gd name="connsiteX17" fmla="*/ 153578 w 1006460"/>
                  <a:gd name="connsiteY17" fmla="*/ 1217395 h 1511046"/>
                  <a:gd name="connsiteX18" fmla="*/ 344233 w 1006460"/>
                  <a:gd name="connsiteY18" fmla="*/ 1212452 h 1511046"/>
                  <a:gd name="connsiteX19" fmla="*/ 370748 w 1006460"/>
                  <a:gd name="connsiteY19" fmla="*/ 1268675 h 1511046"/>
                  <a:gd name="connsiteX20" fmla="*/ 343305 w 1006460"/>
                  <a:gd name="connsiteY20" fmla="*/ 1351568 h 1511046"/>
                  <a:gd name="connsiteX21" fmla="*/ 336458 w 1006460"/>
                  <a:gd name="connsiteY21" fmla="*/ 1415360 h 1511046"/>
                  <a:gd name="connsiteX22" fmla="*/ 340268 w 1006460"/>
                  <a:gd name="connsiteY22" fmla="*/ 1458197 h 1511046"/>
                  <a:gd name="connsiteX23" fmla="*/ 372653 w 1006460"/>
                  <a:gd name="connsiteY23" fmla="*/ 1507727 h 1511046"/>
                  <a:gd name="connsiteX24" fmla="*/ 395513 w 1006460"/>
                  <a:gd name="connsiteY24" fmla="*/ 1509632 h 1511046"/>
                  <a:gd name="connsiteX25" fmla="*/ 405038 w 1006460"/>
                  <a:gd name="connsiteY25" fmla="*/ 1486772 h 1511046"/>
                  <a:gd name="connsiteX26" fmla="*/ 411319 w 1006460"/>
                  <a:gd name="connsiteY26" fmla="*/ 1446407 h 1511046"/>
                  <a:gd name="connsiteX27" fmla="*/ 417601 w 1006460"/>
                  <a:gd name="connsiteY27" fmla="*/ 1384314 h 1511046"/>
                  <a:gd name="connsiteX28" fmla="*/ 432275 w 1006460"/>
                  <a:gd name="connsiteY28" fmla="*/ 1324126 h 1511046"/>
                  <a:gd name="connsiteX29" fmla="*/ 475523 w 1006460"/>
                  <a:gd name="connsiteY29" fmla="*/ 1260077 h 1511046"/>
                  <a:gd name="connsiteX30" fmla="*/ 536689 w 1006460"/>
                  <a:gd name="connsiteY30" fmla="*/ 1225065 h 1511046"/>
                  <a:gd name="connsiteX31" fmla="*/ 609388 w 1006460"/>
                  <a:gd name="connsiteY31" fmla="*/ 1216674 h 1511046"/>
                  <a:gd name="connsiteX32" fmla="*/ 709117 w 1006460"/>
                  <a:gd name="connsiteY32" fmla="*/ 1281855 h 1511046"/>
                  <a:gd name="connsiteX33" fmla="*/ 786038 w 1006460"/>
                  <a:gd name="connsiteY33" fmla="*/ 1318772 h 1511046"/>
                  <a:gd name="connsiteX34" fmla="*/ 828669 w 1006460"/>
                  <a:gd name="connsiteY34" fmla="*/ 1298898 h 1511046"/>
                  <a:gd name="connsiteX35" fmla="*/ 769511 w 1006460"/>
                  <a:gd name="connsiteY35" fmla="*/ 1243704 h 1511046"/>
                  <a:gd name="connsiteX36" fmla="*/ 656498 w 1006460"/>
                  <a:gd name="connsiteY36" fmla="*/ 1151492 h 1511046"/>
                  <a:gd name="connsiteX37" fmla="*/ 654232 w 1006460"/>
                  <a:gd name="connsiteY37" fmla="*/ 1103095 h 1511046"/>
                  <a:gd name="connsiteX38" fmla="*/ 679358 w 1006460"/>
                  <a:gd name="connsiteY38" fmla="*/ 1084817 h 1511046"/>
                  <a:gd name="connsiteX39" fmla="*/ 732698 w 1006460"/>
                  <a:gd name="connsiteY39" fmla="*/ 1077197 h 1511046"/>
                  <a:gd name="connsiteX40" fmla="*/ 907958 w 1006460"/>
                  <a:gd name="connsiteY40" fmla="*/ 1086722 h 1511046"/>
                  <a:gd name="connsiteX41" fmla="*/ 964655 w 1006460"/>
                  <a:gd name="connsiteY41" fmla="*/ 1090589 h 1511046"/>
                  <a:gd name="connsiteX42" fmla="*/ 1005628 w 1006460"/>
                  <a:gd name="connsiteY42" fmla="*/ 1063811 h 1511046"/>
                  <a:gd name="connsiteX43" fmla="*/ 926854 w 1006460"/>
                  <a:gd name="connsiteY43" fmla="*/ 1029572 h 1511046"/>
                  <a:gd name="connsiteX44" fmla="*/ 811420 w 1006460"/>
                  <a:gd name="connsiteY44" fmla="*/ 1032043 h 1511046"/>
                  <a:gd name="connsiteX45" fmla="*/ 654594 w 1006460"/>
                  <a:gd name="connsiteY45" fmla="*/ 1044812 h 1511046"/>
                  <a:gd name="connsiteX46" fmla="*/ 648312 w 1006460"/>
                  <a:gd name="connsiteY46" fmla="*/ 1021025 h 1511046"/>
                  <a:gd name="connsiteX47" fmla="*/ 681263 w 1006460"/>
                  <a:gd name="connsiteY47" fmla="*/ 987662 h 1511046"/>
                  <a:gd name="connsiteX48" fmla="*/ 725078 w 1006460"/>
                  <a:gd name="connsiteY48" fmla="*/ 947657 h 1511046"/>
                  <a:gd name="connsiteX49" fmla="*/ 740318 w 1006460"/>
                  <a:gd name="connsiteY49" fmla="*/ 934322 h 1511046"/>
                  <a:gd name="connsiteX50" fmla="*/ 761273 w 1006460"/>
                  <a:gd name="connsiteY50" fmla="*/ 913367 h 1511046"/>
                  <a:gd name="connsiteX51" fmla="*/ 774608 w 1006460"/>
                  <a:gd name="connsiteY51" fmla="*/ 884792 h 1511046"/>
                  <a:gd name="connsiteX52" fmla="*/ 772703 w 1006460"/>
                  <a:gd name="connsiteY52" fmla="*/ 869552 h 1511046"/>
                  <a:gd name="connsiteX53" fmla="*/ 746033 w 1006460"/>
                  <a:gd name="connsiteY53" fmla="*/ 869552 h 1511046"/>
                  <a:gd name="connsiteX54" fmla="*/ 673334 w 1006460"/>
                  <a:gd name="connsiteY54" fmla="*/ 921503 h 1511046"/>
                  <a:gd name="connsiteX55" fmla="*/ 591059 w 1006460"/>
                  <a:gd name="connsiteY55" fmla="*/ 940448 h 1511046"/>
                  <a:gd name="connsiteX56" fmla="*/ 515528 w 1006460"/>
                  <a:gd name="connsiteY56" fmla="*/ 842882 h 1511046"/>
                  <a:gd name="connsiteX57" fmla="*/ 511718 w 1006460"/>
                  <a:gd name="connsiteY57" fmla="*/ 353297 h 1511046"/>
                  <a:gd name="connsiteX58" fmla="*/ 507908 w 1006460"/>
                  <a:gd name="connsiteY58" fmla="*/ 89017 h 1511046"/>
                  <a:gd name="connsiteX59" fmla="*/ 498383 w 1006460"/>
                  <a:gd name="connsiteY59" fmla="*/ 35162 h 1511046"/>
                  <a:gd name="connsiteX60" fmla="*/ 482011 w 1006460"/>
                  <a:gd name="connsiteY60" fmla="*/ 4888 h 1511046"/>
                  <a:gd name="connsiteX61" fmla="*/ 437886 w 1006460"/>
                  <a:gd name="connsiteY61" fmla="*/ 10191 h 1511046"/>
                  <a:gd name="connsiteX62" fmla="*/ 433614 w 1006460"/>
                  <a:gd name="connsiteY62" fmla="*/ 100448 h 1511046"/>
                  <a:gd name="connsiteX63" fmla="*/ 444837 w 1006460"/>
                  <a:gd name="connsiteY63" fmla="*/ 220926 h 1511046"/>
                  <a:gd name="connsiteX64" fmla="*/ 448853 w 1006460"/>
                  <a:gd name="connsiteY64" fmla="*/ 416162 h 1511046"/>
                  <a:gd name="connsiteX65" fmla="*/ 453179 w 1006460"/>
                  <a:gd name="connsiteY65" fmla="*/ 752006 h 1511046"/>
                  <a:gd name="connsiteX66" fmla="*/ 436085 w 1006460"/>
                  <a:gd name="connsiteY66" fmla="*/ 859152 h 1511046"/>
                  <a:gd name="connsiteX0" fmla="*/ 436085 w 1006906"/>
                  <a:gd name="connsiteY0" fmla="*/ 859152 h 1511046"/>
                  <a:gd name="connsiteX1" fmla="*/ 400661 w 1006906"/>
                  <a:gd name="connsiteY1" fmla="*/ 921965 h 1511046"/>
                  <a:gd name="connsiteX2" fmla="*/ 350875 w 1006906"/>
                  <a:gd name="connsiteY2" fmla="*/ 958521 h 1511046"/>
                  <a:gd name="connsiteX3" fmla="*/ 271122 w 1006906"/>
                  <a:gd name="connsiteY3" fmla="*/ 962125 h 1511046"/>
                  <a:gd name="connsiteX4" fmla="*/ 179887 w 1006906"/>
                  <a:gd name="connsiteY4" fmla="*/ 929946 h 1511046"/>
                  <a:gd name="connsiteX5" fmla="*/ 67853 w 1006906"/>
                  <a:gd name="connsiteY5" fmla="*/ 869552 h 1511046"/>
                  <a:gd name="connsiteX6" fmla="*/ 54518 w 1006906"/>
                  <a:gd name="connsiteY6" fmla="*/ 890507 h 1511046"/>
                  <a:gd name="connsiteX7" fmla="*/ 58328 w 1006906"/>
                  <a:gd name="connsiteY7" fmla="*/ 928607 h 1511046"/>
                  <a:gd name="connsiteX8" fmla="*/ 88808 w 1006906"/>
                  <a:gd name="connsiteY8" fmla="*/ 953372 h 1511046"/>
                  <a:gd name="connsiteX9" fmla="*/ 174533 w 1006906"/>
                  <a:gd name="connsiteY9" fmla="*/ 984213 h 1511046"/>
                  <a:gd name="connsiteX10" fmla="*/ 270555 w 1006906"/>
                  <a:gd name="connsiteY10" fmla="*/ 1031066 h 1511046"/>
                  <a:gd name="connsiteX11" fmla="*/ 286928 w 1006906"/>
                  <a:gd name="connsiteY11" fmla="*/ 1071482 h 1511046"/>
                  <a:gd name="connsiteX12" fmla="*/ 272615 w 1006906"/>
                  <a:gd name="connsiteY12" fmla="*/ 1114371 h 1511046"/>
                  <a:gd name="connsiteX13" fmla="*/ 194458 w 1006906"/>
                  <a:gd name="connsiteY13" fmla="*/ 1145365 h 1511046"/>
                  <a:gd name="connsiteX14" fmla="*/ 88295 w 1006906"/>
                  <a:gd name="connsiteY14" fmla="*/ 1160245 h 1511046"/>
                  <a:gd name="connsiteX15" fmla="*/ 12608 w 1006906"/>
                  <a:gd name="connsiteY15" fmla="*/ 1170542 h 1511046"/>
                  <a:gd name="connsiteX16" fmla="*/ 14513 w 1006906"/>
                  <a:gd name="connsiteY16" fmla="*/ 1208642 h 1511046"/>
                  <a:gd name="connsiteX17" fmla="*/ 153578 w 1006906"/>
                  <a:gd name="connsiteY17" fmla="*/ 1217395 h 1511046"/>
                  <a:gd name="connsiteX18" fmla="*/ 344233 w 1006906"/>
                  <a:gd name="connsiteY18" fmla="*/ 1212452 h 1511046"/>
                  <a:gd name="connsiteX19" fmla="*/ 370748 w 1006906"/>
                  <a:gd name="connsiteY19" fmla="*/ 1268675 h 1511046"/>
                  <a:gd name="connsiteX20" fmla="*/ 343305 w 1006906"/>
                  <a:gd name="connsiteY20" fmla="*/ 1351568 h 1511046"/>
                  <a:gd name="connsiteX21" fmla="*/ 336458 w 1006906"/>
                  <a:gd name="connsiteY21" fmla="*/ 1415360 h 1511046"/>
                  <a:gd name="connsiteX22" fmla="*/ 340268 w 1006906"/>
                  <a:gd name="connsiteY22" fmla="*/ 1458197 h 1511046"/>
                  <a:gd name="connsiteX23" fmla="*/ 372653 w 1006906"/>
                  <a:gd name="connsiteY23" fmla="*/ 1507727 h 1511046"/>
                  <a:gd name="connsiteX24" fmla="*/ 395513 w 1006906"/>
                  <a:gd name="connsiteY24" fmla="*/ 1509632 h 1511046"/>
                  <a:gd name="connsiteX25" fmla="*/ 405038 w 1006906"/>
                  <a:gd name="connsiteY25" fmla="*/ 1486772 h 1511046"/>
                  <a:gd name="connsiteX26" fmla="*/ 411319 w 1006906"/>
                  <a:gd name="connsiteY26" fmla="*/ 1446407 h 1511046"/>
                  <a:gd name="connsiteX27" fmla="*/ 417601 w 1006906"/>
                  <a:gd name="connsiteY27" fmla="*/ 1384314 h 1511046"/>
                  <a:gd name="connsiteX28" fmla="*/ 432275 w 1006906"/>
                  <a:gd name="connsiteY28" fmla="*/ 1324126 h 1511046"/>
                  <a:gd name="connsiteX29" fmla="*/ 475523 w 1006906"/>
                  <a:gd name="connsiteY29" fmla="*/ 1260077 h 1511046"/>
                  <a:gd name="connsiteX30" fmla="*/ 536689 w 1006906"/>
                  <a:gd name="connsiteY30" fmla="*/ 1225065 h 1511046"/>
                  <a:gd name="connsiteX31" fmla="*/ 609388 w 1006906"/>
                  <a:gd name="connsiteY31" fmla="*/ 1216674 h 1511046"/>
                  <a:gd name="connsiteX32" fmla="*/ 709117 w 1006906"/>
                  <a:gd name="connsiteY32" fmla="*/ 1281855 h 1511046"/>
                  <a:gd name="connsiteX33" fmla="*/ 786038 w 1006906"/>
                  <a:gd name="connsiteY33" fmla="*/ 1318772 h 1511046"/>
                  <a:gd name="connsiteX34" fmla="*/ 828669 w 1006906"/>
                  <a:gd name="connsiteY34" fmla="*/ 1298898 h 1511046"/>
                  <a:gd name="connsiteX35" fmla="*/ 769511 w 1006906"/>
                  <a:gd name="connsiteY35" fmla="*/ 1243704 h 1511046"/>
                  <a:gd name="connsiteX36" fmla="*/ 656498 w 1006906"/>
                  <a:gd name="connsiteY36" fmla="*/ 1151492 h 1511046"/>
                  <a:gd name="connsiteX37" fmla="*/ 654232 w 1006906"/>
                  <a:gd name="connsiteY37" fmla="*/ 1103095 h 1511046"/>
                  <a:gd name="connsiteX38" fmla="*/ 679358 w 1006906"/>
                  <a:gd name="connsiteY38" fmla="*/ 1084817 h 1511046"/>
                  <a:gd name="connsiteX39" fmla="*/ 732698 w 1006906"/>
                  <a:gd name="connsiteY39" fmla="*/ 1077197 h 1511046"/>
                  <a:gd name="connsiteX40" fmla="*/ 907958 w 1006906"/>
                  <a:gd name="connsiteY40" fmla="*/ 1086722 h 1511046"/>
                  <a:gd name="connsiteX41" fmla="*/ 964655 w 1006906"/>
                  <a:gd name="connsiteY41" fmla="*/ 1090589 h 1511046"/>
                  <a:gd name="connsiteX42" fmla="*/ 1005628 w 1006906"/>
                  <a:gd name="connsiteY42" fmla="*/ 1063811 h 1511046"/>
                  <a:gd name="connsiteX43" fmla="*/ 926854 w 1006906"/>
                  <a:gd name="connsiteY43" fmla="*/ 1029572 h 1511046"/>
                  <a:gd name="connsiteX44" fmla="*/ 811420 w 1006906"/>
                  <a:gd name="connsiteY44" fmla="*/ 1032043 h 1511046"/>
                  <a:gd name="connsiteX45" fmla="*/ 654594 w 1006906"/>
                  <a:gd name="connsiteY45" fmla="*/ 1044812 h 1511046"/>
                  <a:gd name="connsiteX46" fmla="*/ 648312 w 1006906"/>
                  <a:gd name="connsiteY46" fmla="*/ 1021025 h 1511046"/>
                  <a:gd name="connsiteX47" fmla="*/ 681263 w 1006906"/>
                  <a:gd name="connsiteY47" fmla="*/ 987662 h 1511046"/>
                  <a:gd name="connsiteX48" fmla="*/ 725078 w 1006906"/>
                  <a:gd name="connsiteY48" fmla="*/ 947657 h 1511046"/>
                  <a:gd name="connsiteX49" fmla="*/ 740318 w 1006906"/>
                  <a:gd name="connsiteY49" fmla="*/ 934322 h 1511046"/>
                  <a:gd name="connsiteX50" fmla="*/ 761273 w 1006906"/>
                  <a:gd name="connsiteY50" fmla="*/ 913367 h 1511046"/>
                  <a:gd name="connsiteX51" fmla="*/ 774608 w 1006906"/>
                  <a:gd name="connsiteY51" fmla="*/ 884792 h 1511046"/>
                  <a:gd name="connsiteX52" fmla="*/ 772703 w 1006906"/>
                  <a:gd name="connsiteY52" fmla="*/ 869552 h 1511046"/>
                  <a:gd name="connsiteX53" fmla="*/ 746033 w 1006906"/>
                  <a:gd name="connsiteY53" fmla="*/ 869552 h 1511046"/>
                  <a:gd name="connsiteX54" fmla="*/ 673334 w 1006906"/>
                  <a:gd name="connsiteY54" fmla="*/ 921503 h 1511046"/>
                  <a:gd name="connsiteX55" fmla="*/ 591059 w 1006906"/>
                  <a:gd name="connsiteY55" fmla="*/ 940448 h 1511046"/>
                  <a:gd name="connsiteX56" fmla="*/ 515528 w 1006906"/>
                  <a:gd name="connsiteY56" fmla="*/ 842882 h 1511046"/>
                  <a:gd name="connsiteX57" fmla="*/ 511718 w 1006906"/>
                  <a:gd name="connsiteY57" fmla="*/ 353297 h 1511046"/>
                  <a:gd name="connsiteX58" fmla="*/ 507908 w 1006906"/>
                  <a:gd name="connsiteY58" fmla="*/ 89017 h 1511046"/>
                  <a:gd name="connsiteX59" fmla="*/ 498383 w 1006906"/>
                  <a:gd name="connsiteY59" fmla="*/ 35162 h 1511046"/>
                  <a:gd name="connsiteX60" fmla="*/ 482011 w 1006906"/>
                  <a:gd name="connsiteY60" fmla="*/ 4888 h 1511046"/>
                  <a:gd name="connsiteX61" fmla="*/ 437886 w 1006906"/>
                  <a:gd name="connsiteY61" fmla="*/ 10191 h 1511046"/>
                  <a:gd name="connsiteX62" fmla="*/ 433614 w 1006906"/>
                  <a:gd name="connsiteY62" fmla="*/ 100448 h 1511046"/>
                  <a:gd name="connsiteX63" fmla="*/ 444837 w 1006906"/>
                  <a:gd name="connsiteY63" fmla="*/ 220926 h 1511046"/>
                  <a:gd name="connsiteX64" fmla="*/ 448853 w 1006906"/>
                  <a:gd name="connsiteY64" fmla="*/ 416162 h 1511046"/>
                  <a:gd name="connsiteX65" fmla="*/ 453179 w 1006906"/>
                  <a:gd name="connsiteY65" fmla="*/ 752006 h 1511046"/>
                  <a:gd name="connsiteX66" fmla="*/ 436085 w 1006906"/>
                  <a:gd name="connsiteY66" fmla="*/ 859152 h 1511046"/>
                  <a:gd name="connsiteX0" fmla="*/ 436085 w 999729"/>
                  <a:gd name="connsiteY0" fmla="*/ 859152 h 1511046"/>
                  <a:gd name="connsiteX1" fmla="*/ 400661 w 999729"/>
                  <a:gd name="connsiteY1" fmla="*/ 921965 h 1511046"/>
                  <a:gd name="connsiteX2" fmla="*/ 350875 w 999729"/>
                  <a:gd name="connsiteY2" fmla="*/ 958521 h 1511046"/>
                  <a:gd name="connsiteX3" fmla="*/ 271122 w 999729"/>
                  <a:gd name="connsiteY3" fmla="*/ 962125 h 1511046"/>
                  <a:gd name="connsiteX4" fmla="*/ 179887 w 999729"/>
                  <a:gd name="connsiteY4" fmla="*/ 929946 h 1511046"/>
                  <a:gd name="connsiteX5" fmla="*/ 67853 w 999729"/>
                  <a:gd name="connsiteY5" fmla="*/ 869552 h 1511046"/>
                  <a:gd name="connsiteX6" fmla="*/ 54518 w 999729"/>
                  <a:gd name="connsiteY6" fmla="*/ 890507 h 1511046"/>
                  <a:gd name="connsiteX7" fmla="*/ 58328 w 999729"/>
                  <a:gd name="connsiteY7" fmla="*/ 928607 h 1511046"/>
                  <a:gd name="connsiteX8" fmla="*/ 88808 w 999729"/>
                  <a:gd name="connsiteY8" fmla="*/ 953372 h 1511046"/>
                  <a:gd name="connsiteX9" fmla="*/ 174533 w 999729"/>
                  <a:gd name="connsiteY9" fmla="*/ 984213 h 1511046"/>
                  <a:gd name="connsiteX10" fmla="*/ 270555 w 999729"/>
                  <a:gd name="connsiteY10" fmla="*/ 1031066 h 1511046"/>
                  <a:gd name="connsiteX11" fmla="*/ 286928 w 999729"/>
                  <a:gd name="connsiteY11" fmla="*/ 1071482 h 1511046"/>
                  <a:gd name="connsiteX12" fmla="*/ 272615 w 999729"/>
                  <a:gd name="connsiteY12" fmla="*/ 1114371 h 1511046"/>
                  <a:gd name="connsiteX13" fmla="*/ 194458 w 999729"/>
                  <a:gd name="connsiteY13" fmla="*/ 1145365 h 1511046"/>
                  <a:gd name="connsiteX14" fmla="*/ 88295 w 999729"/>
                  <a:gd name="connsiteY14" fmla="*/ 1160245 h 1511046"/>
                  <a:gd name="connsiteX15" fmla="*/ 12608 w 999729"/>
                  <a:gd name="connsiteY15" fmla="*/ 1170542 h 1511046"/>
                  <a:gd name="connsiteX16" fmla="*/ 14513 w 999729"/>
                  <a:gd name="connsiteY16" fmla="*/ 1208642 h 1511046"/>
                  <a:gd name="connsiteX17" fmla="*/ 153578 w 999729"/>
                  <a:gd name="connsiteY17" fmla="*/ 1217395 h 1511046"/>
                  <a:gd name="connsiteX18" fmla="*/ 344233 w 999729"/>
                  <a:gd name="connsiteY18" fmla="*/ 1212452 h 1511046"/>
                  <a:gd name="connsiteX19" fmla="*/ 370748 w 999729"/>
                  <a:gd name="connsiteY19" fmla="*/ 1268675 h 1511046"/>
                  <a:gd name="connsiteX20" fmla="*/ 343305 w 999729"/>
                  <a:gd name="connsiteY20" fmla="*/ 1351568 h 1511046"/>
                  <a:gd name="connsiteX21" fmla="*/ 336458 w 999729"/>
                  <a:gd name="connsiteY21" fmla="*/ 1415360 h 1511046"/>
                  <a:gd name="connsiteX22" fmla="*/ 340268 w 999729"/>
                  <a:gd name="connsiteY22" fmla="*/ 1458197 h 1511046"/>
                  <a:gd name="connsiteX23" fmla="*/ 372653 w 999729"/>
                  <a:gd name="connsiteY23" fmla="*/ 1507727 h 1511046"/>
                  <a:gd name="connsiteX24" fmla="*/ 395513 w 999729"/>
                  <a:gd name="connsiteY24" fmla="*/ 1509632 h 1511046"/>
                  <a:gd name="connsiteX25" fmla="*/ 405038 w 999729"/>
                  <a:gd name="connsiteY25" fmla="*/ 1486772 h 1511046"/>
                  <a:gd name="connsiteX26" fmla="*/ 411319 w 999729"/>
                  <a:gd name="connsiteY26" fmla="*/ 1446407 h 1511046"/>
                  <a:gd name="connsiteX27" fmla="*/ 417601 w 999729"/>
                  <a:gd name="connsiteY27" fmla="*/ 1384314 h 1511046"/>
                  <a:gd name="connsiteX28" fmla="*/ 432275 w 999729"/>
                  <a:gd name="connsiteY28" fmla="*/ 1324126 h 1511046"/>
                  <a:gd name="connsiteX29" fmla="*/ 475523 w 999729"/>
                  <a:gd name="connsiteY29" fmla="*/ 1260077 h 1511046"/>
                  <a:gd name="connsiteX30" fmla="*/ 536689 w 999729"/>
                  <a:gd name="connsiteY30" fmla="*/ 1225065 h 1511046"/>
                  <a:gd name="connsiteX31" fmla="*/ 609388 w 999729"/>
                  <a:gd name="connsiteY31" fmla="*/ 1216674 h 1511046"/>
                  <a:gd name="connsiteX32" fmla="*/ 709117 w 999729"/>
                  <a:gd name="connsiteY32" fmla="*/ 1281855 h 1511046"/>
                  <a:gd name="connsiteX33" fmla="*/ 786038 w 999729"/>
                  <a:gd name="connsiteY33" fmla="*/ 1318772 h 1511046"/>
                  <a:gd name="connsiteX34" fmla="*/ 828669 w 999729"/>
                  <a:gd name="connsiteY34" fmla="*/ 1298898 h 1511046"/>
                  <a:gd name="connsiteX35" fmla="*/ 769511 w 999729"/>
                  <a:gd name="connsiteY35" fmla="*/ 1243704 h 1511046"/>
                  <a:gd name="connsiteX36" fmla="*/ 656498 w 999729"/>
                  <a:gd name="connsiteY36" fmla="*/ 1151492 h 1511046"/>
                  <a:gd name="connsiteX37" fmla="*/ 654232 w 999729"/>
                  <a:gd name="connsiteY37" fmla="*/ 1103095 h 1511046"/>
                  <a:gd name="connsiteX38" fmla="*/ 679358 w 999729"/>
                  <a:gd name="connsiteY38" fmla="*/ 1084817 h 1511046"/>
                  <a:gd name="connsiteX39" fmla="*/ 732698 w 999729"/>
                  <a:gd name="connsiteY39" fmla="*/ 1077197 h 1511046"/>
                  <a:gd name="connsiteX40" fmla="*/ 907958 w 999729"/>
                  <a:gd name="connsiteY40" fmla="*/ 1086722 h 1511046"/>
                  <a:gd name="connsiteX41" fmla="*/ 964655 w 999729"/>
                  <a:gd name="connsiteY41" fmla="*/ 1090589 h 1511046"/>
                  <a:gd name="connsiteX42" fmla="*/ 998214 w 999729"/>
                  <a:gd name="connsiteY42" fmla="*/ 1044039 h 1511046"/>
                  <a:gd name="connsiteX43" fmla="*/ 926854 w 999729"/>
                  <a:gd name="connsiteY43" fmla="*/ 1029572 h 1511046"/>
                  <a:gd name="connsiteX44" fmla="*/ 811420 w 999729"/>
                  <a:gd name="connsiteY44" fmla="*/ 1032043 h 1511046"/>
                  <a:gd name="connsiteX45" fmla="*/ 654594 w 999729"/>
                  <a:gd name="connsiteY45" fmla="*/ 1044812 h 1511046"/>
                  <a:gd name="connsiteX46" fmla="*/ 648312 w 999729"/>
                  <a:gd name="connsiteY46" fmla="*/ 1021025 h 1511046"/>
                  <a:gd name="connsiteX47" fmla="*/ 681263 w 999729"/>
                  <a:gd name="connsiteY47" fmla="*/ 987662 h 1511046"/>
                  <a:gd name="connsiteX48" fmla="*/ 725078 w 999729"/>
                  <a:gd name="connsiteY48" fmla="*/ 947657 h 1511046"/>
                  <a:gd name="connsiteX49" fmla="*/ 740318 w 999729"/>
                  <a:gd name="connsiteY49" fmla="*/ 934322 h 1511046"/>
                  <a:gd name="connsiteX50" fmla="*/ 761273 w 999729"/>
                  <a:gd name="connsiteY50" fmla="*/ 913367 h 1511046"/>
                  <a:gd name="connsiteX51" fmla="*/ 774608 w 999729"/>
                  <a:gd name="connsiteY51" fmla="*/ 884792 h 1511046"/>
                  <a:gd name="connsiteX52" fmla="*/ 772703 w 999729"/>
                  <a:gd name="connsiteY52" fmla="*/ 869552 h 1511046"/>
                  <a:gd name="connsiteX53" fmla="*/ 746033 w 999729"/>
                  <a:gd name="connsiteY53" fmla="*/ 869552 h 1511046"/>
                  <a:gd name="connsiteX54" fmla="*/ 673334 w 999729"/>
                  <a:gd name="connsiteY54" fmla="*/ 921503 h 1511046"/>
                  <a:gd name="connsiteX55" fmla="*/ 591059 w 999729"/>
                  <a:gd name="connsiteY55" fmla="*/ 940448 h 1511046"/>
                  <a:gd name="connsiteX56" fmla="*/ 515528 w 999729"/>
                  <a:gd name="connsiteY56" fmla="*/ 842882 h 1511046"/>
                  <a:gd name="connsiteX57" fmla="*/ 511718 w 999729"/>
                  <a:gd name="connsiteY57" fmla="*/ 353297 h 1511046"/>
                  <a:gd name="connsiteX58" fmla="*/ 507908 w 999729"/>
                  <a:gd name="connsiteY58" fmla="*/ 89017 h 1511046"/>
                  <a:gd name="connsiteX59" fmla="*/ 498383 w 999729"/>
                  <a:gd name="connsiteY59" fmla="*/ 35162 h 1511046"/>
                  <a:gd name="connsiteX60" fmla="*/ 482011 w 999729"/>
                  <a:gd name="connsiteY60" fmla="*/ 4888 h 1511046"/>
                  <a:gd name="connsiteX61" fmla="*/ 437886 w 999729"/>
                  <a:gd name="connsiteY61" fmla="*/ 10191 h 1511046"/>
                  <a:gd name="connsiteX62" fmla="*/ 433614 w 999729"/>
                  <a:gd name="connsiteY62" fmla="*/ 100448 h 1511046"/>
                  <a:gd name="connsiteX63" fmla="*/ 444837 w 999729"/>
                  <a:gd name="connsiteY63" fmla="*/ 220926 h 1511046"/>
                  <a:gd name="connsiteX64" fmla="*/ 448853 w 999729"/>
                  <a:gd name="connsiteY64" fmla="*/ 416162 h 1511046"/>
                  <a:gd name="connsiteX65" fmla="*/ 453179 w 999729"/>
                  <a:gd name="connsiteY65" fmla="*/ 752006 h 1511046"/>
                  <a:gd name="connsiteX66" fmla="*/ 436085 w 999729"/>
                  <a:gd name="connsiteY66" fmla="*/ 859152 h 1511046"/>
                  <a:gd name="connsiteX0" fmla="*/ 436085 w 1026300"/>
                  <a:gd name="connsiteY0" fmla="*/ 859152 h 1511046"/>
                  <a:gd name="connsiteX1" fmla="*/ 400661 w 1026300"/>
                  <a:gd name="connsiteY1" fmla="*/ 921965 h 1511046"/>
                  <a:gd name="connsiteX2" fmla="*/ 350875 w 1026300"/>
                  <a:gd name="connsiteY2" fmla="*/ 958521 h 1511046"/>
                  <a:gd name="connsiteX3" fmla="*/ 271122 w 1026300"/>
                  <a:gd name="connsiteY3" fmla="*/ 962125 h 1511046"/>
                  <a:gd name="connsiteX4" fmla="*/ 179887 w 1026300"/>
                  <a:gd name="connsiteY4" fmla="*/ 929946 h 1511046"/>
                  <a:gd name="connsiteX5" fmla="*/ 67853 w 1026300"/>
                  <a:gd name="connsiteY5" fmla="*/ 869552 h 1511046"/>
                  <a:gd name="connsiteX6" fmla="*/ 54518 w 1026300"/>
                  <a:gd name="connsiteY6" fmla="*/ 890507 h 1511046"/>
                  <a:gd name="connsiteX7" fmla="*/ 58328 w 1026300"/>
                  <a:gd name="connsiteY7" fmla="*/ 928607 h 1511046"/>
                  <a:gd name="connsiteX8" fmla="*/ 88808 w 1026300"/>
                  <a:gd name="connsiteY8" fmla="*/ 953372 h 1511046"/>
                  <a:gd name="connsiteX9" fmla="*/ 174533 w 1026300"/>
                  <a:gd name="connsiteY9" fmla="*/ 984213 h 1511046"/>
                  <a:gd name="connsiteX10" fmla="*/ 270555 w 1026300"/>
                  <a:gd name="connsiteY10" fmla="*/ 1031066 h 1511046"/>
                  <a:gd name="connsiteX11" fmla="*/ 286928 w 1026300"/>
                  <a:gd name="connsiteY11" fmla="*/ 1071482 h 1511046"/>
                  <a:gd name="connsiteX12" fmla="*/ 272615 w 1026300"/>
                  <a:gd name="connsiteY12" fmla="*/ 1114371 h 1511046"/>
                  <a:gd name="connsiteX13" fmla="*/ 194458 w 1026300"/>
                  <a:gd name="connsiteY13" fmla="*/ 1145365 h 1511046"/>
                  <a:gd name="connsiteX14" fmla="*/ 88295 w 1026300"/>
                  <a:gd name="connsiteY14" fmla="*/ 1160245 h 1511046"/>
                  <a:gd name="connsiteX15" fmla="*/ 12608 w 1026300"/>
                  <a:gd name="connsiteY15" fmla="*/ 1170542 h 1511046"/>
                  <a:gd name="connsiteX16" fmla="*/ 14513 w 1026300"/>
                  <a:gd name="connsiteY16" fmla="*/ 1208642 h 1511046"/>
                  <a:gd name="connsiteX17" fmla="*/ 153578 w 1026300"/>
                  <a:gd name="connsiteY17" fmla="*/ 1217395 h 1511046"/>
                  <a:gd name="connsiteX18" fmla="*/ 344233 w 1026300"/>
                  <a:gd name="connsiteY18" fmla="*/ 1212452 h 1511046"/>
                  <a:gd name="connsiteX19" fmla="*/ 370748 w 1026300"/>
                  <a:gd name="connsiteY19" fmla="*/ 1268675 h 1511046"/>
                  <a:gd name="connsiteX20" fmla="*/ 343305 w 1026300"/>
                  <a:gd name="connsiteY20" fmla="*/ 1351568 h 1511046"/>
                  <a:gd name="connsiteX21" fmla="*/ 336458 w 1026300"/>
                  <a:gd name="connsiteY21" fmla="*/ 1415360 h 1511046"/>
                  <a:gd name="connsiteX22" fmla="*/ 340268 w 1026300"/>
                  <a:gd name="connsiteY22" fmla="*/ 1458197 h 1511046"/>
                  <a:gd name="connsiteX23" fmla="*/ 372653 w 1026300"/>
                  <a:gd name="connsiteY23" fmla="*/ 1507727 h 1511046"/>
                  <a:gd name="connsiteX24" fmla="*/ 395513 w 1026300"/>
                  <a:gd name="connsiteY24" fmla="*/ 1509632 h 1511046"/>
                  <a:gd name="connsiteX25" fmla="*/ 405038 w 1026300"/>
                  <a:gd name="connsiteY25" fmla="*/ 1486772 h 1511046"/>
                  <a:gd name="connsiteX26" fmla="*/ 411319 w 1026300"/>
                  <a:gd name="connsiteY26" fmla="*/ 1446407 h 1511046"/>
                  <a:gd name="connsiteX27" fmla="*/ 417601 w 1026300"/>
                  <a:gd name="connsiteY27" fmla="*/ 1384314 h 1511046"/>
                  <a:gd name="connsiteX28" fmla="*/ 432275 w 1026300"/>
                  <a:gd name="connsiteY28" fmla="*/ 1324126 h 1511046"/>
                  <a:gd name="connsiteX29" fmla="*/ 475523 w 1026300"/>
                  <a:gd name="connsiteY29" fmla="*/ 1260077 h 1511046"/>
                  <a:gd name="connsiteX30" fmla="*/ 536689 w 1026300"/>
                  <a:gd name="connsiteY30" fmla="*/ 1225065 h 1511046"/>
                  <a:gd name="connsiteX31" fmla="*/ 609388 w 1026300"/>
                  <a:gd name="connsiteY31" fmla="*/ 1216674 h 1511046"/>
                  <a:gd name="connsiteX32" fmla="*/ 709117 w 1026300"/>
                  <a:gd name="connsiteY32" fmla="*/ 1281855 h 1511046"/>
                  <a:gd name="connsiteX33" fmla="*/ 786038 w 1026300"/>
                  <a:gd name="connsiteY33" fmla="*/ 1318772 h 1511046"/>
                  <a:gd name="connsiteX34" fmla="*/ 828669 w 1026300"/>
                  <a:gd name="connsiteY34" fmla="*/ 1298898 h 1511046"/>
                  <a:gd name="connsiteX35" fmla="*/ 769511 w 1026300"/>
                  <a:gd name="connsiteY35" fmla="*/ 1243704 h 1511046"/>
                  <a:gd name="connsiteX36" fmla="*/ 656498 w 1026300"/>
                  <a:gd name="connsiteY36" fmla="*/ 1151492 h 1511046"/>
                  <a:gd name="connsiteX37" fmla="*/ 654232 w 1026300"/>
                  <a:gd name="connsiteY37" fmla="*/ 1103095 h 1511046"/>
                  <a:gd name="connsiteX38" fmla="*/ 679358 w 1026300"/>
                  <a:gd name="connsiteY38" fmla="*/ 1084817 h 1511046"/>
                  <a:gd name="connsiteX39" fmla="*/ 732698 w 1026300"/>
                  <a:gd name="connsiteY39" fmla="*/ 1077197 h 1511046"/>
                  <a:gd name="connsiteX40" fmla="*/ 907958 w 1026300"/>
                  <a:gd name="connsiteY40" fmla="*/ 1086722 h 1511046"/>
                  <a:gd name="connsiteX41" fmla="*/ 964655 w 1026300"/>
                  <a:gd name="connsiteY41" fmla="*/ 1090589 h 1511046"/>
                  <a:gd name="connsiteX42" fmla="*/ 1025399 w 1026300"/>
                  <a:gd name="connsiteY42" fmla="*/ 1048982 h 1511046"/>
                  <a:gd name="connsiteX43" fmla="*/ 926854 w 1026300"/>
                  <a:gd name="connsiteY43" fmla="*/ 1029572 h 1511046"/>
                  <a:gd name="connsiteX44" fmla="*/ 811420 w 1026300"/>
                  <a:gd name="connsiteY44" fmla="*/ 1032043 h 1511046"/>
                  <a:gd name="connsiteX45" fmla="*/ 654594 w 1026300"/>
                  <a:gd name="connsiteY45" fmla="*/ 1044812 h 1511046"/>
                  <a:gd name="connsiteX46" fmla="*/ 648312 w 1026300"/>
                  <a:gd name="connsiteY46" fmla="*/ 1021025 h 1511046"/>
                  <a:gd name="connsiteX47" fmla="*/ 681263 w 1026300"/>
                  <a:gd name="connsiteY47" fmla="*/ 987662 h 1511046"/>
                  <a:gd name="connsiteX48" fmla="*/ 725078 w 1026300"/>
                  <a:gd name="connsiteY48" fmla="*/ 947657 h 1511046"/>
                  <a:gd name="connsiteX49" fmla="*/ 740318 w 1026300"/>
                  <a:gd name="connsiteY49" fmla="*/ 934322 h 1511046"/>
                  <a:gd name="connsiteX50" fmla="*/ 761273 w 1026300"/>
                  <a:gd name="connsiteY50" fmla="*/ 913367 h 1511046"/>
                  <a:gd name="connsiteX51" fmla="*/ 774608 w 1026300"/>
                  <a:gd name="connsiteY51" fmla="*/ 884792 h 1511046"/>
                  <a:gd name="connsiteX52" fmla="*/ 772703 w 1026300"/>
                  <a:gd name="connsiteY52" fmla="*/ 869552 h 1511046"/>
                  <a:gd name="connsiteX53" fmla="*/ 746033 w 1026300"/>
                  <a:gd name="connsiteY53" fmla="*/ 869552 h 1511046"/>
                  <a:gd name="connsiteX54" fmla="*/ 673334 w 1026300"/>
                  <a:gd name="connsiteY54" fmla="*/ 921503 h 1511046"/>
                  <a:gd name="connsiteX55" fmla="*/ 591059 w 1026300"/>
                  <a:gd name="connsiteY55" fmla="*/ 940448 h 1511046"/>
                  <a:gd name="connsiteX56" fmla="*/ 515528 w 1026300"/>
                  <a:gd name="connsiteY56" fmla="*/ 842882 h 1511046"/>
                  <a:gd name="connsiteX57" fmla="*/ 511718 w 1026300"/>
                  <a:gd name="connsiteY57" fmla="*/ 353297 h 1511046"/>
                  <a:gd name="connsiteX58" fmla="*/ 507908 w 1026300"/>
                  <a:gd name="connsiteY58" fmla="*/ 89017 h 1511046"/>
                  <a:gd name="connsiteX59" fmla="*/ 498383 w 1026300"/>
                  <a:gd name="connsiteY59" fmla="*/ 35162 h 1511046"/>
                  <a:gd name="connsiteX60" fmla="*/ 482011 w 1026300"/>
                  <a:gd name="connsiteY60" fmla="*/ 4888 h 1511046"/>
                  <a:gd name="connsiteX61" fmla="*/ 437886 w 1026300"/>
                  <a:gd name="connsiteY61" fmla="*/ 10191 h 1511046"/>
                  <a:gd name="connsiteX62" fmla="*/ 433614 w 1026300"/>
                  <a:gd name="connsiteY62" fmla="*/ 100448 h 1511046"/>
                  <a:gd name="connsiteX63" fmla="*/ 444837 w 1026300"/>
                  <a:gd name="connsiteY63" fmla="*/ 220926 h 1511046"/>
                  <a:gd name="connsiteX64" fmla="*/ 448853 w 1026300"/>
                  <a:gd name="connsiteY64" fmla="*/ 416162 h 1511046"/>
                  <a:gd name="connsiteX65" fmla="*/ 453179 w 1026300"/>
                  <a:gd name="connsiteY65" fmla="*/ 752006 h 1511046"/>
                  <a:gd name="connsiteX66" fmla="*/ 436085 w 1026300"/>
                  <a:gd name="connsiteY66" fmla="*/ 859152 h 1511046"/>
                  <a:gd name="connsiteX0" fmla="*/ 436085 w 1026780"/>
                  <a:gd name="connsiteY0" fmla="*/ 859152 h 1511046"/>
                  <a:gd name="connsiteX1" fmla="*/ 400661 w 1026780"/>
                  <a:gd name="connsiteY1" fmla="*/ 921965 h 1511046"/>
                  <a:gd name="connsiteX2" fmla="*/ 350875 w 1026780"/>
                  <a:gd name="connsiteY2" fmla="*/ 958521 h 1511046"/>
                  <a:gd name="connsiteX3" fmla="*/ 271122 w 1026780"/>
                  <a:gd name="connsiteY3" fmla="*/ 962125 h 1511046"/>
                  <a:gd name="connsiteX4" fmla="*/ 179887 w 1026780"/>
                  <a:gd name="connsiteY4" fmla="*/ 929946 h 1511046"/>
                  <a:gd name="connsiteX5" fmla="*/ 67853 w 1026780"/>
                  <a:gd name="connsiteY5" fmla="*/ 869552 h 1511046"/>
                  <a:gd name="connsiteX6" fmla="*/ 54518 w 1026780"/>
                  <a:gd name="connsiteY6" fmla="*/ 890507 h 1511046"/>
                  <a:gd name="connsiteX7" fmla="*/ 58328 w 1026780"/>
                  <a:gd name="connsiteY7" fmla="*/ 928607 h 1511046"/>
                  <a:gd name="connsiteX8" fmla="*/ 88808 w 1026780"/>
                  <a:gd name="connsiteY8" fmla="*/ 953372 h 1511046"/>
                  <a:gd name="connsiteX9" fmla="*/ 174533 w 1026780"/>
                  <a:gd name="connsiteY9" fmla="*/ 984213 h 1511046"/>
                  <a:gd name="connsiteX10" fmla="*/ 270555 w 1026780"/>
                  <a:gd name="connsiteY10" fmla="*/ 1031066 h 1511046"/>
                  <a:gd name="connsiteX11" fmla="*/ 286928 w 1026780"/>
                  <a:gd name="connsiteY11" fmla="*/ 1071482 h 1511046"/>
                  <a:gd name="connsiteX12" fmla="*/ 272615 w 1026780"/>
                  <a:gd name="connsiteY12" fmla="*/ 1114371 h 1511046"/>
                  <a:gd name="connsiteX13" fmla="*/ 194458 w 1026780"/>
                  <a:gd name="connsiteY13" fmla="*/ 1145365 h 1511046"/>
                  <a:gd name="connsiteX14" fmla="*/ 88295 w 1026780"/>
                  <a:gd name="connsiteY14" fmla="*/ 1160245 h 1511046"/>
                  <a:gd name="connsiteX15" fmla="*/ 12608 w 1026780"/>
                  <a:gd name="connsiteY15" fmla="*/ 1170542 h 1511046"/>
                  <a:gd name="connsiteX16" fmla="*/ 14513 w 1026780"/>
                  <a:gd name="connsiteY16" fmla="*/ 1208642 h 1511046"/>
                  <a:gd name="connsiteX17" fmla="*/ 153578 w 1026780"/>
                  <a:gd name="connsiteY17" fmla="*/ 1217395 h 1511046"/>
                  <a:gd name="connsiteX18" fmla="*/ 344233 w 1026780"/>
                  <a:gd name="connsiteY18" fmla="*/ 1212452 h 1511046"/>
                  <a:gd name="connsiteX19" fmla="*/ 370748 w 1026780"/>
                  <a:gd name="connsiteY19" fmla="*/ 1268675 h 1511046"/>
                  <a:gd name="connsiteX20" fmla="*/ 343305 w 1026780"/>
                  <a:gd name="connsiteY20" fmla="*/ 1351568 h 1511046"/>
                  <a:gd name="connsiteX21" fmla="*/ 336458 w 1026780"/>
                  <a:gd name="connsiteY21" fmla="*/ 1415360 h 1511046"/>
                  <a:gd name="connsiteX22" fmla="*/ 340268 w 1026780"/>
                  <a:gd name="connsiteY22" fmla="*/ 1458197 h 1511046"/>
                  <a:gd name="connsiteX23" fmla="*/ 372653 w 1026780"/>
                  <a:gd name="connsiteY23" fmla="*/ 1507727 h 1511046"/>
                  <a:gd name="connsiteX24" fmla="*/ 395513 w 1026780"/>
                  <a:gd name="connsiteY24" fmla="*/ 1509632 h 1511046"/>
                  <a:gd name="connsiteX25" fmla="*/ 405038 w 1026780"/>
                  <a:gd name="connsiteY25" fmla="*/ 1486772 h 1511046"/>
                  <a:gd name="connsiteX26" fmla="*/ 411319 w 1026780"/>
                  <a:gd name="connsiteY26" fmla="*/ 1446407 h 1511046"/>
                  <a:gd name="connsiteX27" fmla="*/ 417601 w 1026780"/>
                  <a:gd name="connsiteY27" fmla="*/ 1384314 h 1511046"/>
                  <a:gd name="connsiteX28" fmla="*/ 432275 w 1026780"/>
                  <a:gd name="connsiteY28" fmla="*/ 1324126 h 1511046"/>
                  <a:gd name="connsiteX29" fmla="*/ 475523 w 1026780"/>
                  <a:gd name="connsiteY29" fmla="*/ 1260077 h 1511046"/>
                  <a:gd name="connsiteX30" fmla="*/ 536689 w 1026780"/>
                  <a:gd name="connsiteY30" fmla="*/ 1225065 h 1511046"/>
                  <a:gd name="connsiteX31" fmla="*/ 609388 w 1026780"/>
                  <a:gd name="connsiteY31" fmla="*/ 1216674 h 1511046"/>
                  <a:gd name="connsiteX32" fmla="*/ 709117 w 1026780"/>
                  <a:gd name="connsiteY32" fmla="*/ 1281855 h 1511046"/>
                  <a:gd name="connsiteX33" fmla="*/ 786038 w 1026780"/>
                  <a:gd name="connsiteY33" fmla="*/ 1318772 h 1511046"/>
                  <a:gd name="connsiteX34" fmla="*/ 828669 w 1026780"/>
                  <a:gd name="connsiteY34" fmla="*/ 1298898 h 1511046"/>
                  <a:gd name="connsiteX35" fmla="*/ 769511 w 1026780"/>
                  <a:gd name="connsiteY35" fmla="*/ 1243704 h 1511046"/>
                  <a:gd name="connsiteX36" fmla="*/ 656498 w 1026780"/>
                  <a:gd name="connsiteY36" fmla="*/ 1151492 h 1511046"/>
                  <a:gd name="connsiteX37" fmla="*/ 654232 w 1026780"/>
                  <a:gd name="connsiteY37" fmla="*/ 1103095 h 1511046"/>
                  <a:gd name="connsiteX38" fmla="*/ 679358 w 1026780"/>
                  <a:gd name="connsiteY38" fmla="*/ 1084817 h 1511046"/>
                  <a:gd name="connsiteX39" fmla="*/ 732698 w 1026780"/>
                  <a:gd name="connsiteY39" fmla="*/ 1077197 h 1511046"/>
                  <a:gd name="connsiteX40" fmla="*/ 907958 w 1026780"/>
                  <a:gd name="connsiteY40" fmla="*/ 1086722 h 1511046"/>
                  <a:gd name="connsiteX41" fmla="*/ 979483 w 1026780"/>
                  <a:gd name="connsiteY41" fmla="*/ 1080703 h 1511046"/>
                  <a:gd name="connsiteX42" fmla="*/ 1025399 w 1026780"/>
                  <a:gd name="connsiteY42" fmla="*/ 1048982 h 1511046"/>
                  <a:gd name="connsiteX43" fmla="*/ 926854 w 1026780"/>
                  <a:gd name="connsiteY43" fmla="*/ 1029572 h 1511046"/>
                  <a:gd name="connsiteX44" fmla="*/ 811420 w 1026780"/>
                  <a:gd name="connsiteY44" fmla="*/ 1032043 h 1511046"/>
                  <a:gd name="connsiteX45" fmla="*/ 654594 w 1026780"/>
                  <a:gd name="connsiteY45" fmla="*/ 1044812 h 1511046"/>
                  <a:gd name="connsiteX46" fmla="*/ 648312 w 1026780"/>
                  <a:gd name="connsiteY46" fmla="*/ 1021025 h 1511046"/>
                  <a:gd name="connsiteX47" fmla="*/ 681263 w 1026780"/>
                  <a:gd name="connsiteY47" fmla="*/ 987662 h 1511046"/>
                  <a:gd name="connsiteX48" fmla="*/ 725078 w 1026780"/>
                  <a:gd name="connsiteY48" fmla="*/ 947657 h 1511046"/>
                  <a:gd name="connsiteX49" fmla="*/ 740318 w 1026780"/>
                  <a:gd name="connsiteY49" fmla="*/ 934322 h 1511046"/>
                  <a:gd name="connsiteX50" fmla="*/ 761273 w 1026780"/>
                  <a:gd name="connsiteY50" fmla="*/ 913367 h 1511046"/>
                  <a:gd name="connsiteX51" fmla="*/ 774608 w 1026780"/>
                  <a:gd name="connsiteY51" fmla="*/ 884792 h 1511046"/>
                  <a:gd name="connsiteX52" fmla="*/ 772703 w 1026780"/>
                  <a:gd name="connsiteY52" fmla="*/ 869552 h 1511046"/>
                  <a:gd name="connsiteX53" fmla="*/ 746033 w 1026780"/>
                  <a:gd name="connsiteY53" fmla="*/ 869552 h 1511046"/>
                  <a:gd name="connsiteX54" fmla="*/ 673334 w 1026780"/>
                  <a:gd name="connsiteY54" fmla="*/ 921503 h 1511046"/>
                  <a:gd name="connsiteX55" fmla="*/ 591059 w 1026780"/>
                  <a:gd name="connsiteY55" fmla="*/ 940448 h 1511046"/>
                  <a:gd name="connsiteX56" fmla="*/ 515528 w 1026780"/>
                  <a:gd name="connsiteY56" fmla="*/ 842882 h 1511046"/>
                  <a:gd name="connsiteX57" fmla="*/ 511718 w 1026780"/>
                  <a:gd name="connsiteY57" fmla="*/ 353297 h 1511046"/>
                  <a:gd name="connsiteX58" fmla="*/ 507908 w 1026780"/>
                  <a:gd name="connsiteY58" fmla="*/ 89017 h 1511046"/>
                  <a:gd name="connsiteX59" fmla="*/ 498383 w 1026780"/>
                  <a:gd name="connsiteY59" fmla="*/ 35162 h 1511046"/>
                  <a:gd name="connsiteX60" fmla="*/ 482011 w 1026780"/>
                  <a:gd name="connsiteY60" fmla="*/ 4888 h 1511046"/>
                  <a:gd name="connsiteX61" fmla="*/ 437886 w 1026780"/>
                  <a:gd name="connsiteY61" fmla="*/ 10191 h 1511046"/>
                  <a:gd name="connsiteX62" fmla="*/ 433614 w 1026780"/>
                  <a:gd name="connsiteY62" fmla="*/ 100448 h 1511046"/>
                  <a:gd name="connsiteX63" fmla="*/ 444837 w 1026780"/>
                  <a:gd name="connsiteY63" fmla="*/ 220926 h 1511046"/>
                  <a:gd name="connsiteX64" fmla="*/ 448853 w 1026780"/>
                  <a:gd name="connsiteY64" fmla="*/ 416162 h 1511046"/>
                  <a:gd name="connsiteX65" fmla="*/ 453179 w 1026780"/>
                  <a:gd name="connsiteY65" fmla="*/ 752006 h 1511046"/>
                  <a:gd name="connsiteX66" fmla="*/ 436085 w 1026780"/>
                  <a:gd name="connsiteY66" fmla="*/ 859152 h 1511046"/>
                  <a:gd name="connsiteX0" fmla="*/ 436085 w 1027001"/>
                  <a:gd name="connsiteY0" fmla="*/ 859152 h 1511046"/>
                  <a:gd name="connsiteX1" fmla="*/ 400661 w 1027001"/>
                  <a:gd name="connsiteY1" fmla="*/ 921965 h 1511046"/>
                  <a:gd name="connsiteX2" fmla="*/ 350875 w 1027001"/>
                  <a:gd name="connsiteY2" fmla="*/ 958521 h 1511046"/>
                  <a:gd name="connsiteX3" fmla="*/ 271122 w 1027001"/>
                  <a:gd name="connsiteY3" fmla="*/ 962125 h 1511046"/>
                  <a:gd name="connsiteX4" fmla="*/ 179887 w 1027001"/>
                  <a:gd name="connsiteY4" fmla="*/ 929946 h 1511046"/>
                  <a:gd name="connsiteX5" fmla="*/ 67853 w 1027001"/>
                  <a:gd name="connsiteY5" fmla="*/ 869552 h 1511046"/>
                  <a:gd name="connsiteX6" fmla="*/ 54518 w 1027001"/>
                  <a:gd name="connsiteY6" fmla="*/ 890507 h 1511046"/>
                  <a:gd name="connsiteX7" fmla="*/ 58328 w 1027001"/>
                  <a:gd name="connsiteY7" fmla="*/ 928607 h 1511046"/>
                  <a:gd name="connsiteX8" fmla="*/ 88808 w 1027001"/>
                  <a:gd name="connsiteY8" fmla="*/ 953372 h 1511046"/>
                  <a:gd name="connsiteX9" fmla="*/ 174533 w 1027001"/>
                  <a:gd name="connsiteY9" fmla="*/ 984213 h 1511046"/>
                  <a:gd name="connsiteX10" fmla="*/ 270555 w 1027001"/>
                  <a:gd name="connsiteY10" fmla="*/ 1031066 h 1511046"/>
                  <a:gd name="connsiteX11" fmla="*/ 286928 w 1027001"/>
                  <a:gd name="connsiteY11" fmla="*/ 1071482 h 1511046"/>
                  <a:gd name="connsiteX12" fmla="*/ 272615 w 1027001"/>
                  <a:gd name="connsiteY12" fmla="*/ 1114371 h 1511046"/>
                  <a:gd name="connsiteX13" fmla="*/ 194458 w 1027001"/>
                  <a:gd name="connsiteY13" fmla="*/ 1145365 h 1511046"/>
                  <a:gd name="connsiteX14" fmla="*/ 88295 w 1027001"/>
                  <a:gd name="connsiteY14" fmla="*/ 1160245 h 1511046"/>
                  <a:gd name="connsiteX15" fmla="*/ 12608 w 1027001"/>
                  <a:gd name="connsiteY15" fmla="*/ 1170542 h 1511046"/>
                  <a:gd name="connsiteX16" fmla="*/ 14513 w 1027001"/>
                  <a:gd name="connsiteY16" fmla="*/ 1208642 h 1511046"/>
                  <a:gd name="connsiteX17" fmla="*/ 153578 w 1027001"/>
                  <a:gd name="connsiteY17" fmla="*/ 1217395 h 1511046"/>
                  <a:gd name="connsiteX18" fmla="*/ 344233 w 1027001"/>
                  <a:gd name="connsiteY18" fmla="*/ 1212452 h 1511046"/>
                  <a:gd name="connsiteX19" fmla="*/ 370748 w 1027001"/>
                  <a:gd name="connsiteY19" fmla="*/ 1268675 h 1511046"/>
                  <a:gd name="connsiteX20" fmla="*/ 343305 w 1027001"/>
                  <a:gd name="connsiteY20" fmla="*/ 1351568 h 1511046"/>
                  <a:gd name="connsiteX21" fmla="*/ 336458 w 1027001"/>
                  <a:gd name="connsiteY21" fmla="*/ 1415360 h 1511046"/>
                  <a:gd name="connsiteX22" fmla="*/ 340268 w 1027001"/>
                  <a:gd name="connsiteY22" fmla="*/ 1458197 h 1511046"/>
                  <a:gd name="connsiteX23" fmla="*/ 372653 w 1027001"/>
                  <a:gd name="connsiteY23" fmla="*/ 1507727 h 1511046"/>
                  <a:gd name="connsiteX24" fmla="*/ 395513 w 1027001"/>
                  <a:gd name="connsiteY24" fmla="*/ 1509632 h 1511046"/>
                  <a:gd name="connsiteX25" fmla="*/ 405038 w 1027001"/>
                  <a:gd name="connsiteY25" fmla="*/ 1486772 h 1511046"/>
                  <a:gd name="connsiteX26" fmla="*/ 411319 w 1027001"/>
                  <a:gd name="connsiteY26" fmla="*/ 1446407 h 1511046"/>
                  <a:gd name="connsiteX27" fmla="*/ 417601 w 1027001"/>
                  <a:gd name="connsiteY27" fmla="*/ 1384314 h 1511046"/>
                  <a:gd name="connsiteX28" fmla="*/ 432275 w 1027001"/>
                  <a:gd name="connsiteY28" fmla="*/ 1324126 h 1511046"/>
                  <a:gd name="connsiteX29" fmla="*/ 475523 w 1027001"/>
                  <a:gd name="connsiteY29" fmla="*/ 1260077 h 1511046"/>
                  <a:gd name="connsiteX30" fmla="*/ 536689 w 1027001"/>
                  <a:gd name="connsiteY30" fmla="*/ 1225065 h 1511046"/>
                  <a:gd name="connsiteX31" fmla="*/ 609388 w 1027001"/>
                  <a:gd name="connsiteY31" fmla="*/ 1216674 h 1511046"/>
                  <a:gd name="connsiteX32" fmla="*/ 709117 w 1027001"/>
                  <a:gd name="connsiteY32" fmla="*/ 1281855 h 1511046"/>
                  <a:gd name="connsiteX33" fmla="*/ 786038 w 1027001"/>
                  <a:gd name="connsiteY33" fmla="*/ 1318772 h 1511046"/>
                  <a:gd name="connsiteX34" fmla="*/ 828669 w 1027001"/>
                  <a:gd name="connsiteY34" fmla="*/ 1298898 h 1511046"/>
                  <a:gd name="connsiteX35" fmla="*/ 769511 w 1027001"/>
                  <a:gd name="connsiteY35" fmla="*/ 1243704 h 1511046"/>
                  <a:gd name="connsiteX36" fmla="*/ 656498 w 1027001"/>
                  <a:gd name="connsiteY36" fmla="*/ 1151492 h 1511046"/>
                  <a:gd name="connsiteX37" fmla="*/ 654232 w 1027001"/>
                  <a:gd name="connsiteY37" fmla="*/ 1103095 h 1511046"/>
                  <a:gd name="connsiteX38" fmla="*/ 679358 w 1027001"/>
                  <a:gd name="connsiteY38" fmla="*/ 1084817 h 1511046"/>
                  <a:gd name="connsiteX39" fmla="*/ 732698 w 1027001"/>
                  <a:gd name="connsiteY39" fmla="*/ 1077197 h 1511046"/>
                  <a:gd name="connsiteX40" fmla="*/ 870887 w 1027001"/>
                  <a:gd name="connsiteY40" fmla="*/ 1086721 h 1511046"/>
                  <a:gd name="connsiteX41" fmla="*/ 979483 w 1027001"/>
                  <a:gd name="connsiteY41" fmla="*/ 1080703 h 1511046"/>
                  <a:gd name="connsiteX42" fmla="*/ 1025399 w 1027001"/>
                  <a:gd name="connsiteY42" fmla="*/ 1048982 h 1511046"/>
                  <a:gd name="connsiteX43" fmla="*/ 926854 w 1027001"/>
                  <a:gd name="connsiteY43" fmla="*/ 1029572 h 1511046"/>
                  <a:gd name="connsiteX44" fmla="*/ 811420 w 1027001"/>
                  <a:gd name="connsiteY44" fmla="*/ 1032043 h 1511046"/>
                  <a:gd name="connsiteX45" fmla="*/ 654594 w 1027001"/>
                  <a:gd name="connsiteY45" fmla="*/ 1044812 h 1511046"/>
                  <a:gd name="connsiteX46" fmla="*/ 648312 w 1027001"/>
                  <a:gd name="connsiteY46" fmla="*/ 1021025 h 1511046"/>
                  <a:gd name="connsiteX47" fmla="*/ 681263 w 1027001"/>
                  <a:gd name="connsiteY47" fmla="*/ 987662 h 1511046"/>
                  <a:gd name="connsiteX48" fmla="*/ 725078 w 1027001"/>
                  <a:gd name="connsiteY48" fmla="*/ 947657 h 1511046"/>
                  <a:gd name="connsiteX49" fmla="*/ 740318 w 1027001"/>
                  <a:gd name="connsiteY49" fmla="*/ 934322 h 1511046"/>
                  <a:gd name="connsiteX50" fmla="*/ 761273 w 1027001"/>
                  <a:gd name="connsiteY50" fmla="*/ 913367 h 1511046"/>
                  <a:gd name="connsiteX51" fmla="*/ 774608 w 1027001"/>
                  <a:gd name="connsiteY51" fmla="*/ 884792 h 1511046"/>
                  <a:gd name="connsiteX52" fmla="*/ 772703 w 1027001"/>
                  <a:gd name="connsiteY52" fmla="*/ 869552 h 1511046"/>
                  <a:gd name="connsiteX53" fmla="*/ 746033 w 1027001"/>
                  <a:gd name="connsiteY53" fmla="*/ 869552 h 1511046"/>
                  <a:gd name="connsiteX54" fmla="*/ 673334 w 1027001"/>
                  <a:gd name="connsiteY54" fmla="*/ 921503 h 1511046"/>
                  <a:gd name="connsiteX55" fmla="*/ 591059 w 1027001"/>
                  <a:gd name="connsiteY55" fmla="*/ 940448 h 1511046"/>
                  <a:gd name="connsiteX56" fmla="*/ 515528 w 1027001"/>
                  <a:gd name="connsiteY56" fmla="*/ 842882 h 1511046"/>
                  <a:gd name="connsiteX57" fmla="*/ 511718 w 1027001"/>
                  <a:gd name="connsiteY57" fmla="*/ 353297 h 1511046"/>
                  <a:gd name="connsiteX58" fmla="*/ 507908 w 1027001"/>
                  <a:gd name="connsiteY58" fmla="*/ 89017 h 1511046"/>
                  <a:gd name="connsiteX59" fmla="*/ 498383 w 1027001"/>
                  <a:gd name="connsiteY59" fmla="*/ 35162 h 1511046"/>
                  <a:gd name="connsiteX60" fmla="*/ 482011 w 1027001"/>
                  <a:gd name="connsiteY60" fmla="*/ 4888 h 1511046"/>
                  <a:gd name="connsiteX61" fmla="*/ 437886 w 1027001"/>
                  <a:gd name="connsiteY61" fmla="*/ 10191 h 1511046"/>
                  <a:gd name="connsiteX62" fmla="*/ 433614 w 1027001"/>
                  <a:gd name="connsiteY62" fmla="*/ 100448 h 1511046"/>
                  <a:gd name="connsiteX63" fmla="*/ 444837 w 1027001"/>
                  <a:gd name="connsiteY63" fmla="*/ 220926 h 1511046"/>
                  <a:gd name="connsiteX64" fmla="*/ 448853 w 1027001"/>
                  <a:gd name="connsiteY64" fmla="*/ 416162 h 1511046"/>
                  <a:gd name="connsiteX65" fmla="*/ 453179 w 1027001"/>
                  <a:gd name="connsiteY65" fmla="*/ 752006 h 1511046"/>
                  <a:gd name="connsiteX66" fmla="*/ 436085 w 1027001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91059 w 1027000"/>
                  <a:gd name="connsiteY55" fmla="*/ 940448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42919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91059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76231 w 1027000"/>
                  <a:gd name="connsiteY55" fmla="*/ 935505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73334 w 1027000"/>
                  <a:gd name="connsiteY54" fmla="*/ 921503 h 1511046"/>
                  <a:gd name="connsiteX55" fmla="*/ 583645 w 1027000"/>
                  <a:gd name="connsiteY55" fmla="*/ 933034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83645 w 1027000"/>
                  <a:gd name="connsiteY55" fmla="*/ 933034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83645 w 1027000"/>
                  <a:gd name="connsiteY55" fmla="*/ 933034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73760 w 1027000"/>
                  <a:gd name="connsiteY55" fmla="*/ 930562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5528 w 1027000"/>
                  <a:gd name="connsiteY56" fmla="*/ 842882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81263 w 1027000"/>
                  <a:gd name="connsiteY47" fmla="*/ 9876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66434 w 1027000"/>
                  <a:gd name="connsiteY47" fmla="*/ 970362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73848 w 1027000"/>
                  <a:gd name="connsiteY47" fmla="*/ 977776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73848 w 1027000"/>
                  <a:gd name="connsiteY47" fmla="*/ 977776 h 1511046"/>
                  <a:gd name="connsiteX48" fmla="*/ 725078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8312 w 1027000"/>
                  <a:gd name="connsiteY46" fmla="*/ 1021025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54518 w 1027000"/>
                  <a:gd name="connsiteY6" fmla="*/ 890507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5840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45840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4 w 1027000"/>
                  <a:gd name="connsiteY45" fmla="*/ 1044812 h 1511046"/>
                  <a:gd name="connsiteX46" fmla="*/ 635955 w 1027000"/>
                  <a:gd name="connsiteY46" fmla="*/ 998782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35955 w 1027000"/>
                  <a:gd name="connsiteY46" fmla="*/ 998782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38426 w 1027000"/>
                  <a:gd name="connsiteY46" fmla="*/ 1013611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40318 w 1027000"/>
                  <a:gd name="connsiteY49" fmla="*/ 934322 h 1511046"/>
                  <a:gd name="connsiteX50" fmla="*/ 761273 w 1027000"/>
                  <a:gd name="connsiteY50" fmla="*/ 913367 h 1511046"/>
                  <a:gd name="connsiteX51" fmla="*/ 774608 w 1027000"/>
                  <a:gd name="connsiteY51" fmla="*/ 884792 h 1511046"/>
                  <a:gd name="connsiteX52" fmla="*/ 772703 w 1027000"/>
                  <a:gd name="connsiteY52" fmla="*/ 869552 h 1511046"/>
                  <a:gd name="connsiteX53" fmla="*/ 746033 w 1027000"/>
                  <a:gd name="connsiteY53" fmla="*/ 869552 h 1511046"/>
                  <a:gd name="connsiteX54" fmla="*/ 668392 w 1027000"/>
                  <a:gd name="connsiteY54" fmla="*/ 928917 h 1511046"/>
                  <a:gd name="connsiteX55" fmla="*/ 568817 w 1027000"/>
                  <a:gd name="connsiteY55" fmla="*/ 930562 h 1511046"/>
                  <a:gd name="connsiteX56" fmla="*/ 513056 w 1027000"/>
                  <a:gd name="connsiteY56" fmla="*/ 768740 h 1511046"/>
                  <a:gd name="connsiteX57" fmla="*/ 511718 w 1027000"/>
                  <a:gd name="connsiteY57" fmla="*/ 353297 h 1511046"/>
                  <a:gd name="connsiteX58" fmla="*/ 507908 w 1027000"/>
                  <a:gd name="connsiteY58" fmla="*/ 89017 h 1511046"/>
                  <a:gd name="connsiteX59" fmla="*/ 498383 w 1027000"/>
                  <a:gd name="connsiteY59" fmla="*/ 35162 h 1511046"/>
                  <a:gd name="connsiteX60" fmla="*/ 482011 w 1027000"/>
                  <a:gd name="connsiteY60" fmla="*/ 4888 h 1511046"/>
                  <a:gd name="connsiteX61" fmla="*/ 437886 w 1027000"/>
                  <a:gd name="connsiteY61" fmla="*/ 10191 h 1511046"/>
                  <a:gd name="connsiteX62" fmla="*/ 433614 w 1027000"/>
                  <a:gd name="connsiteY62" fmla="*/ 100448 h 1511046"/>
                  <a:gd name="connsiteX63" fmla="*/ 444837 w 1027000"/>
                  <a:gd name="connsiteY63" fmla="*/ 220926 h 1511046"/>
                  <a:gd name="connsiteX64" fmla="*/ 448853 w 1027000"/>
                  <a:gd name="connsiteY64" fmla="*/ 416162 h 1511046"/>
                  <a:gd name="connsiteX65" fmla="*/ 453179 w 1027000"/>
                  <a:gd name="connsiteY65" fmla="*/ 752006 h 1511046"/>
                  <a:gd name="connsiteX66" fmla="*/ 436085 w 1027000"/>
                  <a:gd name="connsiteY66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61273 w 1027000"/>
                  <a:gd name="connsiteY49" fmla="*/ 913367 h 1511046"/>
                  <a:gd name="connsiteX50" fmla="*/ 774608 w 1027000"/>
                  <a:gd name="connsiteY50" fmla="*/ 884792 h 1511046"/>
                  <a:gd name="connsiteX51" fmla="*/ 772703 w 1027000"/>
                  <a:gd name="connsiteY51" fmla="*/ 869552 h 1511046"/>
                  <a:gd name="connsiteX52" fmla="*/ 746033 w 1027000"/>
                  <a:gd name="connsiteY52" fmla="*/ 869552 h 1511046"/>
                  <a:gd name="connsiteX53" fmla="*/ 668392 w 1027000"/>
                  <a:gd name="connsiteY53" fmla="*/ 928917 h 1511046"/>
                  <a:gd name="connsiteX54" fmla="*/ 568817 w 1027000"/>
                  <a:gd name="connsiteY54" fmla="*/ 930562 h 1511046"/>
                  <a:gd name="connsiteX55" fmla="*/ 513056 w 1027000"/>
                  <a:gd name="connsiteY55" fmla="*/ 768740 h 1511046"/>
                  <a:gd name="connsiteX56" fmla="*/ 511718 w 1027000"/>
                  <a:gd name="connsiteY56" fmla="*/ 353297 h 1511046"/>
                  <a:gd name="connsiteX57" fmla="*/ 507908 w 1027000"/>
                  <a:gd name="connsiteY57" fmla="*/ 89017 h 1511046"/>
                  <a:gd name="connsiteX58" fmla="*/ 498383 w 1027000"/>
                  <a:gd name="connsiteY58" fmla="*/ 35162 h 1511046"/>
                  <a:gd name="connsiteX59" fmla="*/ 482011 w 1027000"/>
                  <a:gd name="connsiteY59" fmla="*/ 4888 h 1511046"/>
                  <a:gd name="connsiteX60" fmla="*/ 437886 w 1027000"/>
                  <a:gd name="connsiteY60" fmla="*/ 10191 h 1511046"/>
                  <a:gd name="connsiteX61" fmla="*/ 433614 w 1027000"/>
                  <a:gd name="connsiteY61" fmla="*/ 100448 h 1511046"/>
                  <a:gd name="connsiteX62" fmla="*/ 444837 w 1027000"/>
                  <a:gd name="connsiteY62" fmla="*/ 220926 h 1511046"/>
                  <a:gd name="connsiteX63" fmla="*/ 448853 w 1027000"/>
                  <a:gd name="connsiteY63" fmla="*/ 416162 h 1511046"/>
                  <a:gd name="connsiteX64" fmla="*/ 453179 w 1027000"/>
                  <a:gd name="connsiteY64" fmla="*/ 752006 h 1511046"/>
                  <a:gd name="connsiteX65" fmla="*/ 436085 w 1027000"/>
                  <a:gd name="connsiteY65" fmla="*/ 859152 h 1511046"/>
                  <a:gd name="connsiteX0" fmla="*/ 436085 w 1027000"/>
                  <a:gd name="connsiteY0" fmla="*/ 859152 h 1511046"/>
                  <a:gd name="connsiteX1" fmla="*/ 400661 w 1027000"/>
                  <a:gd name="connsiteY1" fmla="*/ 921965 h 1511046"/>
                  <a:gd name="connsiteX2" fmla="*/ 350875 w 1027000"/>
                  <a:gd name="connsiteY2" fmla="*/ 958521 h 1511046"/>
                  <a:gd name="connsiteX3" fmla="*/ 271122 w 1027000"/>
                  <a:gd name="connsiteY3" fmla="*/ 962125 h 1511046"/>
                  <a:gd name="connsiteX4" fmla="*/ 179887 w 1027000"/>
                  <a:gd name="connsiteY4" fmla="*/ 929946 h 1511046"/>
                  <a:gd name="connsiteX5" fmla="*/ 67853 w 1027000"/>
                  <a:gd name="connsiteY5" fmla="*/ 869552 h 1511046"/>
                  <a:gd name="connsiteX6" fmla="*/ 49575 w 1027000"/>
                  <a:gd name="connsiteY6" fmla="*/ 895450 h 1511046"/>
                  <a:gd name="connsiteX7" fmla="*/ 58328 w 1027000"/>
                  <a:gd name="connsiteY7" fmla="*/ 928607 h 1511046"/>
                  <a:gd name="connsiteX8" fmla="*/ 88808 w 1027000"/>
                  <a:gd name="connsiteY8" fmla="*/ 953372 h 1511046"/>
                  <a:gd name="connsiteX9" fmla="*/ 174533 w 1027000"/>
                  <a:gd name="connsiteY9" fmla="*/ 984213 h 1511046"/>
                  <a:gd name="connsiteX10" fmla="*/ 270555 w 1027000"/>
                  <a:gd name="connsiteY10" fmla="*/ 1031066 h 1511046"/>
                  <a:gd name="connsiteX11" fmla="*/ 286928 w 1027000"/>
                  <a:gd name="connsiteY11" fmla="*/ 1071482 h 1511046"/>
                  <a:gd name="connsiteX12" fmla="*/ 272615 w 1027000"/>
                  <a:gd name="connsiteY12" fmla="*/ 1114371 h 1511046"/>
                  <a:gd name="connsiteX13" fmla="*/ 194458 w 1027000"/>
                  <a:gd name="connsiteY13" fmla="*/ 1145365 h 1511046"/>
                  <a:gd name="connsiteX14" fmla="*/ 88295 w 1027000"/>
                  <a:gd name="connsiteY14" fmla="*/ 1160245 h 1511046"/>
                  <a:gd name="connsiteX15" fmla="*/ 12608 w 1027000"/>
                  <a:gd name="connsiteY15" fmla="*/ 1170542 h 1511046"/>
                  <a:gd name="connsiteX16" fmla="*/ 14513 w 1027000"/>
                  <a:gd name="connsiteY16" fmla="*/ 1208642 h 1511046"/>
                  <a:gd name="connsiteX17" fmla="*/ 153578 w 1027000"/>
                  <a:gd name="connsiteY17" fmla="*/ 1217395 h 1511046"/>
                  <a:gd name="connsiteX18" fmla="*/ 344233 w 1027000"/>
                  <a:gd name="connsiteY18" fmla="*/ 1212452 h 1511046"/>
                  <a:gd name="connsiteX19" fmla="*/ 370748 w 1027000"/>
                  <a:gd name="connsiteY19" fmla="*/ 1268675 h 1511046"/>
                  <a:gd name="connsiteX20" fmla="*/ 343305 w 1027000"/>
                  <a:gd name="connsiteY20" fmla="*/ 1351568 h 1511046"/>
                  <a:gd name="connsiteX21" fmla="*/ 336458 w 1027000"/>
                  <a:gd name="connsiteY21" fmla="*/ 1415360 h 1511046"/>
                  <a:gd name="connsiteX22" fmla="*/ 340268 w 1027000"/>
                  <a:gd name="connsiteY22" fmla="*/ 1458197 h 1511046"/>
                  <a:gd name="connsiteX23" fmla="*/ 372653 w 1027000"/>
                  <a:gd name="connsiteY23" fmla="*/ 1507727 h 1511046"/>
                  <a:gd name="connsiteX24" fmla="*/ 395513 w 1027000"/>
                  <a:gd name="connsiteY24" fmla="*/ 1509632 h 1511046"/>
                  <a:gd name="connsiteX25" fmla="*/ 405038 w 1027000"/>
                  <a:gd name="connsiteY25" fmla="*/ 1486772 h 1511046"/>
                  <a:gd name="connsiteX26" fmla="*/ 411319 w 1027000"/>
                  <a:gd name="connsiteY26" fmla="*/ 1446407 h 1511046"/>
                  <a:gd name="connsiteX27" fmla="*/ 417601 w 1027000"/>
                  <a:gd name="connsiteY27" fmla="*/ 1384314 h 1511046"/>
                  <a:gd name="connsiteX28" fmla="*/ 432275 w 1027000"/>
                  <a:gd name="connsiteY28" fmla="*/ 1324126 h 1511046"/>
                  <a:gd name="connsiteX29" fmla="*/ 475523 w 1027000"/>
                  <a:gd name="connsiteY29" fmla="*/ 1260077 h 1511046"/>
                  <a:gd name="connsiteX30" fmla="*/ 536689 w 1027000"/>
                  <a:gd name="connsiteY30" fmla="*/ 1225065 h 1511046"/>
                  <a:gd name="connsiteX31" fmla="*/ 609388 w 1027000"/>
                  <a:gd name="connsiteY31" fmla="*/ 1216674 h 1511046"/>
                  <a:gd name="connsiteX32" fmla="*/ 709117 w 1027000"/>
                  <a:gd name="connsiteY32" fmla="*/ 1281855 h 1511046"/>
                  <a:gd name="connsiteX33" fmla="*/ 786038 w 1027000"/>
                  <a:gd name="connsiteY33" fmla="*/ 1318772 h 1511046"/>
                  <a:gd name="connsiteX34" fmla="*/ 828669 w 1027000"/>
                  <a:gd name="connsiteY34" fmla="*/ 1298898 h 1511046"/>
                  <a:gd name="connsiteX35" fmla="*/ 769511 w 1027000"/>
                  <a:gd name="connsiteY35" fmla="*/ 1243704 h 1511046"/>
                  <a:gd name="connsiteX36" fmla="*/ 656498 w 1027000"/>
                  <a:gd name="connsiteY36" fmla="*/ 1151492 h 1511046"/>
                  <a:gd name="connsiteX37" fmla="*/ 654232 w 1027000"/>
                  <a:gd name="connsiteY37" fmla="*/ 1103095 h 1511046"/>
                  <a:gd name="connsiteX38" fmla="*/ 679358 w 1027000"/>
                  <a:gd name="connsiteY38" fmla="*/ 1084817 h 1511046"/>
                  <a:gd name="connsiteX39" fmla="*/ 732698 w 1027000"/>
                  <a:gd name="connsiteY39" fmla="*/ 1077197 h 1511046"/>
                  <a:gd name="connsiteX40" fmla="*/ 870887 w 1027000"/>
                  <a:gd name="connsiteY40" fmla="*/ 1086721 h 1511046"/>
                  <a:gd name="connsiteX41" fmla="*/ 979483 w 1027000"/>
                  <a:gd name="connsiteY41" fmla="*/ 1080703 h 1511046"/>
                  <a:gd name="connsiteX42" fmla="*/ 1025399 w 1027000"/>
                  <a:gd name="connsiteY42" fmla="*/ 1048982 h 1511046"/>
                  <a:gd name="connsiteX43" fmla="*/ 926854 w 1027000"/>
                  <a:gd name="connsiteY43" fmla="*/ 1029572 h 1511046"/>
                  <a:gd name="connsiteX44" fmla="*/ 811420 w 1027000"/>
                  <a:gd name="connsiteY44" fmla="*/ 1032043 h 1511046"/>
                  <a:gd name="connsiteX45" fmla="*/ 654595 w 1027000"/>
                  <a:gd name="connsiteY45" fmla="*/ 1044813 h 1511046"/>
                  <a:gd name="connsiteX46" fmla="*/ 640897 w 1027000"/>
                  <a:gd name="connsiteY46" fmla="*/ 1006196 h 1511046"/>
                  <a:gd name="connsiteX47" fmla="*/ 673848 w 1027000"/>
                  <a:gd name="connsiteY47" fmla="*/ 977776 h 1511046"/>
                  <a:gd name="connsiteX48" fmla="*/ 715193 w 1027000"/>
                  <a:gd name="connsiteY48" fmla="*/ 947657 h 1511046"/>
                  <a:gd name="connsiteX49" fmla="*/ 753858 w 1027000"/>
                  <a:gd name="connsiteY49" fmla="*/ 920782 h 1511046"/>
                  <a:gd name="connsiteX50" fmla="*/ 774608 w 1027000"/>
                  <a:gd name="connsiteY50" fmla="*/ 884792 h 1511046"/>
                  <a:gd name="connsiteX51" fmla="*/ 772703 w 1027000"/>
                  <a:gd name="connsiteY51" fmla="*/ 869552 h 1511046"/>
                  <a:gd name="connsiteX52" fmla="*/ 746033 w 1027000"/>
                  <a:gd name="connsiteY52" fmla="*/ 869552 h 1511046"/>
                  <a:gd name="connsiteX53" fmla="*/ 668392 w 1027000"/>
                  <a:gd name="connsiteY53" fmla="*/ 928917 h 1511046"/>
                  <a:gd name="connsiteX54" fmla="*/ 568817 w 1027000"/>
                  <a:gd name="connsiteY54" fmla="*/ 930562 h 1511046"/>
                  <a:gd name="connsiteX55" fmla="*/ 513056 w 1027000"/>
                  <a:gd name="connsiteY55" fmla="*/ 768740 h 1511046"/>
                  <a:gd name="connsiteX56" fmla="*/ 511718 w 1027000"/>
                  <a:gd name="connsiteY56" fmla="*/ 353297 h 1511046"/>
                  <a:gd name="connsiteX57" fmla="*/ 507908 w 1027000"/>
                  <a:gd name="connsiteY57" fmla="*/ 89017 h 1511046"/>
                  <a:gd name="connsiteX58" fmla="*/ 498383 w 1027000"/>
                  <a:gd name="connsiteY58" fmla="*/ 35162 h 1511046"/>
                  <a:gd name="connsiteX59" fmla="*/ 482011 w 1027000"/>
                  <a:gd name="connsiteY59" fmla="*/ 4888 h 1511046"/>
                  <a:gd name="connsiteX60" fmla="*/ 437886 w 1027000"/>
                  <a:gd name="connsiteY60" fmla="*/ 10191 h 1511046"/>
                  <a:gd name="connsiteX61" fmla="*/ 433614 w 1027000"/>
                  <a:gd name="connsiteY61" fmla="*/ 100448 h 1511046"/>
                  <a:gd name="connsiteX62" fmla="*/ 444837 w 1027000"/>
                  <a:gd name="connsiteY62" fmla="*/ 220926 h 1511046"/>
                  <a:gd name="connsiteX63" fmla="*/ 448853 w 1027000"/>
                  <a:gd name="connsiteY63" fmla="*/ 416162 h 1511046"/>
                  <a:gd name="connsiteX64" fmla="*/ 453179 w 1027000"/>
                  <a:gd name="connsiteY64" fmla="*/ 752006 h 1511046"/>
                  <a:gd name="connsiteX65" fmla="*/ 436085 w 1027000"/>
                  <a:gd name="connsiteY65" fmla="*/ 859152 h 151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027000" h="1511046">
                    <a:moveTo>
                      <a:pt x="436085" y="859152"/>
                    </a:moveTo>
                    <a:cubicBezTo>
                      <a:pt x="427332" y="887479"/>
                      <a:pt x="414863" y="905404"/>
                      <a:pt x="400661" y="921965"/>
                    </a:cubicBezTo>
                    <a:cubicBezTo>
                      <a:pt x="386459" y="938526"/>
                      <a:pt x="372053" y="953475"/>
                      <a:pt x="350875" y="958521"/>
                    </a:cubicBezTo>
                    <a:cubicBezTo>
                      <a:pt x="329697" y="963567"/>
                      <a:pt x="299620" y="966888"/>
                      <a:pt x="271122" y="962125"/>
                    </a:cubicBezTo>
                    <a:cubicBezTo>
                      <a:pt x="242624" y="957362"/>
                      <a:pt x="213765" y="945375"/>
                      <a:pt x="179887" y="929946"/>
                    </a:cubicBezTo>
                    <a:cubicBezTo>
                      <a:pt x="146009" y="914517"/>
                      <a:pt x="89572" y="875301"/>
                      <a:pt x="67853" y="869552"/>
                    </a:cubicBezTo>
                    <a:cubicBezTo>
                      <a:pt x="46134" y="863803"/>
                      <a:pt x="51163" y="885608"/>
                      <a:pt x="49575" y="895450"/>
                    </a:cubicBezTo>
                    <a:cubicBezTo>
                      <a:pt x="47988" y="905293"/>
                      <a:pt x="51789" y="918953"/>
                      <a:pt x="58328" y="928607"/>
                    </a:cubicBezTo>
                    <a:cubicBezTo>
                      <a:pt x="64867" y="938261"/>
                      <a:pt x="69441" y="944104"/>
                      <a:pt x="88808" y="953372"/>
                    </a:cubicBezTo>
                    <a:cubicBezTo>
                      <a:pt x="108175" y="962640"/>
                      <a:pt x="144242" y="971264"/>
                      <a:pt x="174533" y="984213"/>
                    </a:cubicBezTo>
                    <a:cubicBezTo>
                      <a:pt x="204824" y="997162"/>
                      <a:pt x="251823" y="1016521"/>
                      <a:pt x="270555" y="1031066"/>
                    </a:cubicBezTo>
                    <a:cubicBezTo>
                      <a:pt x="289288" y="1045611"/>
                      <a:pt x="286585" y="1057598"/>
                      <a:pt x="286928" y="1071482"/>
                    </a:cubicBezTo>
                    <a:cubicBezTo>
                      <a:pt x="287271" y="1085366"/>
                      <a:pt x="278965" y="1104529"/>
                      <a:pt x="272615" y="1114371"/>
                    </a:cubicBezTo>
                    <a:cubicBezTo>
                      <a:pt x="264686" y="1119760"/>
                      <a:pt x="225178" y="1137719"/>
                      <a:pt x="194458" y="1145365"/>
                    </a:cubicBezTo>
                    <a:cubicBezTo>
                      <a:pt x="163738" y="1153011"/>
                      <a:pt x="118603" y="1156049"/>
                      <a:pt x="88295" y="1160245"/>
                    </a:cubicBezTo>
                    <a:cubicBezTo>
                      <a:pt x="57987" y="1164441"/>
                      <a:pt x="24905" y="1162476"/>
                      <a:pt x="12608" y="1170542"/>
                    </a:cubicBezTo>
                    <a:cubicBezTo>
                      <a:pt x="311" y="1178608"/>
                      <a:pt x="-8982" y="1200833"/>
                      <a:pt x="14513" y="1208642"/>
                    </a:cubicBezTo>
                    <a:cubicBezTo>
                      <a:pt x="38008" y="1216451"/>
                      <a:pt x="98625" y="1216760"/>
                      <a:pt x="153578" y="1217395"/>
                    </a:cubicBezTo>
                    <a:cubicBezTo>
                      <a:pt x="208531" y="1218030"/>
                      <a:pt x="308038" y="1203905"/>
                      <a:pt x="344233" y="1212452"/>
                    </a:cubicBezTo>
                    <a:cubicBezTo>
                      <a:pt x="380428" y="1220999"/>
                      <a:pt x="370903" y="1245489"/>
                      <a:pt x="370748" y="1268675"/>
                    </a:cubicBezTo>
                    <a:cubicBezTo>
                      <a:pt x="370593" y="1291861"/>
                      <a:pt x="349020" y="1327121"/>
                      <a:pt x="343305" y="1351568"/>
                    </a:cubicBezTo>
                    <a:cubicBezTo>
                      <a:pt x="337590" y="1376016"/>
                      <a:pt x="336964" y="1397589"/>
                      <a:pt x="336458" y="1415360"/>
                    </a:cubicBezTo>
                    <a:cubicBezTo>
                      <a:pt x="335952" y="1433131"/>
                      <a:pt x="334236" y="1442803"/>
                      <a:pt x="340268" y="1458197"/>
                    </a:cubicBezTo>
                    <a:cubicBezTo>
                      <a:pt x="346300" y="1473591"/>
                      <a:pt x="363446" y="1499155"/>
                      <a:pt x="372653" y="1507727"/>
                    </a:cubicBezTo>
                    <a:cubicBezTo>
                      <a:pt x="379438" y="1509235"/>
                      <a:pt x="390116" y="1513124"/>
                      <a:pt x="395513" y="1509632"/>
                    </a:cubicBezTo>
                    <a:cubicBezTo>
                      <a:pt x="400910" y="1506140"/>
                      <a:pt x="402404" y="1497310"/>
                      <a:pt x="405038" y="1486772"/>
                    </a:cubicBezTo>
                    <a:cubicBezTo>
                      <a:pt x="407672" y="1476235"/>
                      <a:pt x="410049" y="1461012"/>
                      <a:pt x="411319" y="1446407"/>
                    </a:cubicBezTo>
                    <a:cubicBezTo>
                      <a:pt x="411577" y="1442282"/>
                      <a:pt x="414108" y="1404694"/>
                      <a:pt x="417601" y="1384314"/>
                    </a:cubicBezTo>
                    <a:cubicBezTo>
                      <a:pt x="421094" y="1363934"/>
                      <a:pt x="422621" y="1344832"/>
                      <a:pt x="432275" y="1324126"/>
                    </a:cubicBezTo>
                    <a:cubicBezTo>
                      <a:pt x="441929" y="1303420"/>
                      <a:pt x="458121" y="1276587"/>
                      <a:pt x="475523" y="1260077"/>
                    </a:cubicBezTo>
                    <a:cubicBezTo>
                      <a:pt x="492925" y="1243567"/>
                      <a:pt x="518909" y="1229827"/>
                      <a:pt x="536689" y="1225065"/>
                    </a:cubicBezTo>
                    <a:cubicBezTo>
                      <a:pt x="554469" y="1220303"/>
                      <a:pt x="580650" y="1207209"/>
                      <a:pt x="609388" y="1216674"/>
                    </a:cubicBezTo>
                    <a:cubicBezTo>
                      <a:pt x="638126" y="1226139"/>
                      <a:pt x="682447" y="1266932"/>
                      <a:pt x="709117" y="1281855"/>
                    </a:cubicBezTo>
                    <a:cubicBezTo>
                      <a:pt x="738559" y="1298871"/>
                      <a:pt x="766113" y="1315932"/>
                      <a:pt x="786038" y="1318772"/>
                    </a:cubicBezTo>
                    <a:cubicBezTo>
                      <a:pt x="805963" y="1321612"/>
                      <a:pt x="831423" y="1311409"/>
                      <a:pt x="828669" y="1298898"/>
                    </a:cubicBezTo>
                    <a:cubicBezTo>
                      <a:pt x="825915" y="1286387"/>
                      <a:pt x="798206" y="1268272"/>
                      <a:pt x="769511" y="1243704"/>
                    </a:cubicBezTo>
                    <a:cubicBezTo>
                      <a:pt x="740816" y="1219136"/>
                      <a:pt x="679418" y="1175751"/>
                      <a:pt x="656498" y="1151492"/>
                    </a:cubicBezTo>
                    <a:cubicBezTo>
                      <a:pt x="633578" y="1127233"/>
                      <a:pt x="650422" y="1114207"/>
                      <a:pt x="654232" y="1103095"/>
                    </a:cubicBezTo>
                    <a:cubicBezTo>
                      <a:pt x="658042" y="1091983"/>
                      <a:pt x="666280" y="1089133"/>
                      <a:pt x="679358" y="1084817"/>
                    </a:cubicBezTo>
                    <a:cubicBezTo>
                      <a:pt x="692436" y="1080501"/>
                      <a:pt x="715264" y="1077197"/>
                      <a:pt x="732698" y="1077197"/>
                    </a:cubicBezTo>
                    <a:cubicBezTo>
                      <a:pt x="791118" y="1080372"/>
                      <a:pt x="829756" y="1086137"/>
                      <a:pt x="870887" y="1086721"/>
                    </a:cubicBezTo>
                    <a:cubicBezTo>
                      <a:pt x="912018" y="1087305"/>
                      <a:pt x="953731" y="1086993"/>
                      <a:pt x="979483" y="1080703"/>
                    </a:cubicBezTo>
                    <a:cubicBezTo>
                      <a:pt x="1005235" y="1074413"/>
                      <a:pt x="1034170" y="1057504"/>
                      <a:pt x="1025399" y="1048982"/>
                    </a:cubicBezTo>
                    <a:cubicBezTo>
                      <a:pt x="1016628" y="1040460"/>
                      <a:pt x="962517" y="1032395"/>
                      <a:pt x="926854" y="1029572"/>
                    </a:cubicBezTo>
                    <a:cubicBezTo>
                      <a:pt x="891191" y="1026749"/>
                      <a:pt x="856797" y="1029503"/>
                      <a:pt x="811420" y="1032043"/>
                    </a:cubicBezTo>
                    <a:cubicBezTo>
                      <a:pt x="766044" y="1034583"/>
                      <a:pt x="683015" y="1049121"/>
                      <a:pt x="654595" y="1044813"/>
                    </a:cubicBezTo>
                    <a:cubicBezTo>
                      <a:pt x="626175" y="1040505"/>
                      <a:pt x="629913" y="1017317"/>
                      <a:pt x="640897" y="1006196"/>
                    </a:cubicBezTo>
                    <a:cubicBezTo>
                      <a:pt x="651881" y="995075"/>
                      <a:pt x="661465" y="987532"/>
                      <a:pt x="673848" y="977776"/>
                    </a:cubicBezTo>
                    <a:cubicBezTo>
                      <a:pt x="686231" y="968020"/>
                      <a:pt x="701858" y="957156"/>
                      <a:pt x="715193" y="947657"/>
                    </a:cubicBezTo>
                    <a:cubicBezTo>
                      <a:pt x="728528" y="938158"/>
                      <a:pt x="743956" y="931259"/>
                      <a:pt x="753858" y="920782"/>
                    </a:cubicBezTo>
                    <a:cubicBezTo>
                      <a:pt x="759573" y="912527"/>
                      <a:pt x="772703" y="892095"/>
                      <a:pt x="774608" y="884792"/>
                    </a:cubicBezTo>
                    <a:cubicBezTo>
                      <a:pt x="773973" y="879712"/>
                      <a:pt x="777466" y="872092"/>
                      <a:pt x="772703" y="869552"/>
                    </a:cubicBezTo>
                    <a:cubicBezTo>
                      <a:pt x="767941" y="867012"/>
                      <a:pt x="756828" y="865425"/>
                      <a:pt x="746033" y="869552"/>
                    </a:cubicBezTo>
                    <a:cubicBezTo>
                      <a:pt x="735238" y="873680"/>
                      <a:pt x="697928" y="918749"/>
                      <a:pt x="668392" y="928917"/>
                    </a:cubicBezTo>
                    <a:cubicBezTo>
                      <a:pt x="638856" y="939085"/>
                      <a:pt x="594706" y="957258"/>
                      <a:pt x="568817" y="930562"/>
                    </a:cubicBezTo>
                    <a:cubicBezTo>
                      <a:pt x="542928" y="903866"/>
                      <a:pt x="522573" y="864951"/>
                      <a:pt x="513056" y="768740"/>
                    </a:cubicBezTo>
                    <a:cubicBezTo>
                      <a:pt x="503539" y="672529"/>
                      <a:pt x="512988" y="483472"/>
                      <a:pt x="511718" y="353297"/>
                    </a:cubicBezTo>
                    <a:cubicBezTo>
                      <a:pt x="510448" y="265204"/>
                      <a:pt x="509178" y="129330"/>
                      <a:pt x="507908" y="89017"/>
                    </a:cubicBezTo>
                    <a:cubicBezTo>
                      <a:pt x="506638" y="48704"/>
                      <a:pt x="502699" y="49183"/>
                      <a:pt x="498383" y="35162"/>
                    </a:cubicBezTo>
                    <a:cubicBezTo>
                      <a:pt x="494067" y="21141"/>
                      <a:pt x="492094" y="9050"/>
                      <a:pt x="482011" y="4888"/>
                    </a:cubicBezTo>
                    <a:cubicBezTo>
                      <a:pt x="471928" y="726"/>
                      <a:pt x="445952" y="-5736"/>
                      <a:pt x="437886" y="10191"/>
                    </a:cubicBezTo>
                    <a:cubicBezTo>
                      <a:pt x="429820" y="26118"/>
                      <a:pt x="432456" y="65326"/>
                      <a:pt x="433614" y="100448"/>
                    </a:cubicBezTo>
                    <a:cubicBezTo>
                      <a:pt x="434772" y="135570"/>
                      <a:pt x="442297" y="168307"/>
                      <a:pt x="444837" y="220926"/>
                    </a:cubicBezTo>
                    <a:cubicBezTo>
                      <a:pt x="447377" y="273545"/>
                      <a:pt x="447463" y="327649"/>
                      <a:pt x="448853" y="416162"/>
                    </a:cubicBezTo>
                    <a:cubicBezTo>
                      <a:pt x="450243" y="504675"/>
                      <a:pt x="455307" y="678174"/>
                      <a:pt x="453179" y="752006"/>
                    </a:cubicBezTo>
                    <a:cubicBezTo>
                      <a:pt x="451051" y="825838"/>
                      <a:pt x="444838" y="830826"/>
                      <a:pt x="436085" y="859152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B5D820"/>
                  </a:gs>
                  <a:gs pos="75000">
                    <a:srgbClr val="B5D82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6" name="Oval 395">
                <a:extLst>
                  <a:ext uri="{FF2B5EF4-FFF2-40B4-BE49-F238E27FC236}">
                    <a16:creationId xmlns:a16="http://schemas.microsoft.com/office/drawing/2014/main" id="{2CAC353E-17F9-16C3-554D-A76DA9DF6A08}"/>
                  </a:ext>
                </a:extLst>
              </p:cNvPr>
              <p:cNvSpPr/>
              <p:nvPr/>
            </p:nvSpPr>
            <p:spPr>
              <a:xfrm>
                <a:off x="2647128" y="2284693"/>
                <a:ext cx="110955" cy="92955"/>
              </a:xfrm>
              <a:prstGeom prst="ellipse">
                <a:avLst/>
              </a:prstGeom>
              <a:gradFill flip="none" rotWithShape="1">
                <a:gsLst>
                  <a:gs pos="33000">
                    <a:srgbClr val="B5D820">
                      <a:lumMod val="75000"/>
                    </a:srgbClr>
                  </a:gs>
                  <a:gs pos="73000">
                    <a:srgbClr val="B5D820">
                      <a:lumMod val="50000"/>
                    </a:srgbClr>
                  </a:gs>
                  <a:gs pos="83000">
                    <a:srgbClr val="B5D820">
                      <a:lumMod val="50000"/>
                    </a:srgbClr>
                  </a:gs>
                  <a:gs pos="100000">
                    <a:srgbClr val="B5D82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rgbClr val="B5D820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9AD6AF2A-7C65-67DF-4E98-FEB148BBCF34}"/>
                  </a:ext>
                </a:extLst>
              </p:cNvPr>
              <p:cNvSpPr/>
              <p:nvPr/>
            </p:nvSpPr>
            <p:spPr>
              <a:xfrm>
                <a:off x="3519657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8EB37E85-5A54-C059-1EF1-1A9AB1888886}"/>
                  </a:ext>
                </a:extLst>
              </p:cNvPr>
              <p:cNvSpPr/>
              <p:nvPr/>
            </p:nvSpPr>
            <p:spPr>
              <a:xfrm>
                <a:off x="3548900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45537EEE-E9B1-BDFF-7E36-16A069FBC488}"/>
                  </a:ext>
                </a:extLst>
              </p:cNvPr>
              <p:cNvSpPr/>
              <p:nvPr/>
            </p:nvSpPr>
            <p:spPr>
              <a:xfrm>
                <a:off x="3574694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8A82447E-DA00-1E39-98C9-E4BCDED7A267}"/>
                  </a:ext>
                </a:extLst>
              </p:cNvPr>
              <p:cNvSpPr/>
              <p:nvPr/>
            </p:nvSpPr>
            <p:spPr>
              <a:xfrm>
                <a:off x="3601762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47FD1515-79EC-BBBD-F2FE-24D0514A68C8}"/>
                  </a:ext>
                </a:extLst>
              </p:cNvPr>
              <p:cNvSpPr/>
              <p:nvPr/>
            </p:nvSpPr>
            <p:spPr>
              <a:xfrm>
                <a:off x="3627632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C4CF8EE1-3708-1C34-4CBC-F95350471D98}"/>
                  </a:ext>
                </a:extLst>
              </p:cNvPr>
              <p:cNvSpPr/>
              <p:nvPr/>
            </p:nvSpPr>
            <p:spPr>
              <a:xfrm>
                <a:off x="3652376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1E58F4D1-A154-2BAE-3789-8F7E8EE6356E}"/>
                  </a:ext>
                </a:extLst>
              </p:cNvPr>
              <p:cNvSpPr/>
              <p:nvPr/>
            </p:nvSpPr>
            <p:spPr>
              <a:xfrm>
                <a:off x="3680494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28267DF7-140B-450D-EBA8-5EEC7886CBDC}"/>
                  </a:ext>
                </a:extLst>
              </p:cNvPr>
              <p:cNvSpPr/>
              <p:nvPr/>
            </p:nvSpPr>
            <p:spPr>
              <a:xfrm>
                <a:off x="3705239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F886AA17-C2D9-156C-1631-AAB967F3CDAB}"/>
                  </a:ext>
                </a:extLst>
              </p:cNvPr>
              <p:cNvSpPr/>
              <p:nvPr/>
            </p:nvSpPr>
            <p:spPr>
              <a:xfrm>
                <a:off x="3727541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Rectangle: Rounded Corners 407">
                <a:extLst>
                  <a:ext uri="{FF2B5EF4-FFF2-40B4-BE49-F238E27FC236}">
                    <a16:creationId xmlns:a16="http://schemas.microsoft.com/office/drawing/2014/main" id="{8DBA1707-4192-D05D-731B-34660AA117D9}"/>
                  </a:ext>
                </a:extLst>
              </p:cNvPr>
              <p:cNvSpPr/>
              <p:nvPr/>
            </p:nvSpPr>
            <p:spPr>
              <a:xfrm>
                <a:off x="3497357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03E2699-07A2-CDE3-84B1-819E55370E78}"/>
                  </a:ext>
                </a:extLst>
              </p:cNvPr>
              <p:cNvSpPr/>
              <p:nvPr/>
            </p:nvSpPr>
            <p:spPr>
              <a:xfrm>
                <a:off x="3562873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938EFA02-EEEB-A81A-5D49-B8265F7CCABA}"/>
                  </a:ext>
                </a:extLst>
              </p:cNvPr>
              <p:cNvSpPr/>
              <p:nvPr/>
            </p:nvSpPr>
            <p:spPr>
              <a:xfrm>
                <a:off x="3830277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F764BA8D-EEFF-F236-EA87-4A42D6794F4F}"/>
                  </a:ext>
                </a:extLst>
              </p:cNvPr>
              <p:cNvSpPr/>
              <p:nvPr/>
            </p:nvSpPr>
            <p:spPr>
              <a:xfrm>
                <a:off x="3859520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B7457C16-4DEC-2DC8-A1D8-DA22C105FB95}"/>
                  </a:ext>
                </a:extLst>
              </p:cNvPr>
              <p:cNvSpPr/>
              <p:nvPr/>
            </p:nvSpPr>
            <p:spPr>
              <a:xfrm>
                <a:off x="3885314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5BC8D66C-6C0C-DA31-AAC5-80C3BA82FB7F}"/>
                  </a:ext>
                </a:extLst>
              </p:cNvPr>
              <p:cNvSpPr/>
              <p:nvPr/>
            </p:nvSpPr>
            <p:spPr>
              <a:xfrm>
                <a:off x="3912382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31DE12A6-F5E5-D6B3-4DAA-D7053A4BB5C5}"/>
                  </a:ext>
                </a:extLst>
              </p:cNvPr>
              <p:cNvSpPr/>
              <p:nvPr/>
            </p:nvSpPr>
            <p:spPr>
              <a:xfrm>
                <a:off x="3938252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18B11C93-0E55-7DC2-2202-B06D0844BE3C}"/>
                  </a:ext>
                </a:extLst>
              </p:cNvPr>
              <p:cNvSpPr/>
              <p:nvPr/>
            </p:nvSpPr>
            <p:spPr>
              <a:xfrm>
                <a:off x="3962996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EAF582A-91F3-8FEF-0806-5275646052EC}"/>
                  </a:ext>
                </a:extLst>
              </p:cNvPr>
              <p:cNvSpPr/>
              <p:nvPr/>
            </p:nvSpPr>
            <p:spPr>
              <a:xfrm>
                <a:off x="3991114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60D2558B-F4BF-7F6B-468C-F7C03B638D63}"/>
                  </a:ext>
                </a:extLst>
              </p:cNvPr>
              <p:cNvSpPr/>
              <p:nvPr/>
            </p:nvSpPr>
            <p:spPr>
              <a:xfrm>
                <a:off x="4015858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6919A97C-CEA9-AEC2-14CD-D9D7E9AE2747}"/>
                  </a:ext>
                </a:extLst>
              </p:cNvPr>
              <p:cNvSpPr/>
              <p:nvPr/>
            </p:nvSpPr>
            <p:spPr>
              <a:xfrm>
                <a:off x="4038160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Rectangle: Rounded Corners 420">
                <a:extLst>
                  <a:ext uri="{FF2B5EF4-FFF2-40B4-BE49-F238E27FC236}">
                    <a16:creationId xmlns:a16="http://schemas.microsoft.com/office/drawing/2014/main" id="{B631A0CA-EA9E-FF5E-A836-77B5CA81FA6F}"/>
                  </a:ext>
                </a:extLst>
              </p:cNvPr>
              <p:cNvSpPr/>
              <p:nvPr/>
            </p:nvSpPr>
            <p:spPr>
              <a:xfrm>
                <a:off x="3772101" y="1971532"/>
                <a:ext cx="273626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Oval 421">
                <a:extLst>
                  <a:ext uri="{FF2B5EF4-FFF2-40B4-BE49-F238E27FC236}">
                    <a16:creationId xmlns:a16="http://schemas.microsoft.com/office/drawing/2014/main" id="{888C1057-8D45-E556-8FFE-BB62482143DA}"/>
                  </a:ext>
                </a:extLst>
              </p:cNvPr>
              <p:cNvSpPr/>
              <p:nvPr/>
            </p:nvSpPr>
            <p:spPr>
              <a:xfrm>
                <a:off x="3837617" y="2135104"/>
                <a:ext cx="140189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41C0E4D5-5EFD-B75D-A4D8-D5F26223ACA8}"/>
                  </a:ext>
                </a:extLst>
              </p:cNvPr>
              <p:cNvSpPr/>
              <p:nvPr/>
            </p:nvSpPr>
            <p:spPr>
              <a:xfrm>
                <a:off x="9058441" y="1884450"/>
                <a:ext cx="24744" cy="119601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AB7D16B3-2C1E-5451-BBC7-CC00BD0EC373}"/>
                  </a:ext>
                </a:extLst>
              </p:cNvPr>
              <p:cNvSpPr/>
              <p:nvPr/>
            </p:nvSpPr>
            <p:spPr>
              <a:xfrm>
                <a:off x="9087684" y="1876975"/>
                <a:ext cx="24745" cy="110257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50F2BB7D-6E71-A126-2B7C-9D03DF7426A6}"/>
                  </a:ext>
                </a:extLst>
              </p:cNvPr>
              <p:cNvSpPr/>
              <p:nvPr/>
            </p:nvSpPr>
            <p:spPr>
              <a:xfrm>
                <a:off x="9113479" y="1874172"/>
                <a:ext cx="21445" cy="107454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A5BD35BA-E9B7-C13B-EF8F-FD58CEB602CF}"/>
                  </a:ext>
                </a:extLst>
              </p:cNvPr>
              <p:cNvSpPr/>
              <p:nvPr/>
            </p:nvSpPr>
            <p:spPr>
              <a:xfrm>
                <a:off x="9140547" y="1870434"/>
                <a:ext cx="21403" cy="11492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FC362D36-4D96-C94A-552D-950C1861E7F8}"/>
                  </a:ext>
                </a:extLst>
              </p:cNvPr>
              <p:cNvSpPr/>
              <p:nvPr/>
            </p:nvSpPr>
            <p:spPr>
              <a:xfrm>
                <a:off x="9166416" y="1869500"/>
                <a:ext cx="26436" cy="111192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C35FB4E9-13A6-F88A-B4E7-4EA6CF697690}"/>
                  </a:ext>
                </a:extLst>
              </p:cNvPr>
              <p:cNvSpPr/>
              <p:nvPr/>
            </p:nvSpPr>
            <p:spPr>
              <a:xfrm>
                <a:off x="9191160" y="1871369"/>
                <a:ext cx="21370" cy="111192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59316C7E-8C7D-22FD-FA40-59E9D1516884}"/>
                  </a:ext>
                </a:extLst>
              </p:cNvPr>
              <p:cNvSpPr/>
              <p:nvPr/>
            </p:nvSpPr>
            <p:spPr>
              <a:xfrm>
                <a:off x="9219279" y="1876041"/>
                <a:ext cx="20245" cy="112126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A17A7BFF-1D08-C3FF-8688-0B97C724CAE1}"/>
                  </a:ext>
                </a:extLst>
              </p:cNvPr>
              <p:cNvSpPr/>
              <p:nvPr/>
            </p:nvSpPr>
            <p:spPr>
              <a:xfrm>
                <a:off x="9244023" y="1878844"/>
                <a:ext cx="15746" cy="112126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Rectangle: Rounded Corners 432">
                <a:extLst>
                  <a:ext uri="{FF2B5EF4-FFF2-40B4-BE49-F238E27FC236}">
                    <a16:creationId xmlns:a16="http://schemas.microsoft.com/office/drawing/2014/main" id="{3BFEDF41-DBE0-7708-2C9D-800500AC9788}"/>
                  </a:ext>
                </a:extLst>
              </p:cNvPr>
              <p:cNvSpPr/>
              <p:nvPr/>
            </p:nvSpPr>
            <p:spPr>
              <a:xfrm>
                <a:off x="9024819" y="1971524"/>
                <a:ext cx="273627" cy="320972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Oval 433">
                <a:extLst>
                  <a:ext uri="{FF2B5EF4-FFF2-40B4-BE49-F238E27FC236}">
                    <a16:creationId xmlns:a16="http://schemas.microsoft.com/office/drawing/2014/main" id="{B4D2CDF4-2D95-5AA0-6F05-29EA12507870}"/>
                  </a:ext>
                </a:extLst>
              </p:cNvPr>
              <p:cNvSpPr/>
              <p:nvPr/>
            </p:nvSpPr>
            <p:spPr>
              <a:xfrm>
                <a:off x="9090335" y="2135094"/>
                <a:ext cx="140190" cy="94915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4BF353BD-EAA8-69A5-61B1-FA3E050D3023}"/>
                  </a:ext>
                </a:extLst>
              </p:cNvPr>
              <p:cNvSpPr/>
              <p:nvPr/>
            </p:nvSpPr>
            <p:spPr>
              <a:xfrm>
                <a:off x="9575888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9D3EF7A2-5907-D578-0A1B-A27E54521EBE}"/>
                  </a:ext>
                </a:extLst>
              </p:cNvPr>
              <p:cNvSpPr/>
              <p:nvPr/>
            </p:nvSpPr>
            <p:spPr>
              <a:xfrm>
                <a:off x="9605130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6218E9BD-4F78-2771-07A9-3AC15BAD690D}"/>
                  </a:ext>
                </a:extLst>
              </p:cNvPr>
              <p:cNvSpPr/>
              <p:nvPr/>
            </p:nvSpPr>
            <p:spPr>
              <a:xfrm>
                <a:off x="9630925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A432B2E6-7BD3-7A3A-B3E5-5899F4AB4481}"/>
                  </a:ext>
                </a:extLst>
              </p:cNvPr>
              <p:cNvSpPr/>
              <p:nvPr/>
            </p:nvSpPr>
            <p:spPr>
              <a:xfrm>
                <a:off x="9657993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25C3E2D2-E66E-24E4-885C-EEFD921C170A}"/>
                  </a:ext>
                </a:extLst>
              </p:cNvPr>
              <p:cNvSpPr/>
              <p:nvPr/>
            </p:nvSpPr>
            <p:spPr>
              <a:xfrm>
                <a:off x="9683862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5B47869E-1D3A-5F67-4586-C185E5E9FBC4}"/>
                  </a:ext>
                </a:extLst>
              </p:cNvPr>
              <p:cNvSpPr/>
              <p:nvPr/>
            </p:nvSpPr>
            <p:spPr>
              <a:xfrm>
                <a:off x="9708606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AD3DC50C-5374-D868-0277-DFD5AB77B5B7}"/>
                  </a:ext>
                </a:extLst>
              </p:cNvPr>
              <p:cNvSpPr/>
              <p:nvPr/>
            </p:nvSpPr>
            <p:spPr>
              <a:xfrm>
                <a:off x="9736725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2BF8ABAD-C0B5-E3D8-3136-DDC8FA72D434}"/>
                  </a:ext>
                </a:extLst>
              </p:cNvPr>
              <p:cNvSpPr/>
              <p:nvPr/>
            </p:nvSpPr>
            <p:spPr>
              <a:xfrm>
                <a:off x="9761469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BD1A07F2-A00F-D2DF-CCAB-FAB51AA3CE1A}"/>
                  </a:ext>
                </a:extLst>
              </p:cNvPr>
              <p:cNvSpPr/>
              <p:nvPr/>
            </p:nvSpPr>
            <p:spPr>
              <a:xfrm>
                <a:off x="9783771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6" name="Rectangle: Rounded Corners 445">
                <a:extLst>
                  <a:ext uri="{FF2B5EF4-FFF2-40B4-BE49-F238E27FC236}">
                    <a16:creationId xmlns:a16="http://schemas.microsoft.com/office/drawing/2014/main" id="{2FD07190-EF31-765A-7B61-C3079C7E6D61}"/>
                  </a:ext>
                </a:extLst>
              </p:cNvPr>
              <p:cNvSpPr/>
              <p:nvPr/>
            </p:nvSpPr>
            <p:spPr>
              <a:xfrm>
                <a:off x="9553351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" name="Oval 446">
                <a:extLst>
                  <a:ext uri="{FF2B5EF4-FFF2-40B4-BE49-F238E27FC236}">
                    <a16:creationId xmlns:a16="http://schemas.microsoft.com/office/drawing/2014/main" id="{D4F418C0-4A27-2CDF-D486-8E28AE7EE99F}"/>
                  </a:ext>
                </a:extLst>
              </p:cNvPr>
              <p:cNvSpPr/>
              <p:nvPr/>
            </p:nvSpPr>
            <p:spPr>
              <a:xfrm>
                <a:off x="9618867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5B82843C-EDAE-0A7B-6985-4AD5915B26CC}"/>
                  </a:ext>
                </a:extLst>
              </p:cNvPr>
              <p:cNvSpPr/>
              <p:nvPr/>
            </p:nvSpPr>
            <p:spPr>
              <a:xfrm>
                <a:off x="8546387" y="1884448"/>
                <a:ext cx="24744" cy="119601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6357A186-40F7-B06D-69DF-EEF6F5F85D8A}"/>
                  </a:ext>
                </a:extLst>
              </p:cNvPr>
              <p:cNvSpPr/>
              <p:nvPr/>
            </p:nvSpPr>
            <p:spPr>
              <a:xfrm>
                <a:off x="8575630" y="1876973"/>
                <a:ext cx="24745" cy="110258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4DD4C81-D74B-C40B-6AAA-03ADA73F6DFA}"/>
                  </a:ext>
                </a:extLst>
              </p:cNvPr>
              <p:cNvSpPr/>
              <p:nvPr/>
            </p:nvSpPr>
            <p:spPr>
              <a:xfrm>
                <a:off x="8601424" y="1874170"/>
                <a:ext cx="21445" cy="107454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03BC4402-6A15-A6C2-46E4-68AFCBC86381}"/>
                  </a:ext>
                </a:extLst>
              </p:cNvPr>
              <p:cNvSpPr/>
              <p:nvPr/>
            </p:nvSpPr>
            <p:spPr>
              <a:xfrm>
                <a:off x="8628493" y="1870432"/>
                <a:ext cx="21403" cy="114929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A33254B9-84C6-F41E-BFC7-2F50FCD00E13}"/>
                  </a:ext>
                </a:extLst>
              </p:cNvPr>
              <p:cNvSpPr/>
              <p:nvPr/>
            </p:nvSpPr>
            <p:spPr>
              <a:xfrm>
                <a:off x="8654362" y="1869498"/>
                <a:ext cx="26437" cy="111192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394262B-14C9-E6AE-AB8C-04C1049A89B7}"/>
                  </a:ext>
                </a:extLst>
              </p:cNvPr>
              <p:cNvSpPr/>
              <p:nvPr/>
            </p:nvSpPr>
            <p:spPr>
              <a:xfrm>
                <a:off x="8679107" y="1871367"/>
                <a:ext cx="21370" cy="111192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978F891A-E9B6-0B22-A850-731A2730FD27}"/>
                  </a:ext>
                </a:extLst>
              </p:cNvPr>
              <p:cNvSpPr/>
              <p:nvPr/>
            </p:nvSpPr>
            <p:spPr>
              <a:xfrm>
                <a:off x="8707225" y="1876039"/>
                <a:ext cx="20245" cy="112126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33B78A20-F763-D876-1BEB-7E46EF6037D4}"/>
                  </a:ext>
                </a:extLst>
              </p:cNvPr>
              <p:cNvSpPr/>
              <p:nvPr/>
            </p:nvSpPr>
            <p:spPr>
              <a:xfrm>
                <a:off x="8731970" y="1878842"/>
                <a:ext cx="15747" cy="112126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A76E548-6A6A-E2B2-14D3-E835CDA2BBD5}"/>
                  </a:ext>
                </a:extLst>
              </p:cNvPr>
              <p:cNvSpPr/>
              <p:nvPr/>
            </p:nvSpPr>
            <p:spPr>
              <a:xfrm>
                <a:off x="8754272" y="1894727"/>
                <a:ext cx="22687" cy="113060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Rectangle: Rounded Corners 449">
                <a:extLst>
                  <a:ext uri="{FF2B5EF4-FFF2-40B4-BE49-F238E27FC236}">
                    <a16:creationId xmlns:a16="http://schemas.microsoft.com/office/drawing/2014/main" id="{C9F2492B-C510-CA5E-D3BB-332FCE799E50}"/>
                  </a:ext>
                </a:extLst>
              </p:cNvPr>
              <p:cNvSpPr/>
              <p:nvPr/>
            </p:nvSpPr>
            <p:spPr>
              <a:xfrm>
                <a:off x="8512908" y="1971522"/>
                <a:ext cx="273629" cy="320972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Oval 450">
                <a:extLst>
                  <a:ext uri="{FF2B5EF4-FFF2-40B4-BE49-F238E27FC236}">
                    <a16:creationId xmlns:a16="http://schemas.microsoft.com/office/drawing/2014/main" id="{A0936477-31DD-C361-225A-601CA1DE0BBC}"/>
                  </a:ext>
                </a:extLst>
              </p:cNvPr>
              <p:cNvSpPr/>
              <p:nvPr/>
            </p:nvSpPr>
            <p:spPr>
              <a:xfrm>
                <a:off x="8578424" y="2135091"/>
                <a:ext cx="140191" cy="94915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582092A5-4558-DD81-8B08-FD202236A5D9}"/>
                  </a:ext>
                </a:extLst>
              </p:cNvPr>
              <p:cNvSpPr/>
              <p:nvPr/>
            </p:nvSpPr>
            <p:spPr>
              <a:xfrm>
                <a:off x="9298810" y="1884440"/>
                <a:ext cx="24744" cy="119600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CEB3754B-BDBD-5A99-7480-0047C3B812EB}"/>
                  </a:ext>
                </a:extLst>
              </p:cNvPr>
              <p:cNvSpPr/>
              <p:nvPr/>
            </p:nvSpPr>
            <p:spPr>
              <a:xfrm>
                <a:off x="9328053" y="1876965"/>
                <a:ext cx="24745" cy="110256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DA7347D0-80E7-EF96-B295-6DE81C509433}"/>
                  </a:ext>
                </a:extLst>
              </p:cNvPr>
              <p:cNvSpPr/>
              <p:nvPr/>
            </p:nvSpPr>
            <p:spPr>
              <a:xfrm>
                <a:off x="9353848" y="1874162"/>
                <a:ext cx="21445" cy="107453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834D3614-3455-DD63-7FC5-063DDC889387}"/>
                  </a:ext>
                </a:extLst>
              </p:cNvPr>
              <p:cNvSpPr/>
              <p:nvPr/>
            </p:nvSpPr>
            <p:spPr>
              <a:xfrm>
                <a:off x="9380916" y="1870424"/>
                <a:ext cx="21403" cy="11492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80CB3B97-AE57-DBA2-D670-869127A41708}"/>
                  </a:ext>
                </a:extLst>
              </p:cNvPr>
              <p:cNvSpPr/>
              <p:nvPr/>
            </p:nvSpPr>
            <p:spPr>
              <a:xfrm>
                <a:off x="9406786" y="1869490"/>
                <a:ext cx="26437" cy="111190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79641630-0680-0D7D-894E-56EAD5A984CE}"/>
                  </a:ext>
                </a:extLst>
              </p:cNvPr>
              <p:cNvSpPr/>
              <p:nvPr/>
            </p:nvSpPr>
            <p:spPr>
              <a:xfrm>
                <a:off x="9431530" y="1871359"/>
                <a:ext cx="21370" cy="111190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E22E03D6-C4BB-579D-1C21-85D478A75587}"/>
                  </a:ext>
                </a:extLst>
              </p:cNvPr>
              <p:cNvSpPr/>
              <p:nvPr/>
            </p:nvSpPr>
            <p:spPr>
              <a:xfrm>
                <a:off x="9459649" y="1876030"/>
                <a:ext cx="20245" cy="112125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7BEFE568-7F30-B31F-AF82-5B5CDBE02B80}"/>
                  </a:ext>
                </a:extLst>
              </p:cNvPr>
              <p:cNvSpPr/>
              <p:nvPr/>
            </p:nvSpPr>
            <p:spPr>
              <a:xfrm>
                <a:off x="9484393" y="1878834"/>
                <a:ext cx="15747" cy="112125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F55FC39-C772-2FCF-9FBE-F0C6634B0ADD}"/>
                  </a:ext>
                </a:extLst>
              </p:cNvPr>
              <p:cNvSpPr/>
              <p:nvPr/>
            </p:nvSpPr>
            <p:spPr>
              <a:xfrm>
                <a:off x="9506696" y="1894718"/>
                <a:ext cx="22687" cy="113059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DE0BC42-0A1C-24BD-14FE-7340A3081E43}"/>
                  </a:ext>
                </a:extLst>
              </p:cNvPr>
              <p:cNvSpPr/>
              <p:nvPr/>
            </p:nvSpPr>
            <p:spPr>
              <a:xfrm>
                <a:off x="9381691" y="1863883"/>
                <a:ext cx="21403" cy="114928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E76AA8F1-2238-BF2F-F3B8-08E7D80B1215}"/>
                  </a:ext>
                </a:extLst>
              </p:cNvPr>
              <p:cNvSpPr/>
              <p:nvPr/>
            </p:nvSpPr>
            <p:spPr>
              <a:xfrm>
                <a:off x="9407561" y="1862949"/>
                <a:ext cx="26437" cy="111191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DDD195C-EF62-8B79-8D7D-A084234BC815}"/>
                  </a:ext>
                </a:extLst>
              </p:cNvPr>
              <p:cNvSpPr/>
              <p:nvPr/>
            </p:nvSpPr>
            <p:spPr>
              <a:xfrm>
                <a:off x="9432305" y="1864818"/>
                <a:ext cx="21370" cy="111191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FBB96776-2B22-08A2-102C-BDD1D2ED3E84}"/>
                  </a:ext>
                </a:extLst>
              </p:cNvPr>
              <p:cNvSpPr/>
              <p:nvPr/>
            </p:nvSpPr>
            <p:spPr>
              <a:xfrm>
                <a:off x="9460424" y="1869489"/>
                <a:ext cx="20245" cy="112125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7CB11B7B-1920-4A54-2A66-E78018F7FCF7}"/>
                  </a:ext>
                </a:extLst>
              </p:cNvPr>
              <p:cNvSpPr/>
              <p:nvPr/>
            </p:nvSpPr>
            <p:spPr>
              <a:xfrm>
                <a:off x="9485168" y="1872293"/>
                <a:ext cx="15747" cy="112125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B1B02975-0FB9-E1F3-A002-39B776C10C0A}"/>
                  </a:ext>
                </a:extLst>
              </p:cNvPr>
              <p:cNvSpPr/>
              <p:nvPr/>
            </p:nvSpPr>
            <p:spPr>
              <a:xfrm>
                <a:off x="9507471" y="1888177"/>
                <a:ext cx="22687" cy="113059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3" name="Rectangle: Rounded Corners 472">
                <a:extLst>
                  <a:ext uri="{FF2B5EF4-FFF2-40B4-BE49-F238E27FC236}">
                    <a16:creationId xmlns:a16="http://schemas.microsoft.com/office/drawing/2014/main" id="{69BCADDC-C363-830E-C18F-43973E59111C}"/>
                  </a:ext>
                </a:extLst>
              </p:cNvPr>
              <p:cNvSpPr/>
              <p:nvPr/>
            </p:nvSpPr>
            <p:spPr>
              <a:xfrm>
                <a:off x="9286077" y="1971512"/>
                <a:ext cx="273630" cy="32096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4" name="Oval 473">
                <a:extLst>
                  <a:ext uri="{FF2B5EF4-FFF2-40B4-BE49-F238E27FC236}">
                    <a16:creationId xmlns:a16="http://schemas.microsoft.com/office/drawing/2014/main" id="{8F3CA339-6AF6-C821-4D96-476AA5C7A052}"/>
                  </a:ext>
                </a:extLst>
              </p:cNvPr>
              <p:cNvSpPr/>
              <p:nvPr/>
            </p:nvSpPr>
            <p:spPr>
              <a:xfrm>
                <a:off x="9351594" y="2135080"/>
                <a:ext cx="140192" cy="9491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E188E7FE-D637-1A41-65F8-CF85161ED1FF}"/>
                  </a:ext>
                </a:extLst>
              </p:cNvPr>
              <p:cNvSpPr/>
              <p:nvPr/>
            </p:nvSpPr>
            <p:spPr>
              <a:xfrm>
                <a:off x="9299585" y="1877899"/>
                <a:ext cx="24744" cy="119600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C04A1904-A98A-658E-7D5F-9A00AF8EE75D}"/>
                  </a:ext>
                </a:extLst>
              </p:cNvPr>
              <p:cNvSpPr/>
              <p:nvPr/>
            </p:nvSpPr>
            <p:spPr>
              <a:xfrm>
                <a:off x="9328828" y="1870424"/>
                <a:ext cx="24745" cy="110256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B02A8E52-1611-209D-5035-ACFDD63617D5}"/>
                  </a:ext>
                </a:extLst>
              </p:cNvPr>
              <p:cNvSpPr/>
              <p:nvPr/>
            </p:nvSpPr>
            <p:spPr>
              <a:xfrm>
                <a:off x="9354622" y="1867621"/>
                <a:ext cx="21445" cy="107453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6AFF4B22-6855-E64D-6BCE-166B8EA8B4D0}"/>
                  </a:ext>
                </a:extLst>
              </p:cNvPr>
              <p:cNvSpPr/>
              <p:nvPr/>
            </p:nvSpPr>
            <p:spPr>
              <a:xfrm>
                <a:off x="7995255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3FFEE81A-30F9-8342-FD7A-76B164D64841}"/>
                  </a:ext>
                </a:extLst>
              </p:cNvPr>
              <p:cNvSpPr/>
              <p:nvPr/>
            </p:nvSpPr>
            <p:spPr>
              <a:xfrm>
                <a:off x="8024498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28F7A711-BCD9-2D6C-DBEF-7E9A6E25E164}"/>
                  </a:ext>
                </a:extLst>
              </p:cNvPr>
              <p:cNvSpPr/>
              <p:nvPr/>
            </p:nvSpPr>
            <p:spPr>
              <a:xfrm>
                <a:off x="8050292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EA1844CE-602F-C205-D3F0-6961C313AE9B}"/>
                  </a:ext>
                </a:extLst>
              </p:cNvPr>
              <p:cNvSpPr/>
              <p:nvPr/>
            </p:nvSpPr>
            <p:spPr>
              <a:xfrm>
                <a:off x="8077360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B665FB7-1565-8538-C37D-A65396816B8A}"/>
                  </a:ext>
                </a:extLst>
              </p:cNvPr>
              <p:cNvSpPr/>
              <p:nvPr/>
            </p:nvSpPr>
            <p:spPr>
              <a:xfrm>
                <a:off x="8103230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218D346F-A136-82DF-FBBC-FB7111CE313B}"/>
                  </a:ext>
                </a:extLst>
              </p:cNvPr>
              <p:cNvSpPr/>
              <p:nvPr/>
            </p:nvSpPr>
            <p:spPr>
              <a:xfrm>
                <a:off x="8127974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D6FF0E88-342A-BD44-AA4A-862650DDA559}"/>
                  </a:ext>
                </a:extLst>
              </p:cNvPr>
              <p:cNvSpPr/>
              <p:nvPr/>
            </p:nvSpPr>
            <p:spPr>
              <a:xfrm>
                <a:off x="8156092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A32B5E54-0FED-B9E5-7041-1042A3C467C2}"/>
                  </a:ext>
                </a:extLst>
              </p:cNvPr>
              <p:cNvSpPr/>
              <p:nvPr/>
            </p:nvSpPr>
            <p:spPr>
              <a:xfrm>
                <a:off x="8180836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F01AE7F9-A37A-3A12-3D31-DB7BAABF130F}"/>
                  </a:ext>
                </a:extLst>
              </p:cNvPr>
              <p:cNvSpPr/>
              <p:nvPr/>
            </p:nvSpPr>
            <p:spPr>
              <a:xfrm>
                <a:off x="8203139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" name="Rectangle: Rounded Corners 494">
                <a:extLst>
                  <a:ext uri="{FF2B5EF4-FFF2-40B4-BE49-F238E27FC236}">
                    <a16:creationId xmlns:a16="http://schemas.microsoft.com/office/drawing/2014/main" id="{705B0737-D631-1032-AAAD-BF19959797D2}"/>
                  </a:ext>
                </a:extLst>
              </p:cNvPr>
              <p:cNvSpPr/>
              <p:nvPr/>
            </p:nvSpPr>
            <p:spPr>
              <a:xfrm>
                <a:off x="7969933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A32EAA3C-817D-36A8-AD61-3433B961BA68}"/>
                  </a:ext>
                </a:extLst>
              </p:cNvPr>
              <p:cNvSpPr/>
              <p:nvPr/>
            </p:nvSpPr>
            <p:spPr>
              <a:xfrm>
                <a:off x="8035449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C00FD1A9-B022-F936-8E70-67A9351785B5}"/>
                  </a:ext>
                </a:extLst>
              </p:cNvPr>
              <p:cNvSpPr/>
              <p:nvPr/>
            </p:nvSpPr>
            <p:spPr>
              <a:xfrm>
                <a:off x="8253361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F302E27F-253E-5ADA-29C2-E19083288B43}"/>
                  </a:ext>
                </a:extLst>
              </p:cNvPr>
              <p:cNvSpPr/>
              <p:nvPr/>
            </p:nvSpPr>
            <p:spPr>
              <a:xfrm>
                <a:off x="8282604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6A6FD368-A1EF-517A-BDAC-E3F462825D21}"/>
                  </a:ext>
                </a:extLst>
              </p:cNvPr>
              <p:cNvSpPr/>
              <p:nvPr/>
            </p:nvSpPr>
            <p:spPr>
              <a:xfrm>
                <a:off x="8308398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B2DFE016-D69B-21C5-93C4-2B7C7840F272}"/>
                  </a:ext>
                </a:extLst>
              </p:cNvPr>
              <p:cNvSpPr/>
              <p:nvPr/>
            </p:nvSpPr>
            <p:spPr>
              <a:xfrm>
                <a:off x="8335466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6F058302-65DF-4A3F-3B12-9F7C3B240C59}"/>
                  </a:ext>
                </a:extLst>
              </p:cNvPr>
              <p:cNvSpPr/>
              <p:nvPr/>
            </p:nvSpPr>
            <p:spPr>
              <a:xfrm>
                <a:off x="8361336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E422E973-4F18-D1E2-8E33-E8353C5023A9}"/>
                  </a:ext>
                </a:extLst>
              </p:cNvPr>
              <p:cNvSpPr/>
              <p:nvPr/>
            </p:nvSpPr>
            <p:spPr>
              <a:xfrm>
                <a:off x="8386080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00F12B99-2CC9-363B-D588-49A824927539}"/>
                  </a:ext>
                </a:extLst>
              </p:cNvPr>
              <p:cNvSpPr/>
              <p:nvPr/>
            </p:nvSpPr>
            <p:spPr>
              <a:xfrm>
                <a:off x="8414198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B315B5DC-1D4C-5C07-5B57-BBC29BD936EB}"/>
                  </a:ext>
                </a:extLst>
              </p:cNvPr>
              <p:cNvSpPr/>
              <p:nvPr/>
            </p:nvSpPr>
            <p:spPr>
              <a:xfrm>
                <a:off x="8438942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B59C2E97-4790-42CE-5627-CA1E9F6C2764}"/>
                  </a:ext>
                </a:extLst>
              </p:cNvPr>
              <p:cNvSpPr/>
              <p:nvPr/>
            </p:nvSpPr>
            <p:spPr>
              <a:xfrm>
                <a:off x="8461245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Rectangle: Rounded Corners 507">
                <a:extLst>
                  <a:ext uri="{FF2B5EF4-FFF2-40B4-BE49-F238E27FC236}">
                    <a16:creationId xmlns:a16="http://schemas.microsoft.com/office/drawing/2014/main" id="{F53CCE16-1371-A50E-797C-329D3A439FA9}"/>
                  </a:ext>
                </a:extLst>
              </p:cNvPr>
              <p:cNvSpPr/>
              <p:nvPr/>
            </p:nvSpPr>
            <p:spPr>
              <a:xfrm>
                <a:off x="8241793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Oval 508">
                <a:extLst>
                  <a:ext uri="{FF2B5EF4-FFF2-40B4-BE49-F238E27FC236}">
                    <a16:creationId xmlns:a16="http://schemas.microsoft.com/office/drawing/2014/main" id="{BB94BA59-9542-3AE3-A93E-9BBA223DA5D8}"/>
                  </a:ext>
                </a:extLst>
              </p:cNvPr>
              <p:cNvSpPr/>
              <p:nvPr/>
            </p:nvSpPr>
            <p:spPr>
              <a:xfrm>
                <a:off x="8307309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62B86F54-50E9-1E12-5BE2-E9CBFB193FE7}"/>
                  </a:ext>
                </a:extLst>
              </p:cNvPr>
              <p:cNvSpPr/>
              <p:nvPr/>
            </p:nvSpPr>
            <p:spPr>
              <a:xfrm>
                <a:off x="10079034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90642F73-F606-6720-FB3F-91095508234F}"/>
                  </a:ext>
                </a:extLst>
              </p:cNvPr>
              <p:cNvSpPr/>
              <p:nvPr/>
            </p:nvSpPr>
            <p:spPr>
              <a:xfrm>
                <a:off x="10108277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6FDAB514-8888-D4DB-6222-D70FB07B64DA}"/>
                  </a:ext>
                </a:extLst>
              </p:cNvPr>
              <p:cNvSpPr/>
              <p:nvPr/>
            </p:nvSpPr>
            <p:spPr>
              <a:xfrm>
                <a:off x="10134071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00DBDB4C-40DC-EFD1-1E88-1249D7D87EB6}"/>
                  </a:ext>
                </a:extLst>
              </p:cNvPr>
              <p:cNvSpPr/>
              <p:nvPr/>
            </p:nvSpPr>
            <p:spPr>
              <a:xfrm>
                <a:off x="10161139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0F33A1B3-2B05-FA97-1266-DA29513F5311}"/>
                  </a:ext>
                </a:extLst>
              </p:cNvPr>
              <p:cNvSpPr/>
              <p:nvPr/>
            </p:nvSpPr>
            <p:spPr>
              <a:xfrm>
                <a:off x="10187009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E5FBF9BB-0181-29C5-1408-8F6BB93EB6E4}"/>
                  </a:ext>
                </a:extLst>
              </p:cNvPr>
              <p:cNvSpPr/>
              <p:nvPr/>
            </p:nvSpPr>
            <p:spPr>
              <a:xfrm>
                <a:off x="10211753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6FC25B7B-D7FA-A7C3-A212-1CF06305CAB1}"/>
                  </a:ext>
                </a:extLst>
              </p:cNvPr>
              <p:cNvSpPr/>
              <p:nvPr/>
            </p:nvSpPr>
            <p:spPr>
              <a:xfrm>
                <a:off x="10239871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8B63909F-3A59-F50D-48F0-41CE01FE0868}"/>
                  </a:ext>
                </a:extLst>
              </p:cNvPr>
              <p:cNvSpPr/>
              <p:nvPr/>
            </p:nvSpPr>
            <p:spPr>
              <a:xfrm>
                <a:off x="10264616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AAF428C8-935C-A116-3D98-A4DD0F894C51}"/>
                  </a:ext>
                </a:extLst>
              </p:cNvPr>
              <p:cNvSpPr/>
              <p:nvPr/>
            </p:nvSpPr>
            <p:spPr>
              <a:xfrm>
                <a:off x="10286918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1" name="Rectangle: Rounded Corners 520">
                <a:extLst>
                  <a:ext uri="{FF2B5EF4-FFF2-40B4-BE49-F238E27FC236}">
                    <a16:creationId xmlns:a16="http://schemas.microsoft.com/office/drawing/2014/main" id="{D0CB6728-8809-239A-6D24-DAF8BE5A4FD9}"/>
                  </a:ext>
                </a:extLst>
              </p:cNvPr>
              <p:cNvSpPr/>
              <p:nvPr/>
            </p:nvSpPr>
            <p:spPr>
              <a:xfrm>
                <a:off x="10056734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3A6377-B06E-7594-8EF4-0957BBF77010}"/>
                  </a:ext>
                </a:extLst>
              </p:cNvPr>
              <p:cNvSpPr/>
              <p:nvPr/>
            </p:nvSpPr>
            <p:spPr>
              <a:xfrm>
                <a:off x="10122250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61B598A7-F88E-910F-1AAD-0317A4D1FCF5}"/>
                  </a:ext>
                </a:extLst>
              </p:cNvPr>
              <p:cNvSpPr/>
              <p:nvPr/>
            </p:nvSpPr>
            <p:spPr>
              <a:xfrm>
                <a:off x="7461605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3D0C3A98-919E-6D48-2745-BD294C943826}"/>
                  </a:ext>
                </a:extLst>
              </p:cNvPr>
              <p:cNvSpPr/>
              <p:nvPr/>
            </p:nvSpPr>
            <p:spPr>
              <a:xfrm>
                <a:off x="7490848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80251C67-D84F-8C59-50B9-044D3081EBE9}"/>
                  </a:ext>
                </a:extLst>
              </p:cNvPr>
              <p:cNvSpPr/>
              <p:nvPr/>
            </p:nvSpPr>
            <p:spPr>
              <a:xfrm>
                <a:off x="7516642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07DB995D-0A3D-7694-DF86-D618C6C527E9}"/>
                  </a:ext>
                </a:extLst>
              </p:cNvPr>
              <p:cNvSpPr/>
              <p:nvPr/>
            </p:nvSpPr>
            <p:spPr>
              <a:xfrm>
                <a:off x="7543710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F45DE481-8C86-8B01-7510-924DC20C5F42}"/>
                  </a:ext>
                </a:extLst>
              </p:cNvPr>
              <p:cNvSpPr/>
              <p:nvPr/>
            </p:nvSpPr>
            <p:spPr>
              <a:xfrm>
                <a:off x="7569580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36D89EAE-AB09-50FC-47B5-276D4315AB99}"/>
                  </a:ext>
                </a:extLst>
              </p:cNvPr>
              <p:cNvSpPr/>
              <p:nvPr/>
            </p:nvSpPr>
            <p:spPr>
              <a:xfrm>
                <a:off x="7594324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1EAFB1EE-6E3A-FC5B-C6CE-AF4BE748E7C8}"/>
                  </a:ext>
                </a:extLst>
              </p:cNvPr>
              <p:cNvSpPr/>
              <p:nvPr/>
            </p:nvSpPr>
            <p:spPr>
              <a:xfrm>
                <a:off x="7622442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43F1DE52-CFEB-6E6F-6186-B3A3C8570AF6}"/>
                  </a:ext>
                </a:extLst>
              </p:cNvPr>
              <p:cNvSpPr/>
              <p:nvPr/>
            </p:nvSpPr>
            <p:spPr>
              <a:xfrm>
                <a:off x="7647186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E8074AF2-74B3-0491-18C9-C8AA1F067A51}"/>
                  </a:ext>
                </a:extLst>
              </p:cNvPr>
              <p:cNvSpPr/>
              <p:nvPr/>
            </p:nvSpPr>
            <p:spPr>
              <a:xfrm>
                <a:off x="7669489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Rectangle: Rounded Corners 533">
                <a:extLst>
                  <a:ext uri="{FF2B5EF4-FFF2-40B4-BE49-F238E27FC236}">
                    <a16:creationId xmlns:a16="http://schemas.microsoft.com/office/drawing/2014/main" id="{1742264A-7A51-759A-EAF1-2A2DE2D41A7B}"/>
                  </a:ext>
                </a:extLst>
              </p:cNvPr>
              <p:cNvSpPr/>
              <p:nvPr/>
            </p:nvSpPr>
            <p:spPr>
              <a:xfrm>
                <a:off x="7436283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Oval 534">
                <a:extLst>
                  <a:ext uri="{FF2B5EF4-FFF2-40B4-BE49-F238E27FC236}">
                    <a16:creationId xmlns:a16="http://schemas.microsoft.com/office/drawing/2014/main" id="{6E530B6C-C3B8-B8B9-DF6B-1354BD535A14}"/>
                  </a:ext>
                </a:extLst>
              </p:cNvPr>
              <p:cNvSpPr/>
              <p:nvPr/>
            </p:nvSpPr>
            <p:spPr>
              <a:xfrm>
                <a:off x="7501799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A91E4E0-106A-9650-038B-F0A594A0CC2D}"/>
                  </a:ext>
                </a:extLst>
              </p:cNvPr>
              <p:cNvSpPr/>
              <p:nvPr/>
            </p:nvSpPr>
            <p:spPr>
              <a:xfrm>
                <a:off x="7719712" y="1884458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909335C9-0D3A-5B6F-633F-12BB6DD2E27C}"/>
                  </a:ext>
                </a:extLst>
              </p:cNvPr>
              <p:cNvSpPr/>
              <p:nvPr/>
            </p:nvSpPr>
            <p:spPr>
              <a:xfrm>
                <a:off x="7748955" y="1876982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44A94D4-43F2-1024-B51C-D8ADBB0CA309}"/>
                  </a:ext>
                </a:extLst>
              </p:cNvPr>
              <p:cNvSpPr/>
              <p:nvPr/>
            </p:nvSpPr>
            <p:spPr>
              <a:xfrm>
                <a:off x="7774749" y="1874179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6CA61A98-CD55-6B4C-B3CF-B642C4504ADA}"/>
                  </a:ext>
                </a:extLst>
              </p:cNvPr>
              <p:cNvSpPr/>
              <p:nvPr/>
            </p:nvSpPr>
            <p:spPr>
              <a:xfrm>
                <a:off x="7801817" y="1870441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78EC25E3-E9B2-E014-542F-9779180E9B53}"/>
                  </a:ext>
                </a:extLst>
              </p:cNvPr>
              <p:cNvSpPr/>
              <p:nvPr/>
            </p:nvSpPr>
            <p:spPr>
              <a:xfrm>
                <a:off x="7827687" y="1869507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5F4C5CCA-4C36-9BB0-94FD-59DCE64BB283}"/>
                  </a:ext>
                </a:extLst>
              </p:cNvPr>
              <p:cNvSpPr/>
              <p:nvPr/>
            </p:nvSpPr>
            <p:spPr>
              <a:xfrm>
                <a:off x="7852431" y="1871376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192842D0-B7DE-C04A-B6B2-D66D0FD475D2}"/>
                  </a:ext>
                </a:extLst>
              </p:cNvPr>
              <p:cNvSpPr/>
              <p:nvPr/>
            </p:nvSpPr>
            <p:spPr>
              <a:xfrm>
                <a:off x="7880549" y="1876048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CE40B8D0-D836-3003-6011-2B9E3F2BDD64}"/>
                  </a:ext>
                </a:extLst>
              </p:cNvPr>
              <p:cNvSpPr/>
              <p:nvPr/>
            </p:nvSpPr>
            <p:spPr>
              <a:xfrm>
                <a:off x="7905293" y="1878851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CEFE8624-AD8B-B772-5B0F-6F819BF605A1}"/>
                  </a:ext>
                </a:extLst>
              </p:cNvPr>
              <p:cNvSpPr/>
              <p:nvPr/>
            </p:nvSpPr>
            <p:spPr>
              <a:xfrm>
                <a:off x="7927596" y="1894736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7" name="Rectangle: Rounded Corners 546">
                <a:extLst>
                  <a:ext uri="{FF2B5EF4-FFF2-40B4-BE49-F238E27FC236}">
                    <a16:creationId xmlns:a16="http://schemas.microsoft.com/office/drawing/2014/main" id="{C40E3EAC-5EFE-9332-6191-FC700FF8C3E2}"/>
                  </a:ext>
                </a:extLst>
              </p:cNvPr>
              <p:cNvSpPr/>
              <p:nvPr/>
            </p:nvSpPr>
            <p:spPr>
              <a:xfrm>
                <a:off x="7708144" y="1971532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4848AEAE-8E46-CFF4-D251-73E8C7E73B68}"/>
                  </a:ext>
                </a:extLst>
              </p:cNvPr>
              <p:cNvSpPr/>
              <p:nvPr/>
            </p:nvSpPr>
            <p:spPr>
              <a:xfrm>
                <a:off x="7773660" y="2135104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6B4071B4-9D9E-1A91-B4CE-D34F35649BBF}"/>
                  </a:ext>
                </a:extLst>
              </p:cNvPr>
              <p:cNvSpPr/>
              <p:nvPr/>
            </p:nvSpPr>
            <p:spPr>
              <a:xfrm>
                <a:off x="10795370" y="1888169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8113172A-2F3B-DCDE-65E0-07C9407248C7}"/>
                  </a:ext>
                </a:extLst>
              </p:cNvPr>
              <p:cNvSpPr/>
              <p:nvPr/>
            </p:nvSpPr>
            <p:spPr>
              <a:xfrm>
                <a:off x="10824613" y="1880693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0B3417C0-12F2-8F27-D03E-6AEE6A4770EA}"/>
                  </a:ext>
                </a:extLst>
              </p:cNvPr>
              <p:cNvSpPr/>
              <p:nvPr/>
            </p:nvSpPr>
            <p:spPr>
              <a:xfrm>
                <a:off x="10850407" y="1877890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BCD928B5-6987-DAF5-BE06-B1244597EBA9}"/>
                  </a:ext>
                </a:extLst>
              </p:cNvPr>
              <p:cNvSpPr/>
              <p:nvPr/>
            </p:nvSpPr>
            <p:spPr>
              <a:xfrm>
                <a:off x="10877475" y="1874152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9D982F37-8ECD-8A56-3A11-60BA6862D9EC}"/>
                  </a:ext>
                </a:extLst>
              </p:cNvPr>
              <p:cNvSpPr/>
              <p:nvPr/>
            </p:nvSpPr>
            <p:spPr>
              <a:xfrm>
                <a:off x="10903345" y="1873218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52B3DABF-2EE9-E754-730D-562C1CD145AB}"/>
                  </a:ext>
                </a:extLst>
              </p:cNvPr>
              <p:cNvSpPr/>
              <p:nvPr/>
            </p:nvSpPr>
            <p:spPr>
              <a:xfrm>
                <a:off x="10928089" y="1875087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91E905C4-64E6-9BB7-7C3D-D9A134E15BA1}"/>
                  </a:ext>
                </a:extLst>
              </p:cNvPr>
              <p:cNvSpPr/>
              <p:nvPr/>
            </p:nvSpPr>
            <p:spPr>
              <a:xfrm>
                <a:off x="10956207" y="1879759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52012A73-F236-A349-DB47-4D6F2AB5E583}"/>
                  </a:ext>
                </a:extLst>
              </p:cNvPr>
              <p:cNvSpPr/>
              <p:nvPr/>
            </p:nvSpPr>
            <p:spPr>
              <a:xfrm>
                <a:off x="10980951" y="1882562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746D56A2-C1E1-52A9-EA55-ECE2062044CE}"/>
                  </a:ext>
                </a:extLst>
              </p:cNvPr>
              <p:cNvSpPr/>
              <p:nvPr/>
            </p:nvSpPr>
            <p:spPr>
              <a:xfrm>
                <a:off x="11003254" y="1898447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Rectangle: Rounded Corners 559">
                <a:extLst>
                  <a:ext uri="{FF2B5EF4-FFF2-40B4-BE49-F238E27FC236}">
                    <a16:creationId xmlns:a16="http://schemas.microsoft.com/office/drawing/2014/main" id="{18D24500-7BBA-DE32-C722-B06E533B1EA9}"/>
                  </a:ext>
                </a:extLst>
              </p:cNvPr>
              <p:cNvSpPr/>
              <p:nvPr/>
            </p:nvSpPr>
            <p:spPr>
              <a:xfrm>
                <a:off x="10770048" y="1975243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Oval 560">
                <a:extLst>
                  <a:ext uri="{FF2B5EF4-FFF2-40B4-BE49-F238E27FC236}">
                    <a16:creationId xmlns:a16="http://schemas.microsoft.com/office/drawing/2014/main" id="{D051C771-F189-CCBF-7EB7-30A65159DBFD}"/>
                  </a:ext>
                </a:extLst>
              </p:cNvPr>
              <p:cNvSpPr/>
              <p:nvPr/>
            </p:nvSpPr>
            <p:spPr>
              <a:xfrm>
                <a:off x="10835564" y="2138815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CA3ABFFB-D1E3-892F-EB5C-740CD1E490F4}"/>
                  </a:ext>
                </a:extLst>
              </p:cNvPr>
              <p:cNvSpPr/>
              <p:nvPr/>
            </p:nvSpPr>
            <p:spPr>
              <a:xfrm>
                <a:off x="11537394" y="1886027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180FC727-B25D-86E4-6901-85AC3F4F3202}"/>
                  </a:ext>
                </a:extLst>
              </p:cNvPr>
              <p:cNvSpPr/>
              <p:nvPr/>
            </p:nvSpPr>
            <p:spPr>
              <a:xfrm>
                <a:off x="11566637" y="1878551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6FE50B2C-09F3-5C34-AF76-A3F3369A0DA8}"/>
                  </a:ext>
                </a:extLst>
              </p:cNvPr>
              <p:cNvSpPr/>
              <p:nvPr/>
            </p:nvSpPr>
            <p:spPr>
              <a:xfrm>
                <a:off x="11592431" y="1875748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10B797F1-2EB2-B77A-8861-9BBDA9EAB8CA}"/>
                  </a:ext>
                </a:extLst>
              </p:cNvPr>
              <p:cNvSpPr/>
              <p:nvPr/>
            </p:nvSpPr>
            <p:spPr>
              <a:xfrm>
                <a:off x="11619499" y="1872010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8064EA68-1B9A-4AF8-DB06-8B2521D14899}"/>
                  </a:ext>
                </a:extLst>
              </p:cNvPr>
              <p:cNvSpPr/>
              <p:nvPr/>
            </p:nvSpPr>
            <p:spPr>
              <a:xfrm>
                <a:off x="11645369" y="1871076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CE6BFA4C-BB2A-B7D7-30E7-4E2AD23568B8}"/>
                  </a:ext>
                </a:extLst>
              </p:cNvPr>
              <p:cNvSpPr/>
              <p:nvPr/>
            </p:nvSpPr>
            <p:spPr>
              <a:xfrm>
                <a:off x="11670113" y="1872945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79CA03FC-AA7C-1F84-AD59-1307A221B81E}"/>
                  </a:ext>
                </a:extLst>
              </p:cNvPr>
              <p:cNvSpPr/>
              <p:nvPr/>
            </p:nvSpPr>
            <p:spPr>
              <a:xfrm>
                <a:off x="11698231" y="1877617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279A8970-0056-936F-BE2A-3252C003B58F}"/>
                  </a:ext>
                </a:extLst>
              </p:cNvPr>
              <p:cNvSpPr/>
              <p:nvPr/>
            </p:nvSpPr>
            <p:spPr>
              <a:xfrm>
                <a:off x="11722975" y="1880420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FA96F0A2-F831-8C32-33C2-B6000C944A0C}"/>
                  </a:ext>
                </a:extLst>
              </p:cNvPr>
              <p:cNvSpPr/>
              <p:nvPr/>
            </p:nvSpPr>
            <p:spPr>
              <a:xfrm>
                <a:off x="11745277" y="1896305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3" name="Rectangle: Rounded Corners 572">
                <a:extLst>
                  <a:ext uri="{FF2B5EF4-FFF2-40B4-BE49-F238E27FC236}">
                    <a16:creationId xmlns:a16="http://schemas.microsoft.com/office/drawing/2014/main" id="{37D89F4E-7A9D-62A3-430D-46F90279A6AB}"/>
                  </a:ext>
                </a:extLst>
              </p:cNvPr>
              <p:cNvSpPr/>
              <p:nvPr/>
            </p:nvSpPr>
            <p:spPr>
              <a:xfrm>
                <a:off x="11479218" y="1973101"/>
                <a:ext cx="273626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4" name="Oval 573">
                <a:extLst>
                  <a:ext uri="{FF2B5EF4-FFF2-40B4-BE49-F238E27FC236}">
                    <a16:creationId xmlns:a16="http://schemas.microsoft.com/office/drawing/2014/main" id="{BCE959EE-F503-C934-4D81-0BE637BABAD8}"/>
                  </a:ext>
                </a:extLst>
              </p:cNvPr>
              <p:cNvSpPr/>
              <p:nvPr/>
            </p:nvSpPr>
            <p:spPr>
              <a:xfrm>
                <a:off x="11544734" y="2136673"/>
                <a:ext cx="140189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EDD9239C-E981-FC9E-71F5-E8B2B2800B74}"/>
                  </a:ext>
                </a:extLst>
              </p:cNvPr>
              <p:cNvSpPr/>
              <p:nvPr/>
            </p:nvSpPr>
            <p:spPr>
              <a:xfrm>
                <a:off x="5346898" y="1887635"/>
                <a:ext cx="24744" cy="11960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07972CE4-3CB2-5B49-A80C-B5E8053D2C1A}"/>
                  </a:ext>
                </a:extLst>
              </p:cNvPr>
              <p:cNvSpPr/>
              <p:nvPr/>
            </p:nvSpPr>
            <p:spPr>
              <a:xfrm>
                <a:off x="5376141" y="1880159"/>
                <a:ext cx="24745" cy="110259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6EA0F85B-E455-A41D-2E2E-DC2F3B3A3E81}"/>
                  </a:ext>
                </a:extLst>
              </p:cNvPr>
              <p:cNvSpPr/>
              <p:nvPr/>
            </p:nvSpPr>
            <p:spPr>
              <a:xfrm>
                <a:off x="5401935" y="1877356"/>
                <a:ext cx="21445" cy="107455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263BB662-C666-6230-0922-9D8116B92CC0}"/>
                  </a:ext>
                </a:extLst>
              </p:cNvPr>
              <p:cNvSpPr/>
              <p:nvPr/>
            </p:nvSpPr>
            <p:spPr>
              <a:xfrm>
                <a:off x="5429003" y="1873618"/>
                <a:ext cx="21403" cy="114931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52227866-CF28-4494-8723-3F5CB0CF3194}"/>
                  </a:ext>
                </a:extLst>
              </p:cNvPr>
              <p:cNvSpPr/>
              <p:nvPr/>
            </p:nvSpPr>
            <p:spPr>
              <a:xfrm>
                <a:off x="5454873" y="1872684"/>
                <a:ext cx="26436" cy="111193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C5165B00-4E84-CF31-D812-3F52184B00D6}"/>
                  </a:ext>
                </a:extLst>
              </p:cNvPr>
              <p:cNvSpPr/>
              <p:nvPr/>
            </p:nvSpPr>
            <p:spPr>
              <a:xfrm>
                <a:off x="5479617" y="1874553"/>
                <a:ext cx="21370" cy="111193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DC50E849-1C2D-E3B0-88F8-A8DC50822F1E}"/>
                  </a:ext>
                </a:extLst>
              </p:cNvPr>
              <p:cNvSpPr/>
              <p:nvPr/>
            </p:nvSpPr>
            <p:spPr>
              <a:xfrm>
                <a:off x="5507735" y="1879225"/>
                <a:ext cx="20245" cy="112128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64A1EB8A-3125-0AD0-80C9-2AF40123FA37}"/>
                  </a:ext>
                </a:extLst>
              </p:cNvPr>
              <p:cNvSpPr/>
              <p:nvPr/>
            </p:nvSpPr>
            <p:spPr>
              <a:xfrm>
                <a:off x="5532479" y="1882028"/>
                <a:ext cx="15746" cy="112128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3CE794F4-EE52-6FCA-4DB7-8D0D99C55A12}"/>
                  </a:ext>
                </a:extLst>
              </p:cNvPr>
              <p:cNvSpPr/>
              <p:nvPr/>
            </p:nvSpPr>
            <p:spPr>
              <a:xfrm>
                <a:off x="5554782" y="1897913"/>
                <a:ext cx="22687" cy="11306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Rectangle: Rounded Corners 585">
                <a:extLst>
                  <a:ext uri="{FF2B5EF4-FFF2-40B4-BE49-F238E27FC236}">
                    <a16:creationId xmlns:a16="http://schemas.microsoft.com/office/drawing/2014/main" id="{14AB42C4-0E06-A95D-08B2-388345A89817}"/>
                  </a:ext>
                </a:extLst>
              </p:cNvPr>
              <p:cNvSpPr/>
              <p:nvPr/>
            </p:nvSpPr>
            <p:spPr>
              <a:xfrm>
                <a:off x="5321576" y="1974709"/>
                <a:ext cx="273627" cy="320976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010B493-5C17-508A-B5BF-078AA03669B4}"/>
                  </a:ext>
                </a:extLst>
              </p:cNvPr>
              <p:cNvSpPr/>
              <p:nvPr/>
            </p:nvSpPr>
            <p:spPr>
              <a:xfrm>
                <a:off x="5387092" y="2138281"/>
                <a:ext cx="140190" cy="94916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D8547C21-1B5B-BC2D-609E-B64581EA424A}"/>
                </a:ext>
              </a:extLst>
            </p:cNvPr>
            <p:cNvSpPr/>
            <p:nvPr/>
          </p:nvSpPr>
          <p:spPr>
            <a:xfrm>
              <a:off x="3338344" y="1762613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02" name="Group 1401">
            <a:extLst>
              <a:ext uri="{FF2B5EF4-FFF2-40B4-BE49-F238E27FC236}">
                <a16:creationId xmlns:a16="http://schemas.microsoft.com/office/drawing/2014/main" id="{B8CCDBC1-E203-ABF6-B477-0C1FF2AA4293}"/>
              </a:ext>
            </a:extLst>
          </p:cNvPr>
          <p:cNvGrpSpPr/>
          <p:nvPr/>
        </p:nvGrpSpPr>
        <p:grpSpPr>
          <a:xfrm>
            <a:off x="106393" y="1126475"/>
            <a:ext cx="11470416" cy="1786882"/>
            <a:chOff x="106393" y="1126475"/>
            <a:chExt cx="11470416" cy="1786882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6CB950AD-14BC-FD37-8C4F-5B005FA914FC}"/>
                </a:ext>
              </a:extLst>
            </p:cNvPr>
            <p:cNvSpPr/>
            <p:nvPr/>
          </p:nvSpPr>
          <p:spPr>
            <a:xfrm>
              <a:off x="4669203" y="176343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C2F75A0-40F1-F554-39CE-DDE1CDA075E3}"/>
                </a:ext>
              </a:extLst>
            </p:cNvPr>
            <p:cNvSpPr/>
            <p:nvPr/>
          </p:nvSpPr>
          <p:spPr>
            <a:xfrm>
              <a:off x="5171138" y="1770246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AEEBE17-F28F-CB05-C3DC-AD945ACDF196}"/>
                </a:ext>
              </a:extLst>
            </p:cNvPr>
            <p:cNvSpPr/>
            <p:nvPr/>
          </p:nvSpPr>
          <p:spPr>
            <a:xfrm>
              <a:off x="6733392" y="1777058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BC55590E-B0C4-DC9F-BF94-C2A66BF799D4}"/>
                </a:ext>
              </a:extLst>
            </p:cNvPr>
            <p:cNvSpPr/>
            <p:nvPr/>
          </p:nvSpPr>
          <p:spPr>
            <a:xfrm>
              <a:off x="8864727" y="176343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14F54EEB-D5EE-A56E-6C58-4FFF95734277}"/>
                </a:ext>
              </a:extLst>
            </p:cNvPr>
            <p:cNvSpPr/>
            <p:nvPr/>
          </p:nvSpPr>
          <p:spPr>
            <a:xfrm>
              <a:off x="9889021" y="176343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9F44DD51-5B8F-A424-E2AD-FD215A3F0147}"/>
                </a:ext>
              </a:extLst>
            </p:cNvPr>
            <p:cNvSpPr/>
            <p:nvPr/>
          </p:nvSpPr>
          <p:spPr>
            <a:xfrm>
              <a:off x="10388396" y="1756091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89321E8B-1224-733F-D675-5E85C6A7C4EE}"/>
                </a:ext>
              </a:extLst>
            </p:cNvPr>
            <p:cNvSpPr/>
            <p:nvPr/>
          </p:nvSpPr>
          <p:spPr>
            <a:xfrm>
              <a:off x="10627892" y="176343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57993353-327E-4B6A-8BDC-09DD621957B8}"/>
                </a:ext>
              </a:extLst>
            </p:cNvPr>
            <p:cNvSpPr/>
            <p:nvPr/>
          </p:nvSpPr>
          <p:spPr>
            <a:xfrm>
              <a:off x="11099967" y="1755242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60F26B54-8686-E336-9C70-A93054314306}"/>
                </a:ext>
              </a:extLst>
            </p:cNvPr>
            <p:cNvSpPr/>
            <p:nvPr/>
          </p:nvSpPr>
          <p:spPr>
            <a:xfrm>
              <a:off x="11339463" y="17625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06C2AB29-9194-8F82-8376-E42FBED1A42D}"/>
                </a:ext>
              </a:extLst>
            </p:cNvPr>
            <p:cNvSpPr txBox="1"/>
            <p:nvPr/>
          </p:nvSpPr>
          <p:spPr>
            <a:xfrm>
              <a:off x="2212306" y="1126475"/>
              <a:ext cx="962225" cy="277708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</p:spPr>
          <p:txBody>
            <a:bodyPr wrap="square" lIns="91440" tIns="18288" rIns="91440" bIns="18288" rtlCol="0" anchor="ctr">
              <a:spAutoFit/>
            </a:bodyPr>
            <a:lstStyle>
              <a:defPPr>
                <a:defRPr lang="en-US"/>
              </a:defPPr>
              <a:lvl1pPr marR="0" lvl="0" indent="0" algn="ctr" defTabSz="685783" fontAlgn="auto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 kumimoji="0" sz="1200" b="1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defRPr>
              </a:lvl1pPr>
            </a:lstStyle>
            <a:p>
              <a:pPr marL="0" marR="0" lvl="0" indent="0" algn="ctr" defTabSz="685783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050" b="1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Allergens</a:t>
              </a:r>
              <a:endParaRPr kumimoji="0" lang="en-GB" sz="10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6214A2C6-6D35-58B8-7FF2-60CE1D7BCA78}"/>
                </a:ext>
              </a:extLst>
            </p:cNvPr>
            <p:cNvSpPr txBox="1"/>
            <p:nvPr/>
          </p:nvSpPr>
          <p:spPr>
            <a:xfrm>
              <a:off x="3127832" y="1135474"/>
              <a:ext cx="1209247" cy="277708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</p:spPr>
          <p:txBody>
            <a:bodyPr wrap="square" lIns="91440" tIns="18288" rIns="91440" bIns="18288" rtlCol="0" anchor="ctr">
              <a:spAutoFit/>
            </a:bodyPr>
            <a:lstStyle>
              <a:defPPr>
                <a:defRPr lang="en-US"/>
              </a:defPPr>
              <a:lvl1pPr marR="0" lvl="0" indent="0" algn="ctr" defTabSz="685783" fontAlgn="auto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 kumimoji="0" sz="1200" b="1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defRPr>
              </a:lvl1pPr>
            </a:lstStyle>
            <a:p>
              <a:pPr marL="0" marR="0" lvl="0" indent="0" algn="ctr" defTabSz="685783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050" b="1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Pollutants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CB747FCC-7C4B-BDAF-4C69-6EC6DB444B71}"/>
                </a:ext>
              </a:extLst>
            </p:cNvPr>
            <p:cNvSpPr txBox="1"/>
            <p:nvPr/>
          </p:nvSpPr>
          <p:spPr>
            <a:xfrm>
              <a:off x="4339831" y="1126475"/>
              <a:ext cx="918409" cy="277708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</p:spPr>
          <p:txBody>
            <a:bodyPr wrap="square" lIns="91440" tIns="18288" rIns="91440" bIns="18288" rtlCol="0" anchor="ctr">
              <a:spAutoFit/>
            </a:bodyPr>
            <a:lstStyle>
              <a:defPPr>
                <a:defRPr lang="en-US"/>
              </a:defPPr>
              <a:lvl1pPr marR="0" lvl="0" indent="0" algn="ctr" defTabSz="685783" fontAlgn="auto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 kumimoji="0" sz="1200" b="1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defRPr>
              </a:lvl1pPr>
            </a:lstStyle>
            <a:p>
              <a:pPr marL="0" marR="0" lvl="0" indent="0" algn="ctr" defTabSz="685783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050" b="1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Smoke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D9AA137F-07EB-56A6-F78C-CF7DEF0FEE20}"/>
                </a:ext>
              </a:extLst>
            </p:cNvPr>
            <p:cNvSpPr txBox="1"/>
            <p:nvPr/>
          </p:nvSpPr>
          <p:spPr>
            <a:xfrm>
              <a:off x="6638138" y="1126475"/>
              <a:ext cx="817954" cy="277708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</p:spPr>
          <p:txBody>
            <a:bodyPr wrap="square" lIns="91440" tIns="18288" rIns="91440" bIns="18288" rtlCol="0" anchor="ctr">
              <a:spAutoFit/>
            </a:bodyPr>
            <a:lstStyle>
              <a:defPPr>
                <a:defRPr lang="en-US"/>
              </a:defPPr>
              <a:lvl1pPr marR="0" lvl="0" indent="0" algn="ctr" defTabSz="685783" fontAlgn="auto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 kumimoji="0" sz="1200" b="1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defRPr>
              </a:lvl1pPr>
            </a:lstStyle>
            <a:p>
              <a:pPr marL="0" marR="0" lvl="0" indent="0" algn="ctr" defTabSz="685783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050" b="1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Viruses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D62C8A95-0503-BB92-F13C-82EE6269C845}"/>
                </a:ext>
              </a:extLst>
            </p:cNvPr>
            <p:cNvSpPr txBox="1"/>
            <p:nvPr/>
          </p:nvSpPr>
          <p:spPr>
            <a:xfrm>
              <a:off x="8711115" y="1126475"/>
              <a:ext cx="1034964" cy="277708"/>
            </a:xfrm>
            <a:prstGeom prst="roundRect">
              <a:avLst>
                <a:gd name="adj" fmla="val 50000"/>
              </a:avLst>
            </a:prstGeom>
            <a:noFill/>
            <a:ln>
              <a:noFill/>
            </a:ln>
          </p:spPr>
          <p:txBody>
            <a:bodyPr wrap="square" lIns="91440" tIns="18288" rIns="91440" bIns="18288" rtlCol="0" anchor="ctr">
              <a:spAutoFit/>
            </a:bodyPr>
            <a:lstStyle>
              <a:defPPr>
                <a:defRPr lang="en-US"/>
              </a:defPPr>
              <a:lvl1pPr marR="0" lvl="0" indent="0" algn="ctr" defTabSz="685783" fontAlgn="auto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 kumimoji="0" sz="1200" b="1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defRPr>
              </a:lvl1pPr>
            </a:lstStyle>
            <a:p>
              <a:pPr marL="0" marR="0" lvl="0" indent="0" algn="ctr" defTabSz="685783" rtl="0" eaLnBrk="1" fontAlgn="auto" latinLnBrk="0" hangingPunct="1">
                <a:lnSpc>
                  <a:spcPts val="13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050" b="1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Bacteria</a:t>
              </a: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CD052ED-BC88-9F68-E703-7A2F64F3341D}"/>
                </a:ext>
              </a:extLst>
            </p:cNvPr>
            <p:cNvSpPr/>
            <p:nvPr/>
          </p:nvSpPr>
          <p:spPr>
            <a:xfrm>
              <a:off x="9733966" y="1617117"/>
              <a:ext cx="101820" cy="9361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18751C3A-DC0A-D9B8-04BC-D7936E7F079A}"/>
                </a:ext>
              </a:extLst>
            </p:cNvPr>
            <p:cNvSpPr/>
            <p:nvPr/>
          </p:nvSpPr>
          <p:spPr>
            <a:xfrm>
              <a:off x="9821160" y="1579637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66E9C07-7FCF-E871-12E9-9B9952837DC4}"/>
                </a:ext>
              </a:extLst>
            </p:cNvPr>
            <p:cNvSpPr/>
            <p:nvPr/>
          </p:nvSpPr>
          <p:spPr>
            <a:xfrm>
              <a:off x="9857367" y="1630046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949F35DD-474A-49E1-F4C9-972BAE2B6CC7}"/>
                </a:ext>
              </a:extLst>
            </p:cNvPr>
            <p:cNvSpPr/>
            <p:nvPr/>
          </p:nvSpPr>
          <p:spPr>
            <a:xfrm>
              <a:off x="9721539" y="1576471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2D6AF2B-FF8F-E71A-6C42-BC96E08A9BEF}"/>
                </a:ext>
              </a:extLst>
            </p:cNvPr>
            <p:cNvSpPr/>
            <p:nvPr/>
          </p:nvSpPr>
          <p:spPr>
            <a:xfrm>
              <a:off x="9850797" y="1680411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BA7012F9-F56E-0858-A841-4E0DCC0F9503}"/>
                </a:ext>
              </a:extLst>
            </p:cNvPr>
            <p:cNvSpPr/>
            <p:nvPr/>
          </p:nvSpPr>
          <p:spPr>
            <a:xfrm>
              <a:off x="9658208" y="1604322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9B6B9F10-14E8-5B95-9F38-C380B876CEFB}"/>
                </a:ext>
              </a:extLst>
            </p:cNvPr>
            <p:cNvSpPr/>
            <p:nvPr/>
          </p:nvSpPr>
          <p:spPr>
            <a:xfrm>
              <a:off x="9673518" y="1646829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2DB3565-1E98-5761-753F-D9708A32B9D4}"/>
                </a:ext>
              </a:extLst>
            </p:cNvPr>
            <p:cNvSpPr/>
            <p:nvPr/>
          </p:nvSpPr>
          <p:spPr>
            <a:xfrm>
              <a:off x="9677194" y="1701032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1334E003-8144-33E8-6F55-CD4E6B75C85C}"/>
                </a:ext>
              </a:extLst>
            </p:cNvPr>
            <p:cNvSpPr/>
            <p:nvPr/>
          </p:nvSpPr>
          <p:spPr>
            <a:xfrm>
              <a:off x="9740967" y="1719297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1551549C-DDC4-E758-277E-6D5EFE125EDF}"/>
                </a:ext>
              </a:extLst>
            </p:cNvPr>
            <p:cNvSpPr/>
            <p:nvPr/>
          </p:nvSpPr>
          <p:spPr>
            <a:xfrm>
              <a:off x="9812694" y="1742507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E3EDA4E8-4F67-069F-6311-440F1FE917FE}"/>
                </a:ext>
              </a:extLst>
            </p:cNvPr>
            <p:cNvSpPr/>
            <p:nvPr/>
          </p:nvSpPr>
          <p:spPr>
            <a:xfrm>
              <a:off x="9768382" y="1546450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E33C7BB3-14F8-58A7-E32D-D9DDDDB6ED03}"/>
                </a:ext>
              </a:extLst>
            </p:cNvPr>
            <p:cNvCxnSpPr>
              <a:cxnSpLocks/>
              <a:stCxn id="108" idx="4"/>
            </p:cNvCxnSpPr>
            <p:nvPr/>
          </p:nvCxnSpPr>
          <p:spPr>
            <a:xfrm flipH="1">
              <a:off x="9780903" y="1576470"/>
              <a:ext cx="3804" cy="470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375B7468-C242-AFD6-8170-5E084B3767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08056" y="1602292"/>
              <a:ext cx="14557" cy="2541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DF8D0FE9-F238-D4B4-C5D9-1EE141B62880}"/>
                </a:ext>
              </a:extLst>
            </p:cNvPr>
            <p:cNvCxnSpPr>
              <a:cxnSpLocks/>
              <a:endCxn id="107" idx="0"/>
            </p:cNvCxnSpPr>
            <p:nvPr/>
          </p:nvCxnSpPr>
          <p:spPr>
            <a:xfrm>
              <a:off x="9803092" y="1700847"/>
              <a:ext cx="25926" cy="4166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ACF4EA5A-0F6D-E203-4062-2AD764C78136}"/>
                </a:ext>
              </a:extLst>
            </p:cNvPr>
            <p:cNvCxnSpPr>
              <a:cxnSpLocks/>
              <a:endCxn id="105" idx="7"/>
            </p:cNvCxnSpPr>
            <p:nvPr/>
          </p:nvCxnSpPr>
          <p:spPr>
            <a:xfrm flipH="1">
              <a:off x="9705063" y="1687152"/>
              <a:ext cx="33212" cy="18275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7BF38B8F-F15B-84E1-08B0-D4751D1369B2}"/>
                </a:ext>
              </a:extLst>
            </p:cNvPr>
            <p:cNvCxnSpPr>
              <a:cxnSpLocks/>
              <a:endCxn id="98" idx="6"/>
            </p:cNvCxnSpPr>
            <p:nvPr/>
          </p:nvCxnSpPr>
          <p:spPr>
            <a:xfrm>
              <a:off x="9690360" y="1622648"/>
              <a:ext cx="145426" cy="4127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7574091E-BB72-E3FA-B86E-3C784B010BCE}"/>
                </a:ext>
              </a:extLst>
            </p:cNvPr>
            <p:cNvCxnSpPr>
              <a:cxnSpLocks/>
            </p:cNvCxnSpPr>
            <p:nvPr/>
          </p:nvCxnSpPr>
          <p:spPr>
            <a:xfrm>
              <a:off x="9746381" y="1600030"/>
              <a:ext cx="11013" cy="2433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C1EBEB01-A1A2-F8C0-15EB-0A305C9C06D2}"/>
                </a:ext>
              </a:extLst>
            </p:cNvPr>
            <p:cNvCxnSpPr>
              <a:cxnSpLocks/>
              <a:endCxn id="98" idx="6"/>
            </p:cNvCxnSpPr>
            <p:nvPr/>
          </p:nvCxnSpPr>
          <p:spPr>
            <a:xfrm flipH="1">
              <a:off x="9835786" y="1645268"/>
              <a:ext cx="23171" cy="1865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998AC131-EC19-8F9E-1ED6-EAE34F50D77F}"/>
                </a:ext>
              </a:extLst>
            </p:cNvPr>
            <p:cNvCxnSpPr>
              <a:cxnSpLocks/>
              <a:stCxn id="98" idx="0"/>
            </p:cNvCxnSpPr>
            <p:nvPr/>
          </p:nvCxnSpPr>
          <p:spPr>
            <a:xfrm flipH="1">
              <a:off x="9759791" y="1617117"/>
              <a:ext cx="25085" cy="1013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2F7D6865-8D0F-C7C6-DDCE-10096CFEB1EF}"/>
                </a:ext>
              </a:extLst>
            </p:cNvPr>
            <p:cNvCxnSpPr>
              <a:cxnSpLocks/>
              <a:stCxn id="98" idx="2"/>
              <a:endCxn id="104" idx="6"/>
            </p:cNvCxnSpPr>
            <p:nvPr/>
          </p:nvCxnSpPr>
          <p:spPr>
            <a:xfrm flipH="1" flipV="1">
              <a:off x="9706168" y="1661839"/>
              <a:ext cx="27799" cy="208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7F1BC983-C368-9C64-0F5B-B3A6491C2C29}"/>
                </a:ext>
              </a:extLst>
            </p:cNvPr>
            <p:cNvCxnSpPr>
              <a:cxnSpLocks/>
              <a:endCxn id="102" idx="1"/>
            </p:cNvCxnSpPr>
            <p:nvPr/>
          </p:nvCxnSpPr>
          <p:spPr>
            <a:xfrm>
              <a:off x="9771752" y="1668298"/>
              <a:ext cx="83827" cy="165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FBCF108F-EFE6-6521-BB44-3F8458347069}"/>
                </a:ext>
              </a:extLst>
            </p:cNvPr>
            <p:cNvSpPr/>
            <p:nvPr/>
          </p:nvSpPr>
          <p:spPr>
            <a:xfrm rot="20047771">
              <a:off x="9968440" y="1507537"/>
              <a:ext cx="101820" cy="9361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016C6A90-F3CB-959E-E2C5-567993DCC520}"/>
                </a:ext>
              </a:extLst>
            </p:cNvPr>
            <p:cNvSpPr/>
            <p:nvPr/>
          </p:nvSpPr>
          <p:spPr>
            <a:xfrm rot="20047771">
              <a:off x="10020132" y="1454044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5A0B4F0-FD7E-6AAA-C22F-6F415169EBA6}"/>
                </a:ext>
              </a:extLst>
            </p:cNvPr>
            <p:cNvSpPr/>
            <p:nvPr/>
          </p:nvSpPr>
          <p:spPr>
            <a:xfrm rot="20047771">
              <a:off x="10074706" y="1483603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4A046B6B-22ED-D4DB-0C75-8A814361CFB4}"/>
                </a:ext>
              </a:extLst>
            </p:cNvPr>
            <p:cNvSpPr/>
            <p:nvPr/>
          </p:nvSpPr>
          <p:spPr>
            <a:xfrm rot="20047771">
              <a:off x="9929114" y="1494664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1FB135C4-1617-9DE1-4073-61A3B1EC11CD}"/>
                </a:ext>
              </a:extLst>
            </p:cNvPr>
            <p:cNvSpPr/>
            <p:nvPr/>
          </p:nvSpPr>
          <p:spPr>
            <a:xfrm rot="20047771">
              <a:off x="10090771" y="1531787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87886D77-FA59-482F-05F4-43A9D9B0FA76}"/>
                </a:ext>
              </a:extLst>
            </p:cNvPr>
            <p:cNvSpPr/>
            <p:nvPr/>
          </p:nvSpPr>
          <p:spPr>
            <a:xfrm rot="20047771">
              <a:off x="9884282" y="1547358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DBD7EB2F-31AE-F7C9-CDD6-529C0367DC80}"/>
                </a:ext>
              </a:extLst>
            </p:cNvPr>
            <p:cNvSpPr/>
            <p:nvPr/>
          </p:nvSpPr>
          <p:spPr>
            <a:xfrm rot="20047771">
              <a:off x="9916605" y="1578925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04F4F8FF-F4BC-8E34-E003-80B20652F406}"/>
                </a:ext>
              </a:extLst>
            </p:cNvPr>
            <p:cNvSpPr/>
            <p:nvPr/>
          </p:nvSpPr>
          <p:spPr>
            <a:xfrm rot="20047771">
              <a:off x="9943563" y="1626091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E13D3136-8B7B-8EDA-70D8-4CDFCC77BA51}"/>
                </a:ext>
              </a:extLst>
            </p:cNvPr>
            <p:cNvSpPr/>
            <p:nvPr/>
          </p:nvSpPr>
          <p:spPr>
            <a:xfrm rot="20047771">
              <a:off x="10008915" y="1614700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A43BB0FC-10D0-46EA-1D3B-6E610F1AB2B2}"/>
                </a:ext>
              </a:extLst>
            </p:cNvPr>
            <p:cNvSpPr/>
            <p:nvPr/>
          </p:nvSpPr>
          <p:spPr>
            <a:xfrm rot="20047771">
              <a:off x="10083581" y="1604286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5957CDE-D6F9-1464-9419-4B2497040F99}"/>
                </a:ext>
              </a:extLst>
            </p:cNvPr>
            <p:cNvSpPr/>
            <p:nvPr/>
          </p:nvSpPr>
          <p:spPr>
            <a:xfrm rot="20047771">
              <a:off x="9958163" y="1447212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7D30BBC-8643-0411-39DB-9527C6333E39}"/>
                </a:ext>
              </a:extLst>
            </p:cNvPr>
            <p:cNvCxnSpPr>
              <a:cxnSpLocks/>
              <a:stCxn id="130" idx="4"/>
            </p:cNvCxnSpPr>
            <p:nvPr/>
          </p:nvCxnSpPr>
          <p:spPr>
            <a:xfrm rot="20047771" flipH="1">
              <a:off x="9987680" y="1474202"/>
              <a:ext cx="3804" cy="470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64C3A1E7-DF85-E3B6-18DC-88313697FAFC}"/>
                </a:ext>
              </a:extLst>
            </p:cNvPr>
            <p:cNvCxnSpPr>
              <a:cxnSpLocks/>
            </p:cNvCxnSpPr>
            <p:nvPr/>
          </p:nvCxnSpPr>
          <p:spPr>
            <a:xfrm rot="20047771" flipH="1">
              <a:off x="10018129" y="1484325"/>
              <a:ext cx="14557" cy="2541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606E1AA7-1E9F-9D34-1BBD-3793FF0261E5}"/>
                </a:ext>
              </a:extLst>
            </p:cNvPr>
            <p:cNvCxnSpPr>
              <a:cxnSpLocks/>
              <a:endCxn id="129" idx="0"/>
            </p:cNvCxnSpPr>
            <p:nvPr/>
          </p:nvCxnSpPr>
          <p:spPr>
            <a:xfrm rot="20047771">
              <a:off x="10059640" y="1571874"/>
              <a:ext cx="25926" cy="4166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4A94E5F6-972C-46C3-D4A3-72C0CB9F0DC7}"/>
                </a:ext>
              </a:extLst>
            </p:cNvPr>
            <p:cNvCxnSpPr>
              <a:cxnSpLocks/>
              <a:endCxn id="127" idx="7"/>
            </p:cNvCxnSpPr>
            <p:nvPr/>
          </p:nvCxnSpPr>
          <p:spPr>
            <a:xfrm rot="20047771" flipH="1">
              <a:off x="9959993" y="1601908"/>
              <a:ext cx="33212" cy="18275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DCA83AFB-3A76-E8D5-9308-97E334AB4798}"/>
                </a:ext>
              </a:extLst>
            </p:cNvPr>
            <p:cNvCxnSpPr>
              <a:cxnSpLocks/>
              <a:endCxn id="120" idx="6"/>
            </p:cNvCxnSpPr>
            <p:nvPr/>
          </p:nvCxnSpPr>
          <p:spPr>
            <a:xfrm rot="20047771">
              <a:off x="9918013" y="1524649"/>
              <a:ext cx="145426" cy="4127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07302945-10CC-A3A2-8564-3D9A2D5B399E}"/>
                </a:ext>
              </a:extLst>
            </p:cNvPr>
            <p:cNvCxnSpPr>
              <a:cxnSpLocks/>
            </p:cNvCxnSpPr>
            <p:nvPr/>
          </p:nvCxnSpPr>
          <p:spPr>
            <a:xfrm rot="20047771">
              <a:off x="9961590" y="1510028"/>
              <a:ext cx="11013" cy="2433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F8CB888D-57FB-C37D-D4BC-6F57808090C1}"/>
                </a:ext>
              </a:extLst>
            </p:cNvPr>
            <p:cNvCxnSpPr>
              <a:cxnSpLocks/>
              <a:endCxn id="120" idx="6"/>
            </p:cNvCxnSpPr>
            <p:nvPr/>
          </p:nvCxnSpPr>
          <p:spPr>
            <a:xfrm rot="20047771" flipH="1">
              <a:off x="10059926" y="1509353"/>
              <a:ext cx="23171" cy="1865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4F822065-6FF0-076F-6DBC-FD5034DDE44E}"/>
                </a:ext>
              </a:extLst>
            </p:cNvPr>
            <p:cNvCxnSpPr>
              <a:cxnSpLocks/>
              <a:stCxn id="120" idx="0"/>
            </p:cNvCxnSpPr>
            <p:nvPr/>
          </p:nvCxnSpPr>
          <p:spPr>
            <a:xfrm rot="20047771" flipH="1">
              <a:off x="9997204" y="1512623"/>
              <a:ext cx="25085" cy="1013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0803D813-6E89-4570-6E30-34117DBC6566}"/>
                </a:ext>
              </a:extLst>
            </p:cNvPr>
            <p:cNvCxnSpPr>
              <a:cxnSpLocks/>
              <a:stCxn id="120" idx="2"/>
              <a:endCxn id="126" idx="6"/>
            </p:cNvCxnSpPr>
            <p:nvPr/>
          </p:nvCxnSpPr>
          <p:spPr>
            <a:xfrm rot="20047771" flipH="1" flipV="1">
              <a:off x="9946681" y="1580642"/>
              <a:ext cx="27799" cy="208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ABA98039-C4DD-04CF-1C6E-1A6210F66BB2}"/>
                </a:ext>
              </a:extLst>
            </p:cNvPr>
            <p:cNvCxnSpPr>
              <a:cxnSpLocks/>
              <a:endCxn id="124" idx="1"/>
            </p:cNvCxnSpPr>
            <p:nvPr/>
          </p:nvCxnSpPr>
          <p:spPr>
            <a:xfrm rot="20047771">
              <a:off x="10008850" y="1544891"/>
              <a:ext cx="83827" cy="165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1EBE8AE2-B6B4-5F89-2981-957BD6BE94EE}"/>
                </a:ext>
              </a:extLst>
            </p:cNvPr>
            <p:cNvSpPr/>
            <p:nvPr/>
          </p:nvSpPr>
          <p:spPr>
            <a:xfrm rot="20047771">
              <a:off x="10073684" y="1649613"/>
              <a:ext cx="101820" cy="9361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38BA22F2-8077-2CAB-A86F-10EF7FE97FCB}"/>
                </a:ext>
              </a:extLst>
            </p:cNvPr>
            <p:cNvSpPr/>
            <p:nvPr/>
          </p:nvSpPr>
          <p:spPr>
            <a:xfrm rot="20047771">
              <a:off x="10125376" y="1596120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C318417D-E2AC-D823-56FA-AF5E18EF2849}"/>
                </a:ext>
              </a:extLst>
            </p:cNvPr>
            <p:cNvSpPr/>
            <p:nvPr/>
          </p:nvSpPr>
          <p:spPr>
            <a:xfrm rot="20047771">
              <a:off x="10179950" y="1625679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F0AF12A3-98AB-9939-4A6F-F812810D28CE}"/>
                </a:ext>
              </a:extLst>
            </p:cNvPr>
            <p:cNvSpPr/>
            <p:nvPr/>
          </p:nvSpPr>
          <p:spPr>
            <a:xfrm rot="20047771">
              <a:off x="10034358" y="1636740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8B913E0F-FC8E-34D3-4C44-F4F67AC8D0E0}"/>
                </a:ext>
              </a:extLst>
            </p:cNvPr>
            <p:cNvSpPr/>
            <p:nvPr/>
          </p:nvSpPr>
          <p:spPr>
            <a:xfrm rot="20047771">
              <a:off x="10196015" y="1673863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049D54F5-4C00-0197-5985-1D6305A3B2B6}"/>
                </a:ext>
              </a:extLst>
            </p:cNvPr>
            <p:cNvSpPr/>
            <p:nvPr/>
          </p:nvSpPr>
          <p:spPr>
            <a:xfrm rot="20047771">
              <a:off x="9989526" y="1689434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253C4DA7-3854-CC6C-8F2F-33A2E6D585B2}"/>
                </a:ext>
              </a:extLst>
            </p:cNvPr>
            <p:cNvSpPr/>
            <p:nvPr/>
          </p:nvSpPr>
          <p:spPr>
            <a:xfrm rot="20047771">
              <a:off x="10021849" y="1721001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11A72CD0-D87A-6DFB-26B9-2F5C809FFC71}"/>
                </a:ext>
              </a:extLst>
            </p:cNvPr>
            <p:cNvSpPr/>
            <p:nvPr/>
          </p:nvSpPr>
          <p:spPr>
            <a:xfrm rot="20047771">
              <a:off x="10048807" y="1768167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50DA8872-5969-8771-143F-DDA880F063C4}"/>
                </a:ext>
              </a:extLst>
            </p:cNvPr>
            <p:cNvSpPr/>
            <p:nvPr/>
          </p:nvSpPr>
          <p:spPr>
            <a:xfrm rot="20047771">
              <a:off x="10114159" y="1756776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B5F1BDB9-E852-6D35-2EFA-8AA2C9B24BFC}"/>
                </a:ext>
              </a:extLst>
            </p:cNvPr>
            <p:cNvSpPr/>
            <p:nvPr/>
          </p:nvSpPr>
          <p:spPr>
            <a:xfrm rot="20047771">
              <a:off x="10188825" y="1746362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2717BBA9-1A0B-78A8-DCF7-D51EF136641B}"/>
                </a:ext>
              </a:extLst>
            </p:cNvPr>
            <p:cNvSpPr/>
            <p:nvPr/>
          </p:nvSpPr>
          <p:spPr>
            <a:xfrm rot="20047771">
              <a:off x="10063407" y="1589288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992BE5C6-21E6-BFF7-E3CC-5023DEE48596}"/>
                </a:ext>
              </a:extLst>
            </p:cNvPr>
            <p:cNvCxnSpPr>
              <a:cxnSpLocks/>
              <a:stCxn id="152" idx="4"/>
            </p:cNvCxnSpPr>
            <p:nvPr/>
          </p:nvCxnSpPr>
          <p:spPr>
            <a:xfrm rot="20047771" flipH="1">
              <a:off x="10092924" y="1616278"/>
              <a:ext cx="3804" cy="470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14CF39FA-919A-A152-E94D-C0E1E6CC6576}"/>
                </a:ext>
              </a:extLst>
            </p:cNvPr>
            <p:cNvCxnSpPr>
              <a:cxnSpLocks/>
            </p:cNvCxnSpPr>
            <p:nvPr/>
          </p:nvCxnSpPr>
          <p:spPr>
            <a:xfrm rot="20047771" flipH="1">
              <a:off x="10123373" y="1626401"/>
              <a:ext cx="14557" cy="2541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4F621A61-B62F-0BFD-2C22-FE108E291382}"/>
                </a:ext>
              </a:extLst>
            </p:cNvPr>
            <p:cNvCxnSpPr>
              <a:cxnSpLocks/>
              <a:endCxn id="151" idx="0"/>
            </p:cNvCxnSpPr>
            <p:nvPr/>
          </p:nvCxnSpPr>
          <p:spPr>
            <a:xfrm rot="20047771">
              <a:off x="10164884" y="1713950"/>
              <a:ext cx="25926" cy="4166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FAA0F162-FDDA-5A35-9809-CC970F54446D}"/>
                </a:ext>
              </a:extLst>
            </p:cNvPr>
            <p:cNvCxnSpPr>
              <a:cxnSpLocks/>
              <a:endCxn id="149" idx="7"/>
            </p:cNvCxnSpPr>
            <p:nvPr/>
          </p:nvCxnSpPr>
          <p:spPr>
            <a:xfrm rot="20047771" flipH="1">
              <a:off x="10065237" y="1743984"/>
              <a:ext cx="33212" cy="18275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551F2E35-2792-3E13-8A47-4017C83C773D}"/>
                </a:ext>
              </a:extLst>
            </p:cNvPr>
            <p:cNvCxnSpPr>
              <a:cxnSpLocks/>
              <a:endCxn id="142" idx="6"/>
            </p:cNvCxnSpPr>
            <p:nvPr/>
          </p:nvCxnSpPr>
          <p:spPr>
            <a:xfrm rot="20047771">
              <a:off x="10023257" y="1666725"/>
              <a:ext cx="145426" cy="4127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B0469434-552C-22B9-84C6-CA62D23820DC}"/>
                </a:ext>
              </a:extLst>
            </p:cNvPr>
            <p:cNvCxnSpPr>
              <a:cxnSpLocks/>
            </p:cNvCxnSpPr>
            <p:nvPr/>
          </p:nvCxnSpPr>
          <p:spPr>
            <a:xfrm rot="20047771">
              <a:off x="10066834" y="1652104"/>
              <a:ext cx="11013" cy="2433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81A28209-1A1F-37A0-E621-9704DDA990F9}"/>
                </a:ext>
              </a:extLst>
            </p:cNvPr>
            <p:cNvCxnSpPr>
              <a:cxnSpLocks/>
              <a:endCxn id="142" idx="6"/>
            </p:cNvCxnSpPr>
            <p:nvPr/>
          </p:nvCxnSpPr>
          <p:spPr>
            <a:xfrm rot="20047771" flipH="1">
              <a:off x="10165170" y="1651429"/>
              <a:ext cx="23171" cy="1865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BA3CDFBC-56E3-4607-73D6-6560A0C0F62C}"/>
                </a:ext>
              </a:extLst>
            </p:cNvPr>
            <p:cNvCxnSpPr>
              <a:cxnSpLocks/>
              <a:stCxn id="142" idx="0"/>
            </p:cNvCxnSpPr>
            <p:nvPr/>
          </p:nvCxnSpPr>
          <p:spPr>
            <a:xfrm rot="20047771" flipH="1">
              <a:off x="10102448" y="1654699"/>
              <a:ext cx="25085" cy="1013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43E6500E-E564-63B5-772B-C1819F7B7341}"/>
                </a:ext>
              </a:extLst>
            </p:cNvPr>
            <p:cNvCxnSpPr>
              <a:cxnSpLocks/>
              <a:stCxn id="142" idx="2"/>
              <a:endCxn id="148" idx="6"/>
            </p:cNvCxnSpPr>
            <p:nvPr/>
          </p:nvCxnSpPr>
          <p:spPr>
            <a:xfrm rot="20047771" flipH="1" flipV="1">
              <a:off x="10051925" y="1722718"/>
              <a:ext cx="27799" cy="208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98AE7D2A-7DB2-7A48-E91B-6C945B2C7DA4}"/>
                </a:ext>
              </a:extLst>
            </p:cNvPr>
            <p:cNvCxnSpPr>
              <a:cxnSpLocks/>
              <a:endCxn id="146" idx="1"/>
            </p:cNvCxnSpPr>
            <p:nvPr/>
          </p:nvCxnSpPr>
          <p:spPr>
            <a:xfrm rot="20047771">
              <a:off x="10114094" y="1686967"/>
              <a:ext cx="83827" cy="165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2CBDA57A-0647-B0E6-57D8-11EBEA81A38B}"/>
                </a:ext>
              </a:extLst>
            </p:cNvPr>
            <p:cNvSpPr/>
            <p:nvPr/>
          </p:nvSpPr>
          <p:spPr>
            <a:xfrm>
              <a:off x="6838031" y="1579306"/>
              <a:ext cx="101820" cy="9361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828760CF-5FCD-92D7-1768-8D3A59114E86}"/>
                </a:ext>
              </a:extLst>
            </p:cNvPr>
            <p:cNvSpPr/>
            <p:nvPr/>
          </p:nvSpPr>
          <p:spPr>
            <a:xfrm>
              <a:off x="6925225" y="1541826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E336D929-2AD8-E185-E3A5-15BBC1DF28BC}"/>
                </a:ext>
              </a:extLst>
            </p:cNvPr>
            <p:cNvSpPr/>
            <p:nvPr/>
          </p:nvSpPr>
          <p:spPr>
            <a:xfrm>
              <a:off x="6961432" y="1592235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22D3ED65-595B-2A0C-54D4-8142C268E27F}"/>
                </a:ext>
              </a:extLst>
            </p:cNvPr>
            <p:cNvSpPr/>
            <p:nvPr/>
          </p:nvSpPr>
          <p:spPr>
            <a:xfrm>
              <a:off x="6825604" y="1538660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0BCE043C-6181-AB64-816B-4956EB597713}"/>
                </a:ext>
              </a:extLst>
            </p:cNvPr>
            <p:cNvSpPr/>
            <p:nvPr/>
          </p:nvSpPr>
          <p:spPr>
            <a:xfrm>
              <a:off x="6954862" y="1642600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4E66B1D2-86C1-CDEE-F544-A46B5B6054D6}"/>
                </a:ext>
              </a:extLst>
            </p:cNvPr>
            <p:cNvSpPr/>
            <p:nvPr/>
          </p:nvSpPr>
          <p:spPr>
            <a:xfrm>
              <a:off x="6762273" y="1566511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72FD50DC-7C47-40B7-8091-BE6E1DF2B678}"/>
                </a:ext>
              </a:extLst>
            </p:cNvPr>
            <p:cNvSpPr/>
            <p:nvPr/>
          </p:nvSpPr>
          <p:spPr>
            <a:xfrm>
              <a:off x="6777583" y="1609018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F0DDB27A-08BF-F87B-9DD7-95A26C4124F7}"/>
                </a:ext>
              </a:extLst>
            </p:cNvPr>
            <p:cNvSpPr/>
            <p:nvPr/>
          </p:nvSpPr>
          <p:spPr>
            <a:xfrm>
              <a:off x="6781259" y="1663221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42BED096-857D-1EA3-B56D-30381C09B20E}"/>
                </a:ext>
              </a:extLst>
            </p:cNvPr>
            <p:cNvSpPr/>
            <p:nvPr/>
          </p:nvSpPr>
          <p:spPr>
            <a:xfrm>
              <a:off x="6845032" y="1681486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261F9FC3-3D3A-F909-15E5-1DE694091E29}"/>
                </a:ext>
              </a:extLst>
            </p:cNvPr>
            <p:cNvSpPr/>
            <p:nvPr/>
          </p:nvSpPr>
          <p:spPr>
            <a:xfrm>
              <a:off x="6916759" y="1704696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AA1A35CA-50F6-D992-F738-74EF803D1175}"/>
                </a:ext>
              </a:extLst>
            </p:cNvPr>
            <p:cNvSpPr/>
            <p:nvPr/>
          </p:nvSpPr>
          <p:spPr>
            <a:xfrm>
              <a:off x="6872447" y="1508639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0EEE321D-D6AA-C7B8-E180-BB33D0623FD1}"/>
                </a:ext>
              </a:extLst>
            </p:cNvPr>
            <p:cNvCxnSpPr>
              <a:cxnSpLocks/>
              <a:stCxn id="174" idx="4"/>
            </p:cNvCxnSpPr>
            <p:nvPr/>
          </p:nvCxnSpPr>
          <p:spPr>
            <a:xfrm flipH="1">
              <a:off x="6884968" y="1538659"/>
              <a:ext cx="3804" cy="470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ADBE1ADE-9AEE-0C2C-5F03-79C9D05EDD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12121" y="1564481"/>
              <a:ext cx="14557" cy="2541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A5C71922-4102-8A17-56F3-8829B64C9D6A}"/>
                </a:ext>
              </a:extLst>
            </p:cNvPr>
            <p:cNvCxnSpPr>
              <a:cxnSpLocks/>
              <a:endCxn id="173" idx="0"/>
            </p:cNvCxnSpPr>
            <p:nvPr/>
          </p:nvCxnSpPr>
          <p:spPr>
            <a:xfrm>
              <a:off x="6907157" y="1663036"/>
              <a:ext cx="25926" cy="4166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5D0E0ECC-8A94-02E4-29D3-8D46C88A4122}"/>
                </a:ext>
              </a:extLst>
            </p:cNvPr>
            <p:cNvCxnSpPr>
              <a:cxnSpLocks/>
              <a:endCxn id="171" idx="7"/>
            </p:cNvCxnSpPr>
            <p:nvPr/>
          </p:nvCxnSpPr>
          <p:spPr>
            <a:xfrm flipH="1">
              <a:off x="6809128" y="1649341"/>
              <a:ext cx="33212" cy="18275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B893B81C-4A74-0D78-6AAA-02F3C0C89EDD}"/>
                </a:ext>
              </a:extLst>
            </p:cNvPr>
            <p:cNvCxnSpPr>
              <a:cxnSpLocks/>
              <a:endCxn id="164" idx="6"/>
            </p:cNvCxnSpPr>
            <p:nvPr/>
          </p:nvCxnSpPr>
          <p:spPr>
            <a:xfrm>
              <a:off x="6794425" y="1584837"/>
              <a:ext cx="145426" cy="4127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3EFCC9C1-D5BA-95C5-B007-C221FDE69558}"/>
                </a:ext>
              </a:extLst>
            </p:cNvPr>
            <p:cNvCxnSpPr>
              <a:cxnSpLocks/>
            </p:cNvCxnSpPr>
            <p:nvPr/>
          </p:nvCxnSpPr>
          <p:spPr>
            <a:xfrm>
              <a:off x="6850446" y="1562219"/>
              <a:ext cx="11013" cy="2433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5530AE3D-DF54-FD5A-06A7-84030774C38C}"/>
                </a:ext>
              </a:extLst>
            </p:cNvPr>
            <p:cNvCxnSpPr>
              <a:cxnSpLocks/>
              <a:endCxn id="164" idx="6"/>
            </p:cNvCxnSpPr>
            <p:nvPr/>
          </p:nvCxnSpPr>
          <p:spPr>
            <a:xfrm flipH="1">
              <a:off x="6939851" y="1607457"/>
              <a:ext cx="23171" cy="1865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F5A4E5E6-2040-798B-A27B-EEABC6E715CA}"/>
                </a:ext>
              </a:extLst>
            </p:cNvPr>
            <p:cNvCxnSpPr>
              <a:cxnSpLocks/>
              <a:stCxn id="164" idx="0"/>
            </p:cNvCxnSpPr>
            <p:nvPr/>
          </p:nvCxnSpPr>
          <p:spPr>
            <a:xfrm flipH="1">
              <a:off x="6863856" y="1579306"/>
              <a:ext cx="25085" cy="1013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8CA6FB3-83FE-4369-0103-F4F0B22A65AD}"/>
                </a:ext>
              </a:extLst>
            </p:cNvPr>
            <p:cNvCxnSpPr>
              <a:cxnSpLocks/>
              <a:stCxn id="164" idx="2"/>
              <a:endCxn id="170" idx="6"/>
            </p:cNvCxnSpPr>
            <p:nvPr/>
          </p:nvCxnSpPr>
          <p:spPr>
            <a:xfrm flipH="1" flipV="1">
              <a:off x="6810233" y="1624028"/>
              <a:ext cx="27799" cy="208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2815EEB2-E03E-ECFC-3E0A-D35848F6EDB8}"/>
                </a:ext>
              </a:extLst>
            </p:cNvPr>
            <p:cNvCxnSpPr>
              <a:cxnSpLocks/>
              <a:endCxn id="168" idx="1"/>
            </p:cNvCxnSpPr>
            <p:nvPr/>
          </p:nvCxnSpPr>
          <p:spPr>
            <a:xfrm>
              <a:off x="6875817" y="1630487"/>
              <a:ext cx="83827" cy="165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B114DAEC-94F6-7722-A1C0-F9D113C78DC3}"/>
                </a:ext>
              </a:extLst>
            </p:cNvPr>
            <p:cNvSpPr/>
            <p:nvPr/>
          </p:nvSpPr>
          <p:spPr>
            <a:xfrm rot="20047771">
              <a:off x="7072505" y="1469726"/>
              <a:ext cx="101820" cy="9361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1D35BAAC-48B4-DD99-5027-F0B3DDCAFC2F}"/>
                </a:ext>
              </a:extLst>
            </p:cNvPr>
            <p:cNvSpPr/>
            <p:nvPr/>
          </p:nvSpPr>
          <p:spPr>
            <a:xfrm rot="20047771">
              <a:off x="7124197" y="1416233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2531A0CC-BBAC-8B7C-EC3D-32A143149BC4}"/>
                </a:ext>
              </a:extLst>
            </p:cNvPr>
            <p:cNvSpPr/>
            <p:nvPr/>
          </p:nvSpPr>
          <p:spPr>
            <a:xfrm rot="20047771">
              <a:off x="7178771" y="1445792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7D5D4417-D5AE-DFB6-179F-BBC471F4AC4B}"/>
                </a:ext>
              </a:extLst>
            </p:cNvPr>
            <p:cNvSpPr/>
            <p:nvPr/>
          </p:nvSpPr>
          <p:spPr>
            <a:xfrm rot="20047771">
              <a:off x="7033179" y="1456853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4A353C6E-A3A8-5062-5820-D530D50DB6F1}"/>
                </a:ext>
              </a:extLst>
            </p:cNvPr>
            <p:cNvSpPr/>
            <p:nvPr/>
          </p:nvSpPr>
          <p:spPr>
            <a:xfrm rot="20047771">
              <a:off x="7194836" y="1493976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AE7218B-F235-A7BA-00F8-E0D8414BA47C}"/>
                </a:ext>
              </a:extLst>
            </p:cNvPr>
            <p:cNvSpPr/>
            <p:nvPr/>
          </p:nvSpPr>
          <p:spPr>
            <a:xfrm rot="20047771">
              <a:off x="6988347" y="1509547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5BD43FE2-A1E8-988F-EF9A-AC38BBEEEE54}"/>
                </a:ext>
              </a:extLst>
            </p:cNvPr>
            <p:cNvSpPr/>
            <p:nvPr/>
          </p:nvSpPr>
          <p:spPr>
            <a:xfrm rot="20047771">
              <a:off x="7020670" y="1541114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A24FE6F4-21B7-EBD1-5314-7D9B40C47217}"/>
                </a:ext>
              </a:extLst>
            </p:cNvPr>
            <p:cNvSpPr/>
            <p:nvPr/>
          </p:nvSpPr>
          <p:spPr>
            <a:xfrm rot="20047771">
              <a:off x="7047628" y="1588280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4" name="Oval 193">
              <a:extLst>
                <a:ext uri="{FF2B5EF4-FFF2-40B4-BE49-F238E27FC236}">
                  <a16:creationId xmlns:a16="http://schemas.microsoft.com/office/drawing/2014/main" id="{43F6FBFA-CDBA-3BA1-116E-F1AF7787096B}"/>
                </a:ext>
              </a:extLst>
            </p:cNvPr>
            <p:cNvSpPr/>
            <p:nvPr/>
          </p:nvSpPr>
          <p:spPr>
            <a:xfrm rot="20047771">
              <a:off x="7112980" y="1576889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61B87887-ABEC-8570-8824-800CCDF63E76}"/>
                </a:ext>
              </a:extLst>
            </p:cNvPr>
            <p:cNvSpPr/>
            <p:nvPr/>
          </p:nvSpPr>
          <p:spPr>
            <a:xfrm rot="20047771">
              <a:off x="7187646" y="1566475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74819C45-591F-A583-022F-CFF4623DC2C9}"/>
                </a:ext>
              </a:extLst>
            </p:cNvPr>
            <p:cNvSpPr/>
            <p:nvPr/>
          </p:nvSpPr>
          <p:spPr>
            <a:xfrm rot="20047771">
              <a:off x="7062228" y="1409401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728BE68-AD74-0A57-62DA-91C56B141003}"/>
                </a:ext>
              </a:extLst>
            </p:cNvPr>
            <p:cNvCxnSpPr>
              <a:cxnSpLocks/>
              <a:stCxn id="196" idx="4"/>
            </p:cNvCxnSpPr>
            <p:nvPr/>
          </p:nvCxnSpPr>
          <p:spPr>
            <a:xfrm rot="20047771" flipH="1">
              <a:off x="7091745" y="1436391"/>
              <a:ext cx="3804" cy="470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DE08CB7F-32E8-7875-B877-1E3BCF93024B}"/>
                </a:ext>
              </a:extLst>
            </p:cNvPr>
            <p:cNvCxnSpPr>
              <a:cxnSpLocks/>
            </p:cNvCxnSpPr>
            <p:nvPr/>
          </p:nvCxnSpPr>
          <p:spPr>
            <a:xfrm rot="20047771" flipH="1">
              <a:off x="7122194" y="1446514"/>
              <a:ext cx="14557" cy="2541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DBF51401-FB06-08E0-7FE0-543442AA42A8}"/>
                </a:ext>
              </a:extLst>
            </p:cNvPr>
            <p:cNvCxnSpPr>
              <a:cxnSpLocks/>
              <a:endCxn id="195" idx="0"/>
            </p:cNvCxnSpPr>
            <p:nvPr/>
          </p:nvCxnSpPr>
          <p:spPr>
            <a:xfrm rot="20047771">
              <a:off x="7163705" y="1534063"/>
              <a:ext cx="25926" cy="4166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38A628AE-57B2-CBA6-DB32-53EAEC721898}"/>
                </a:ext>
              </a:extLst>
            </p:cNvPr>
            <p:cNvCxnSpPr>
              <a:cxnSpLocks/>
              <a:endCxn id="193" idx="7"/>
            </p:cNvCxnSpPr>
            <p:nvPr/>
          </p:nvCxnSpPr>
          <p:spPr>
            <a:xfrm rot="20047771" flipH="1">
              <a:off x="7064058" y="1564097"/>
              <a:ext cx="33212" cy="18275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C50FB2F3-6B8D-09F2-738C-0D3A192527EA}"/>
                </a:ext>
              </a:extLst>
            </p:cNvPr>
            <p:cNvCxnSpPr>
              <a:cxnSpLocks/>
              <a:endCxn id="186" idx="6"/>
            </p:cNvCxnSpPr>
            <p:nvPr/>
          </p:nvCxnSpPr>
          <p:spPr>
            <a:xfrm rot="20047771">
              <a:off x="7022078" y="1486838"/>
              <a:ext cx="145426" cy="4127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844B4C7C-7482-AA08-D07A-0477C7CAD1EA}"/>
                </a:ext>
              </a:extLst>
            </p:cNvPr>
            <p:cNvCxnSpPr>
              <a:cxnSpLocks/>
            </p:cNvCxnSpPr>
            <p:nvPr/>
          </p:nvCxnSpPr>
          <p:spPr>
            <a:xfrm rot="20047771">
              <a:off x="7065655" y="1472217"/>
              <a:ext cx="11013" cy="2433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FC68B6B3-F9F9-66CA-1A41-2B3F59A174F1}"/>
                </a:ext>
              </a:extLst>
            </p:cNvPr>
            <p:cNvCxnSpPr>
              <a:cxnSpLocks/>
              <a:endCxn id="186" idx="6"/>
            </p:cNvCxnSpPr>
            <p:nvPr/>
          </p:nvCxnSpPr>
          <p:spPr>
            <a:xfrm rot="20047771" flipH="1">
              <a:off x="7163991" y="1471542"/>
              <a:ext cx="23171" cy="1865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E6CE287A-EC36-AA66-7C60-22B5896EBE81}"/>
                </a:ext>
              </a:extLst>
            </p:cNvPr>
            <p:cNvCxnSpPr>
              <a:cxnSpLocks/>
              <a:stCxn id="186" idx="0"/>
            </p:cNvCxnSpPr>
            <p:nvPr/>
          </p:nvCxnSpPr>
          <p:spPr>
            <a:xfrm rot="20047771" flipH="1">
              <a:off x="7101269" y="1474812"/>
              <a:ext cx="25085" cy="1013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3B7D91D9-5D41-AD68-7569-C806C0C98D9B}"/>
                </a:ext>
              </a:extLst>
            </p:cNvPr>
            <p:cNvCxnSpPr>
              <a:cxnSpLocks/>
              <a:stCxn id="186" idx="2"/>
              <a:endCxn id="192" idx="6"/>
            </p:cNvCxnSpPr>
            <p:nvPr/>
          </p:nvCxnSpPr>
          <p:spPr>
            <a:xfrm rot="20047771" flipH="1" flipV="1">
              <a:off x="7050746" y="1542831"/>
              <a:ext cx="27799" cy="208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466F8090-EAAC-8436-9930-58EB9ED17F53}"/>
                </a:ext>
              </a:extLst>
            </p:cNvPr>
            <p:cNvCxnSpPr>
              <a:cxnSpLocks/>
              <a:endCxn id="190" idx="1"/>
            </p:cNvCxnSpPr>
            <p:nvPr/>
          </p:nvCxnSpPr>
          <p:spPr>
            <a:xfrm rot="20047771">
              <a:off x="7112915" y="1507080"/>
              <a:ext cx="83827" cy="165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79B5F0EA-4907-D4A6-EE8F-50A96B41DCC0}"/>
                </a:ext>
              </a:extLst>
            </p:cNvPr>
            <p:cNvSpPr/>
            <p:nvPr/>
          </p:nvSpPr>
          <p:spPr>
            <a:xfrm rot="20047771">
              <a:off x="7177747" y="1611802"/>
              <a:ext cx="101820" cy="9361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9F797508-195B-FC7A-F705-8409BF1D5D18}"/>
                </a:ext>
              </a:extLst>
            </p:cNvPr>
            <p:cNvSpPr/>
            <p:nvPr/>
          </p:nvSpPr>
          <p:spPr>
            <a:xfrm rot="20047771">
              <a:off x="7229439" y="1558309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536101B6-58DF-E852-B3A5-8003B81275DD}"/>
                </a:ext>
              </a:extLst>
            </p:cNvPr>
            <p:cNvSpPr/>
            <p:nvPr/>
          </p:nvSpPr>
          <p:spPr>
            <a:xfrm rot="20047771">
              <a:off x="7284013" y="1587868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8B527E0E-E2FC-2E71-E4AB-72182FE717A4}"/>
                </a:ext>
              </a:extLst>
            </p:cNvPr>
            <p:cNvSpPr/>
            <p:nvPr/>
          </p:nvSpPr>
          <p:spPr>
            <a:xfrm rot="20047771">
              <a:off x="7138421" y="1598929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1D0E13EC-5655-3F84-51FA-A3C6DDE51BCF}"/>
                </a:ext>
              </a:extLst>
            </p:cNvPr>
            <p:cNvSpPr/>
            <p:nvPr/>
          </p:nvSpPr>
          <p:spPr>
            <a:xfrm rot="20047771">
              <a:off x="7300078" y="1636052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0B69030E-D83D-7576-8900-C3358AB32C5D}"/>
                </a:ext>
              </a:extLst>
            </p:cNvPr>
            <p:cNvSpPr/>
            <p:nvPr/>
          </p:nvSpPr>
          <p:spPr>
            <a:xfrm rot="20047771">
              <a:off x="7093589" y="1651623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2F63BC90-8973-0F7F-3A90-8CFAF0F58836}"/>
                </a:ext>
              </a:extLst>
            </p:cNvPr>
            <p:cNvSpPr/>
            <p:nvPr/>
          </p:nvSpPr>
          <p:spPr>
            <a:xfrm rot="20047771">
              <a:off x="7125912" y="1683190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E6B6580-2248-B634-36C3-A57284B0F7A0}"/>
                </a:ext>
              </a:extLst>
            </p:cNvPr>
            <p:cNvSpPr/>
            <p:nvPr/>
          </p:nvSpPr>
          <p:spPr>
            <a:xfrm rot="20047771">
              <a:off x="7152870" y="1730356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C88D12F2-CD1B-7A95-2E5E-012358F573BC}"/>
                </a:ext>
              </a:extLst>
            </p:cNvPr>
            <p:cNvSpPr/>
            <p:nvPr/>
          </p:nvSpPr>
          <p:spPr>
            <a:xfrm rot="20047771">
              <a:off x="7218222" y="1718965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612D2FF6-BB35-C716-4FD0-4E43C366AFE0}"/>
                </a:ext>
              </a:extLst>
            </p:cNvPr>
            <p:cNvSpPr/>
            <p:nvPr/>
          </p:nvSpPr>
          <p:spPr>
            <a:xfrm rot="20047771">
              <a:off x="7292888" y="1708551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C834E8A7-3759-5003-AB5B-C823227C8FA9}"/>
                </a:ext>
              </a:extLst>
            </p:cNvPr>
            <p:cNvSpPr/>
            <p:nvPr/>
          </p:nvSpPr>
          <p:spPr>
            <a:xfrm rot="20047771">
              <a:off x="7167470" y="1551477"/>
              <a:ext cx="32650" cy="30020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3D6A5082-E136-6119-89C3-3B9286DBA56E}"/>
                </a:ext>
              </a:extLst>
            </p:cNvPr>
            <p:cNvCxnSpPr>
              <a:cxnSpLocks/>
              <a:stCxn id="218" idx="4"/>
            </p:cNvCxnSpPr>
            <p:nvPr/>
          </p:nvCxnSpPr>
          <p:spPr>
            <a:xfrm rot="20047771" flipH="1">
              <a:off x="7196987" y="1578467"/>
              <a:ext cx="3804" cy="470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4CB5EFCB-583F-84EF-BC0C-678605A69FBF}"/>
                </a:ext>
              </a:extLst>
            </p:cNvPr>
            <p:cNvCxnSpPr>
              <a:cxnSpLocks/>
            </p:cNvCxnSpPr>
            <p:nvPr/>
          </p:nvCxnSpPr>
          <p:spPr>
            <a:xfrm rot="20047771" flipH="1">
              <a:off x="7227436" y="1588590"/>
              <a:ext cx="14557" cy="2541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E18B50F7-B99C-F586-2BFE-44E2DEC0087C}"/>
                </a:ext>
              </a:extLst>
            </p:cNvPr>
            <p:cNvCxnSpPr>
              <a:cxnSpLocks/>
              <a:endCxn id="217" idx="0"/>
            </p:cNvCxnSpPr>
            <p:nvPr/>
          </p:nvCxnSpPr>
          <p:spPr>
            <a:xfrm rot="20047771">
              <a:off x="7268947" y="1676139"/>
              <a:ext cx="25926" cy="4166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8BE41416-EB4D-15DF-BD12-B8FF0F9ABB72}"/>
                </a:ext>
              </a:extLst>
            </p:cNvPr>
            <p:cNvCxnSpPr>
              <a:cxnSpLocks/>
              <a:endCxn id="215" idx="7"/>
            </p:cNvCxnSpPr>
            <p:nvPr/>
          </p:nvCxnSpPr>
          <p:spPr>
            <a:xfrm rot="20047771" flipH="1">
              <a:off x="7169300" y="1706173"/>
              <a:ext cx="33212" cy="18275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D0F360CD-6FEB-7E05-89ED-314D1D11053E}"/>
                </a:ext>
              </a:extLst>
            </p:cNvPr>
            <p:cNvCxnSpPr>
              <a:cxnSpLocks/>
              <a:endCxn id="208" idx="6"/>
            </p:cNvCxnSpPr>
            <p:nvPr/>
          </p:nvCxnSpPr>
          <p:spPr>
            <a:xfrm rot="20047771">
              <a:off x="7127320" y="1628914"/>
              <a:ext cx="145426" cy="4127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2E0D58C8-B866-861E-7D5B-FE653B2E6C82}"/>
                </a:ext>
              </a:extLst>
            </p:cNvPr>
            <p:cNvCxnSpPr>
              <a:cxnSpLocks/>
            </p:cNvCxnSpPr>
            <p:nvPr/>
          </p:nvCxnSpPr>
          <p:spPr>
            <a:xfrm rot="20047771">
              <a:off x="7170897" y="1614293"/>
              <a:ext cx="11013" cy="2433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69E27C46-EE9E-7231-9C4C-5BF8A1E67585}"/>
                </a:ext>
              </a:extLst>
            </p:cNvPr>
            <p:cNvCxnSpPr>
              <a:cxnSpLocks/>
              <a:endCxn id="208" idx="6"/>
            </p:cNvCxnSpPr>
            <p:nvPr/>
          </p:nvCxnSpPr>
          <p:spPr>
            <a:xfrm rot="20047771" flipH="1">
              <a:off x="7269233" y="1613618"/>
              <a:ext cx="23171" cy="1865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A2DB9E82-3E7D-C9F7-B1E3-325A06DB0E47}"/>
                </a:ext>
              </a:extLst>
            </p:cNvPr>
            <p:cNvCxnSpPr>
              <a:cxnSpLocks/>
              <a:stCxn id="208" idx="0"/>
            </p:cNvCxnSpPr>
            <p:nvPr/>
          </p:nvCxnSpPr>
          <p:spPr>
            <a:xfrm rot="20047771" flipH="1">
              <a:off x="7206511" y="1616888"/>
              <a:ext cx="25085" cy="1013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D6807ACA-8640-B654-22A8-B8F325A732B6}"/>
                </a:ext>
              </a:extLst>
            </p:cNvPr>
            <p:cNvCxnSpPr>
              <a:cxnSpLocks/>
              <a:stCxn id="208" idx="2"/>
              <a:endCxn id="214" idx="6"/>
            </p:cNvCxnSpPr>
            <p:nvPr/>
          </p:nvCxnSpPr>
          <p:spPr>
            <a:xfrm rot="20047771" flipH="1" flipV="1">
              <a:off x="7155988" y="1684907"/>
              <a:ext cx="27799" cy="208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C4DBFAA9-2954-298F-80C1-FB493DB55F1B}"/>
                </a:ext>
              </a:extLst>
            </p:cNvPr>
            <p:cNvCxnSpPr>
              <a:cxnSpLocks/>
              <a:endCxn id="212" idx="1"/>
            </p:cNvCxnSpPr>
            <p:nvPr/>
          </p:nvCxnSpPr>
          <p:spPr>
            <a:xfrm rot="20047771">
              <a:off x="7218157" y="1649156"/>
              <a:ext cx="83827" cy="1650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pic>
          <p:nvPicPr>
            <p:cNvPr id="588" name="Graphic 587" descr="Cloud with solid fill">
              <a:extLst>
                <a:ext uri="{FF2B5EF4-FFF2-40B4-BE49-F238E27FC236}">
                  <a16:creationId xmlns:a16="http://schemas.microsoft.com/office/drawing/2014/main" id="{80D5D219-9C55-8798-35C8-8F2896CD3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13026" y="1367059"/>
              <a:ext cx="419313" cy="419317"/>
            </a:xfrm>
            <a:prstGeom prst="rect">
              <a:avLst/>
            </a:prstGeom>
          </p:spPr>
        </p:pic>
        <p:pic>
          <p:nvPicPr>
            <p:cNvPr id="589" name="Graphic 588" descr="Cloud with solid fill">
              <a:extLst>
                <a:ext uri="{FF2B5EF4-FFF2-40B4-BE49-F238E27FC236}">
                  <a16:creationId xmlns:a16="http://schemas.microsoft.com/office/drawing/2014/main" id="{FBEF7D6A-B444-D494-4546-3B0D435B49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64422" y="1438171"/>
              <a:ext cx="325340" cy="325343"/>
            </a:xfrm>
            <a:prstGeom prst="rect">
              <a:avLst/>
            </a:prstGeom>
          </p:spPr>
        </p:pic>
        <p:sp>
          <p:nvSpPr>
            <p:cNvPr id="762" name="Oval 761">
              <a:extLst>
                <a:ext uri="{FF2B5EF4-FFF2-40B4-BE49-F238E27FC236}">
                  <a16:creationId xmlns:a16="http://schemas.microsoft.com/office/drawing/2014/main" id="{A55CAD70-C3C9-33A7-C4DF-C2A959D205F9}"/>
                </a:ext>
              </a:extLst>
            </p:cNvPr>
            <p:cNvSpPr/>
            <p:nvPr/>
          </p:nvSpPr>
          <p:spPr>
            <a:xfrm>
              <a:off x="2445365" y="152528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63" name="Oval 762">
              <a:extLst>
                <a:ext uri="{FF2B5EF4-FFF2-40B4-BE49-F238E27FC236}">
                  <a16:creationId xmlns:a16="http://schemas.microsoft.com/office/drawing/2014/main" id="{6CCD0079-1BC9-66D6-674E-2F7231263A91}"/>
                </a:ext>
              </a:extLst>
            </p:cNvPr>
            <p:cNvSpPr/>
            <p:nvPr/>
          </p:nvSpPr>
          <p:spPr>
            <a:xfrm>
              <a:off x="2541684" y="149557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64" name="Oval 763">
              <a:extLst>
                <a:ext uri="{FF2B5EF4-FFF2-40B4-BE49-F238E27FC236}">
                  <a16:creationId xmlns:a16="http://schemas.microsoft.com/office/drawing/2014/main" id="{731BC8F0-2A55-5248-83D5-9562D7F3C7D3}"/>
                </a:ext>
              </a:extLst>
            </p:cNvPr>
            <p:cNvSpPr/>
            <p:nvPr/>
          </p:nvSpPr>
          <p:spPr>
            <a:xfrm>
              <a:off x="2466241" y="156281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65" name="Oval 764">
              <a:extLst>
                <a:ext uri="{FF2B5EF4-FFF2-40B4-BE49-F238E27FC236}">
                  <a16:creationId xmlns:a16="http://schemas.microsoft.com/office/drawing/2014/main" id="{984BB8B7-0B91-1DC9-85EB-8F3E93581AA8}"/>
                </a:ext>
              </a:extLst>
            </p:cNvPr>
            <p:cNvSpPr/>
            <p:nvPr/>
          </p:nvSpPr>
          <p:spPr>
            <a:xfrm>
              <a:off x="2455803" y="154654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66" name="Oval 765">
              <a:extLst>
                <a:ext uri="{FF2B5EF4-FFF2-40B4-BE49-F238E27FC236}">
                  <a16:creationId xmlns:a16="http://schemas.microsoft.com/office/drawing/2014/main" id="{83CD04F7-5793-3BEB-4FFE-E815FC4F411D}"/>
                </a:ext>
              </a:extLst>
            </p:cNvPr>
            <p:cNvSpPr/>
            <p:nvPr/>
          </p:nvSpPr>
          <p:spPr>
            <a:xfrm>
              <a:off x="2554420" y="163509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67" name="Oval 766">
              <a:extLst>
                <a:ext uri="{FF2B5EF4-FFF2-40B4-BE49-F238E27FC236}">
                  <a16:creationId xmlns:a16="http://schemas.microsoft.com/office/drawing/2014/main" id="{37173E50-8748-AA73-49E4-D135F2150F73}"/>
                </a:ext>
              </a:extLst>
            </p:cNvPr>
            <p:cNvSpPr/>
            <p:nvPr/>
          </p:nvSpPr>
          <p:spPr>
            <a:xfrm>
              <a:off x="2536426" y="162456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68" name="Oval 767">
              <a:extLst>
                <a:ext uri="{FF2B5EF4-FFF2-40B4-BE49-F238E27FC236}">
                  <a16:creationId xmlns:a16="http://schemas.microsoft.com/office/drawing/2014/main" id="{2F2C825D-DDC2-A63C-43E0-BD3A8793964F}"/>
                </a:ext>
              </a:extLst>
            </p:cNvPr>
            <p:cNvSpPr/>
            <p:nvPr/>
          </p:nvSpPr>
          <p:spPr>
            <a:xfrm>
              <a:off x="2477877" y="158324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69" name="Oval 768">
              <a:extLst>
                <a:ext uri="{FF2B5EF4-FFF2-40B4-BE49-F238E27FC236}">
                  <a16:creationId xmlns:a16="http://schemas.microsoft.com/office/drawing/2014/main" id="{C5617386-D686-DD89-6142-2010A4457F5D}"/>
                </a:ext>
              </a:extLst>
            </p:cNvPr>
            <p:cNvSpPr/>
            <p:nvPr/>
          </p:nvSpPr>
          <p:spPr>
            <a:xfrm>
              <a:off x="2518432" y="161196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09073F3D-1F49-88FA-4A0D-DA1933B23192}"/>
                </a:ext>
              </a:extLst>
            </p:cNvPr>
            <p:cNvSpPr/>
            <p:nvPr/>
          </p:nvSpPr>
          <p:spPr>
            <a:xfrm>
              <a:off x="2497556" y="160217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1" name="Oval 770">
              <a:extLst>
                <a:ext uri="{FF2B5EF4-FFF2-40B4-BE49-F238E27FC236}">
                  <a16:creationId xmlns:a16="http://schemas.microsoft.com/office/drawing/2014/main" id="{EF36668B-4D23-DC62-2332-028F59C6E8EF}"/>
                </a:ext>
              </a:extLst>
            </p:cNvPr>
            <p:cNvSpPr/>
            <p:nvPr/>
          </p:nvSpPr>
          <p:spPr>
            <a:xfrm>
              <a:off x="2571996" y="164639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2" name="Oval 771">
              <a:extLst>
                <a:ext uri="{FF2B5EF4-FFF2-40B4-BE49-F238E27FC236}">
                  <a16:creationId xmlns:a16="http://schemas.microsoft.com/office/drawing/2014/main" id="{5682B207-B90F-90E1-ED12-3FBB41DFA7B8}"/>
                </a:ext>
              </a:extLst>
            </p:cNvPr>
            <p:cNvSpPr/>
            <p:nvPr/>
          </p:nvSpPr>
          <p:spPr>
            <a:xfrm>
              <a:off x="2610293" y="166033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3" name="Oval 772">
              <a:extLst>
                <a:ext uri="{FF2B5EF4-FFF2-40B4-BE49-F238E27FC236}">
                  <a16:creationId xmlns:a16="http://schemas.microsoft.com/office/drawing/2014/main" id="{3660327B-79FF-7863-46B4-3D00A9089A83}"/>
                </a:ext>
              </a:extLst>
            </p:cNvPr>
            <p:cNvSpPr/>
            <p:nvPr/>
          </p:nvSpPr>
          <p:spPr>
            <a:xfrm>
              <a:off x="2596631" y="158913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4" name="Oval 773">
              <a:extLst>
                <a:ext uri="{FF2B5EF4-FFF2-40B4-BE49-F238E27FC236}">
                  <a16:creationId xmlns:a16="http://schemas.microsoft.com/office/drawing/2014/main" id="{A644F3AD-F156-FE3F-923E-D342860B3AF5}"/>
                </a:ext>
              </a:extLst>
            </p:cNvPr>
            <p:cNvSpPr/>
            <p:nvPr/>
          </p:nvSpPr>
          <p:spPr>
            <a:xfrm>
              <a:off x="2620731" y="159671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5" name="Oval 774">
              <a:extLst>
                <a:ext uri="{FF2B5EF4-FFF2-40B4-BE49-F238E27FC236}">
                  <a16:creationId xmlns:a16="http://schemas.microsoft.com/office/drawing/2014/main" id="{ED48C431-DF55-7946-FC27-B8706AB9725E}"/>
                </a:ext>
              </a:extLst>
            </p:cNvPr>
            <p:cNvSpPr/>
            <p:nvPr/>
          </p:nvSpPr>
          <p:spPr>
            <a:xfrm>
              <a:off x="2524365" y="157851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6" name="Oval 775">
              <a:extLst>
                <a:ext uri="{FF2B5EF4-FFF2-40B4-BE49-F238E27FC236}">
                  <a16:creationId xmlns:a16="http://schemas.microsoft.com/office/drawing/2014/main" id="{B13A075A-D781-F8E9-9FD7-EFA975859713}"/>
                </a:ext>
              </a:extLst>
            </p:cNvPr>
            <p:cNvSpPr/>
            <p:nvPr/>
          </p:nvSpPr>
          <p:spPr>
            <a:xfrm>
              <a:off x="2534803" y="155746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7" name="Oval 776">
              <a:extLst>
                <a:ext uri="{FF2B5EF4-FFF2-40B4-BE49-F238E27FC236}">
                  <a16:creationId xmlns:a16="http://schemas.microsoft.com/office/drawing/2014/main" id="{C1A3AC9D-4FCF-EFF0-EF50-A103D0574221}"/>
                </a:ext>
              </a:extLst>
            </p:cNvPr>
            <p:cNvSpPr/>
            <p:nvPr/>
          </p:nvSpPr>
          <p:spPr>
            <a:xfrm>
              <a:off x="2554420" y="154654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F998B18E-8786-2C44-2970-15F5A0B843B8}"/>
                </a:ext>
              </a:extLst>
            </p:cNvPr>
            <p:cNvSpPr/>
            <p:nvPr/>
          </p:nvSpPr>
          <p:spPr>
            <a:xfrm>
              <a:off x="2569087" y="153129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79" name="Oval 778">
              <a:extLst>
                <a:ext uri="{FF2B5EF4-FFF2-40B4-BE49-F238E27FC236}">
                  <a16:creationId xmlns:a16="http://schemas.microsoft.com/office/drawing/2014/main" id="{9EA0CCE1-8CAC-4FF3-4813-29E227A9B9E4}"/>
                </a:ext>
              </a:extLst>
            </p:cNvPr>
            <p:cNvSpPr/>
            <p:nvPr/>
          </p:nvSpPr>
          <p:spPr>
            <a:xfrm>
              <a:off x="2586193" y="151604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80" name="Oval 779">
              <a:extLst>
                <a:ext uri="{FF2B5EF4-FFF2-40B4-BE49-F238E27FC236}">
                  <a16:creationId xmlns:a16="http://schemas.microsoft.com/office/drawing/2014/main" id="{A042FFE7-2740-2897-30F2-1C4CDC1CEDD6}"/>
                </a:ext>
              </a:extLst>
            </p:cNvPr>
            <p:cNvSpPr/>
            <p:nvPr/>
          </p:nvSpPr>
          <p:spPr>
            <a:xfrm>
              <a:off x="2602348" y="150318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81" name="Oval 780">
              <a:extLst>
                <a:ext uri="{FF2B5EF4-FFF2-40B4-BE49-F238E27FC236}">
                  <a16:creationId xmlns:a16="http://schemas.microsoft.com/office/drawing/2014/main" id="{4C151D77-0A5E-C436-26FB-63D63C0F1880}"/>
                </a:ext>
              </a:extLst>
            </p:cNvPr>
            <p:cNvSpPr/>
            <p:nvPr/>
          </p:nvSpPr>
          <p:spPr>
            <a:xfrm>
              <a:off x="2510233" y="173447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82" name="Oval 781">
              <a:extLst>
                <a:ext uri="{FF2B5EF4-FFF2-40B4-BE49-F238E27FC236}">
                  <a16:creationId xmlns:a16="http://schemas.microsoft.com/office/drawing/2014/main" id="{237F0E22-94F4-BFED-8D2B-5F51431BE662}"/>
                </a:ext>
              </a:extLst>
            </p:cNvPr>
            <p:cNvSpPr/>
            <p:nvPr/>
          </p:nvSpPr>
          <p:spPr>
            <a:xfrm>
              <a:off x="2425060" y="166598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83" name="Oval 782">
              <a:extLst>
                <a:ext uri="{FF2B5EF4-FFF2-40B4-BE49-F238E27FC236}">
                  <a16:creationId xmlns:a16="http://schemas.microsoft.com/office/drawing/2014/main" id="{535F151C-2955-856D-2E90-CCD4871F7096}"/>
                </a:ext>
              </a:extLst>
            </p:cNvPr>
            <p:cNvSpPr/>
            <p:nvPr/>
          </p:nvSpPr>
          <p:spPr>
            <a:xfrm>
              <a:off x="2439700" y="168907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84" name="Oval 783">
              <a:extLst>
                <a:ext uri="{FF2B5EF4-FFF2-40B4-BE49-F238E27FC236}">
                  <a16:creationId xmlns:a16="http://schemas.microsoft.com/office/drawing/2014/main" id="{7768152F-0DF5-6E2C-29EE-B26B3DCA8286}"/>
                </a:ext>
              </a:extLst>
            </p:cNvPr>
            <p:cNvSpPr/>
            <p:nvPr/>
          </p:nvSpPr>
          <p:spPr>
            <a:xfrm>
              <a:off x="2467228" y="170738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85" name="Oval 784">
              <a:extLst>
                <a:ext uri="{FF2B5EF4-FFF2-40B4-BE49-F238E27FC236}">
                  <a16:creationId xmlns:a16="http://schemas.microsoft.com/office/drawing/2014/main" id="{5AB9BF10-6F28-882D-14C2-504918CC6271}"/>
                </a:ext>
              </a:extLst>
            </p:cNvPr>
            <p:cNvSpPr/>
            <p:nvPr/>
          </p:nvSpPr>
          <p:spPr>
            <a:xfrm>
              <a:off x="2536008" y="167001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51DE14D4-2D73-63C9-3716-134A4E03F899}"/>
                </a:ext>
              </a:extLst>
            </p:cNvPr>
            <p:cNvSpPr/>
            <p:nvPr/>
          </p:nvSpPr>
          <p:spPr>
            <a:xfrm>
              <a:off x="2550647" y="169398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87" name="Oval 786">
              <a:extLst>
                <a:ext uri="{FF2B5EF4-FFF2-40B4-BE49-F238E27FC236}">
                  <a16:creationId xmlns:a16="http://schemas.microsoft.com/office/drawing/2014/main" id="{8634B686-407A-FFE7-B368-1A6705444ACB}"/>
                </a:ext>
              </a:extLst>
            </p:cNvPr>
            <p:cNvSpPr/>
            <p:nvPr/>
          </p:nvSpPr>
          <p:spPr>
            <a:xfrm>
              <a:off x="2575296" y="171918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89" name="Oval 788">
              <a:extLst>
                <a:ext uri="{FF2B5EF4-FFF2-40B4-BE49-F238E27FC236}">
                  <a16:creationId xmlns:a16="http://schemas.microsoft.com/office/drawing/2014/main" id="{9A5DC3DB-36A0-BD6F-C1FC-180BDE8EC3F3}"/>
                </a:ext>
              </a:extLst>
            </p:cNvPr>
            <p:cNvSpPr/>
            <p:nvPr/>
          </p:nvSpPr>
          <p:spPr>
            <a:xfrm>
              <a:off x="2702506" y="151222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0" name="Oval 789">
              <a:extLst>
                <a:ext uri="{FF2B5EF4-FFF2-40B4-BE49-F238E27FC236}">
                  <a16:creationId xmlns:a16="http://schemas.microsoft.com/office/drawing/2014/main" id="{EC4705AD-9E9A-AAB6-F651-694FD6709DA3}"/>
                </a:ext>
              </a:extLst>
            </p:cNvPr>
            <p:cNvSpPr/>
            <p:nvPr/>
          </p:nvSpPr>
          <p:spPr>
            <a:xfrm>
              <a:off x="2798825" y="148251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1" name="Oval 790">
              <a:extLst>
                <a:ext uri="{FF2B5EF4-FFF2-40B4-BE49-F238E27FC236}">
                  <a16:creationId xmlns:a16="http://schemas.microsoft.com/office/drawing/2014/main" id="{348737F3-5B6D-7A1D-7377-C11CA4A69670}"/>
                </a:ext>
              </a:extLst>
            </p:cNvPr>
            <p:cNvSpPr/>
            <p:nvPr/>
          </p:nvSpPr>
          <p:spPr>
            <a:xfrm>
              <a:off x="2723382" y="154975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2" name="Oval 791">
              <a:extLst>
                <a:ext uri="{FF2B5EF4-FFF2-40B4-BE49-F238E27FC236}">
                  <a16:creationId xmlns:a16="http://schemas.microsoft.com/office/drawing/2014/main" id="{A52228AE-C5BE-F6FC-3320-263F21505511}"/>
                </a:ext>
              </a:extLst>
            </p:cNvPr>
            <p:cNvSpPr/>
            <p:nvPr/>
          </p:nvSpPr>
          <p:spPr>
            <a:xfrm>
              <a:off x="2712944" y="153348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3" name="Oval 792">
              <a:extLst>
                <a:ext uri="{FF2B5EF4-FFF2-40B4-BE49-F238E27FC236}">
                  <a16:creationId xmlns:a16="http://schemas.microsoft.com/office/drawing/2014/main" id="{FBE9FAF0-BA36-0C11-4FB5-57DFCD97A446}"/>
                </a:ext>
              </a:extLst>
            </p:cNvPr>
            <p:cNvSpPr/>
            <p:nvPr/>
          </p:nvSpPr>
          <p:spPr>
            <a:xfrm>
              <a:off x="2811561" y="162203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38EB9967-98A9-C429-B385-08BD9956939D}"/>
                </a:ext>
              </a:extLst>
            </p:cNvPr>
            <p:cNvSpPr/>
            <p:nvPr/>
          </p:nvSpPr>
          <p:spPr>
            <a:xfrm>
              <a:off x="2793567" y="161150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5" name="Oval 794">
              <a:extLst>
                <a:ext uri="{FF2B5EF4-FFF2-40B4-BE49-F238E27FC236}">
                  <a16:creationId xmlns:a16="http://schemas.microsoft.com/office/drawing/2014/main" id="{76C656C9-ABCE-8503-AA55-421C9D80A5CE}"/>
                </a:ext>
              </a:extLst>
            </p:cNvPr>
            <p:cNvSpPr/>
            <p:nvPr/>
          </p:nvSpPr>
          <p:spPr>
            <a:xfrm>
              <a:off x="2735018" y="157018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6" name="Oval 795">
              <a:extLst>
                <a:ext uri="{FF2B5EF4-FFF2-40B4-BE49-F238E27FC236}">
                  <a16:creationId xmlns:a16="http://schemas.microsoft.com/office/drawing/2014/main" id="{8753CA16-9E9D-9A5B-5F17-FA0BB82009C0}"/>
                </a:ext>
              </a:extLst>
            </p:cNvPr>
            <p:cNvSpPr/>
            <p:nvPr/>
          </p:nvSpPr>
          <p:spPr>
            <a:xfrm>
              <a:off x="2775573" y="159890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7" name="Oval 796">
              <a:extLst>
                <a:ext uri="{FF2B5EF4-FFF2-40B4-BE49-F238E27FC236}">
                  <a16:creationId xmlns:a16="http://schemas.microsoft.com/office/drawing/2014/main" id="{D2E5DD69-CB25-9384-2740-BCE356442DBF}"/>
                </a:ext>
              </a:extLst>
            </p:cNvPr>
            <p:cNvSpPr/>
            <p:nvPr/>
          </p:nvSpPr>
          <p:spPr>
            <a:xfrm>
              <a:off x="2754697" y="158911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8" name="Oval 797">
              <a:extLst>
                <a:ext uri="{FF2B5EF4-FFF2-40B4-BE49-F238E27FC236}">
                  <a16:creationId xmlns:a16="http://schemas.microsoft.com/office/drawing/2014/main" id="{17F1CE09-8231-1B9E-CDB9-F4D8BBE43CFC}"/>
                </a:ext>
              </a:extLst>
            </p:cNvPr>
            <p:cNvSpPr/>
            <p:nvPr/>
          </p:nvSpPr>
          <p:spPr>
            <a:xfrm>
              <a:off x="2829137" y="163333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799" name="Oval 798">
              <a:extLst>
                <a:ext uri="{FF2B5EF4-FFF2-40B4-BE49-F238E27FC236}">
                  <a16:creationId xmlns:a16="http://schemas.microsoft.com/office/drawing/2014/main" id="{54399013-8F2F-7E99-2CB9-8FC00EC0FE67}"/>
                </a:ext>
              </a:extLst>
            </p:cNvPr>
            <p:cNvSpPr/>
            <p:nvPr/>
          </p:nvSpPr>
          <p:spPr>
            <a:xfrm>
              <a:off x="2867434" y="164727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01D0C260-3CB9-8C33-6901-E6E6033E1D34}"/>
                </a:ext>
              </a:extLst>
            </p:cNvPr>
            <p:cNvSpPr/>
            <p:nvPr/>
          </p:nvSpPr>
          <p:spPr>
            <a:xfrm>
              <a:off x="2853772" y="157607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1" name="Oval 800">
              <a:extLst>
                <a:ext uri="{FF2B5EF4-FFF2-40B4-BE49-F238E27FC236}">
                  <a16:creationId xmlns:a16="http://schemas.microsoft.com/office/drawing/2014/main" id="{37912311-DE90-3BDC-D2E3-3EDAD5F75EBA}"/>
                </a:ext>
              </a:extLst>
            </p:cNvPr>
            <p:cNvSpPr/>
            <p:nvPr/>
          </p:nvSpPr>
          <p:spPr>
            <a:xfrm>
              <a:off x="2877872" y="158365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65E13633-B89D-25A9-597D-216EF4487667}"/>
                </a:ext>
              </a:extLst>
            </p:cNvPr>
            <p:cNvSpPr/>
            <p:nvPr/>
          </p:nvSpPr>
          <p:spPr>
            <a:xfrm>
              <a:off x="2781506" y="156545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3" name="Oval 802">
              <a:extLst>
                <a:ext uri="{FF2B5EF4-FFF2-40B4-BE49-F238E27FC236}">
                  <a16:creationId xmlns:a16="http://schemas.microsoft.com/office/drawing/2014/main" id="{50A1854C-2E24-358F-4810-7A02612BAC63}"/>
                </a:ext>
              </a:extLst>
            </p:cNvPr>
            <p:cNvSpPr/>
            <p:nvPr/>
          </p:nvSpPr>
          <p:spPr>
            <a:xfrm>
              <a:off x="2791944" y="154440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4" name="Oval 803">
              <a:extLst>
                <a:ext uri="{FF2B5EF4-FFF2-40B4-BE49-F238E27FC236}">
                  <a16:creationId xmlns:a16="http://schemas.microsoft.com/office/drawing/2014/main" id="{010C43E5-3F71-70CC-5CE0-7AE9FCCF14D7}"/>
                </a:ext>
              </a:extLst>
            </p:cNvPr>
            <p:cNvSpPr/>
            <p:nvPr/>
          </p:nvSpPr>
          <p:spPr>
            <a:xfrm>
              <a:off x="2811561" y="153348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5" name="Oval 804">
              <a:extLst>
                <a:ext uri="{FF2B5EF4-FFF2-40B4-BE49-F238E27FC236}">
                  <a16:creationId xmlns:a16="http://schemas.microsoft.com/office/drawing/2014/main" id="{559C47CC-6113-F5F3-963F-86D4EDF524F1}"/>
                </a:ext>
              </a:extLst>
            </p:cNvPr>
            <p:cNvSpPr/>
            <p:nvPr/>
          </p:nvSpPr>
          <p:spPr>
            <a:xfrm>
              <a:off x="2826228" y="151823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6" name="Oval 805">
              <a:extLst>
                <a:ext uri="{FF2B5EF4-FFF2-40B4-BE49-F238E27FC236}">
                  <a16:creationId xmlns:a16="http://schemas.microsoft.com/office/drawing/2014/main" id="{D90BC6C6-D3B6-5ABF-3761-F6D717D38D2D}"/>
                </a:ext>
              </a:extLst>
            </p:cNvPr>
            <p:cNvSpPr/>
            <p:nvPr/>
          </p:nvSpPr>
          <p:spPr>
            <a:xfrm>
              <a:off x="2843334" y="150298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7" name="Oval 806">
              <a:extLst>
                <a:ext uri="{FF2B5EF4-FFF2-40B4-BE49-F238E27FC236}">
                  <a16:creationId xmlns:a16="http://schemas.microsoft.com/office/drawing/2014/main" id="{4914AE39-4247-B900-6C74-CC7EB08E64A1}"/>
                </a:ext>
              </a:extLst>
            </p:cNvPr>
            <p:cNvSpPr/>
            <p:nvPr/>
          </p:nvSpPr>
          <p:spPr>
            <a:xfrm>
              <a:off x="2859489" y="149012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8" name="Oval 807">
              <a:extLst>
                <a:ext uri="{FF2B5EF4-FFF2-40B4-BE49-F238E27FC236}">
                  <a16:creationId xmlns:a16="http://schemas.microsoft.com/office/drawing/2014/main" id="{95F71CFC-06A8-7547-3A08-1495CF5845EA}"/>
                </a:ext>
              </a:extLst>
            </p:cNvPr>
            <p:cNvSpPr/>
            <p:nvPr/>
          </p:nvSpPr>
          <p:spPr>
            <a:xfrm>
              <a:off x="2767374" y="172141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09" name="Oval 808">
              <a:extLst>
                <a:ext uri="{FF2B5EF4-FFF2-40B4-BE49-F238E27FC236}">
                  <a16:creationId xmlns:a16="http://schemas.microsoft.com/office/drawing/2014/main" id="{BD21B9A6-5FDB-51FA-2289-2B936BBF52BF}"/>
                </a:ext>
              </a:extLst>
            </p:cNvPr>
            <p:cNvSpPr/>
            <p:nvPr/>
          </p:nvSpPr>
          <p:spPr>
            <a:xfrm>
              <a:off x="2682201" y="165292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5B52C657-D685-6DEB-4757-AFCF98CF3577}"/>
                </a:ext>
              </a:extLst>
            </p:cNvPr>
            <p:cNvSpPr/>
            <p:nvPr/>
          </p:nvSpPr>
          <p:spPr>
            <a:xfrm>
              <a:off x="2696841" y="167601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11" name="Oval 810">
              <a:extLst>
                <a:ext uri="{FF2B5EF4-FFF2-40B4-BE49-F238E27FC236}">
                  <a16:creationId xmlns:a16="http://schemas.microsoft.com/office/drawing/2014/main" id="{359E1AD7-A711-6900-5D89-01CDEC6AEB62}"/>
                </a:ext>
              </a:extLst>
            </p:cNvPr>
            <p:cNvSpPr/>
            <p:nvPr/>
          </p:nvSpPr>
          <p:spPr>
            <a:xfrm>
              <a:off x="2724369" y="169432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12" name="Oval 811">
              <a:extLst>
                <a:ext uri="{FF2B5EF4-FFF2-40B4-BE49-F238E27FC236}">
                  <a16:creationId xmlns:a16="http://schemas.microsoft.com/office/drawing/2014/main" id="{87C610E1-04CB-13B7-CE9E-34ED45AC3F39}"/>
                </a:ext>
              </a:extLst>
            </p:cNvPr>
            <p:cNvSpPr/>
            <p:nvPr/>
          </p:nvSpPr>
          <p:spPr>
            <a:xfrm>
              <a:off x="2793149" y="165695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13" name="Oval 812">
              <a:extLst>
                <a:ext uri="{FF2B5EF4-FFF2-40B4-BE49-F238E27FC236}">
                  <a16:creationId xmlns:a16="http://schemas.microsoft.com/office/drawing/2014/main" id="{7F744BB9-4A66-CF59-E6B0-6581A2EEB4BE}"/>
                </a:ext>
              </a:extLst>
            </p:cNvPr>
            <p:cNvSpPr/>
            <p:nvPr/>
          </p:nvSpPr>
          <p:spPr>
            <a:xfrm>
              <a:off x="2807788" y="168092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14" name="Oval 813">
              <a:extLst>
                <a:ext uri="{FF2B5EF4-FFF2-40B4-BE49-F238E27FC236}">
                  <a16:creationId xmlns:a16="http://schemas.microsoft.com/office/drawing/2014/main" id="{AD811F20-9EB7-4D35-1017-E343E4153A7E}"/>
                </a:ext>
              </a:extLst>
            </p:cNvPr>
            <p:cNvSpPr/>
            <p:nvPr/>
          </p:nvSpPr>
          <p:spPr>
            <a:xfrm>
              <a:off x="2832437" y="170612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pic>
          <p:nvPicPr>
            <p:cNvPr id="815" name="Cigarette2">
              <a:extLst>
                <a:ext uri="{FF2B5EF4-FFF2-40B4-BE49-F238E27FC236}">
                  <a16:creationId xmlns:a16="http://schemas.microsoft.com/office/drawing/2014/main" id="{D55320D6-738B-95D3-FD0D-B843935B0DA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2785" t="1480" r="29844" b="84983"/>
            <a:stretch/>
          </p:blipFill>
          <p:spPr>
            <a:xfrm flipH="1">
              <a:off x="4534711" y="1260457"/>
              <a:ext cx="528628" cy="546063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C967EE93-789F-93A4-A219-371C28454577}"/>
                </a:ext>
              </a:extLst>
            </p:cNvPr>
            <p:cNvSpPr/>
            <p:nvPr/>
          </p:nvSpPr>
          <p:spPr>
            <a:xfrm rot="18252401">
              <a:off x="9300993" y="1443677"/>
              <a:ext cx="165704" cy="233413"/>
            </a:xfrm>
            <a:custGeom>
              <a:avLst/>
              <a:gdLst>
                <a:gd name="connsiteX0" fmla="*/ 647485 w 650808"/>
                <a:gd name="connsiteY0" fmla="*/ 1029906 h 1034962"/>
                <a:gd name="connsiteX1" fmla="*/ 570434 w 650808"/>
                <a:gd name="connsiteY1" fmla="*/ 947234 h 1034962"/>
                <a:gd name="connsiteX2" fmla="*/ 605823 w 650808"/>
                <a:gd name="connsiteY2" fmla="*/ 852472 h 1034962"/>
                <a:gd name="connsiteX3" fmla="*/ 625712 w 650808"/>
                <a:gd name="connsiteY3" fmla="*/ 673738 h 1034962"/>
                <a:gd name="connsiteX4" fmla="*/ 557045 w 650808"/>
                <a:gd name="connsiteY4" fmla="*/ 570040 h 1034962"/>
                <a:gd name="connsiteX5" fmla="*/ 471578 w 650808"/>
                <a:gd name="connsiteY5" fmla="*/ 559641 h 1034962"/>
                <a:gd name="connsiteX6" fmla="*/ 428552 w 650808"/>
                <a:gd name="connsiteY6" fmla="*/ 461500 h 1034962"/>
                <a:gd name="connsiteX7" fmla="*/ 360308 w 650808"/>
                <a:gd name="connsiteY7" fmla="*/ 312500 h 1034962"/>
                <a:gd name="connsiteX8" fmla="*/ 345846 w 650808"/>
                <a:gd name="connsiteY8" fmla="*/ 228463 h 1034962"/>
                <a:gd name="connsiteX9" fmla="*/ 315234 w 650808"/>
                <a:gd name="connsiteY9" fmla="*/ 166491 h 1034962"/>
                <a:gd name="connsiteX10" fmla="*/ 190608 w 650808"/>
                <a:gd name="connsiteY10" fmla="*/ 90188 h 1034962"/>
                <a:gd name="connsiteX11" fmla="*/ 30235 w 650808"/>
                <a:gd name="connsiteY11" fmla="*/ 3453 h 1034962"/>
                <a:gd name="connsiteX12" fmla="*/ -377 w 650808"/>
                <a:gd name="connsiteY12" fmla="*/ 9433 h 1034962"/>
                <a:gd name="connsiteX13" fmla="*/ 277245 w 650808"/>
                <a:gd name="connsiteY13" fmla="*/ 188167 h 1034962"/>
                <a:gd name="connsiteX14" fmla="*/ 297621 w 650808"/>
                <a:gd name="connsiteY14" fmla="*/ 277891 h 1034962"/>
                <a:gd name="connsiteX15" fmla="*/ 333368 w 650808"/>
                <a:gd name="connsiteY15" fmla="*/ 342138 h 1034962"/>
                <a:gd name="connsiteX16" fmla="*/ 403204 w 650808"/>
                <a:gd name="connsiteY16" fmla="*/ 525714 h 1034962"/>
                <a:gd name="connsiteX17" fmla="*/ 515514 w 650808"/>
                <a:gd name="connsiteY17" fmla="*/ 601270 h 1034962"/>
                <a:gd name="connsiteX18" fmla="*/ 573554 w 650808"/>
                <a:gd name="connsiteY18" fmla="*/ 629347 h 1034962"/>
                <a:gd name="connsiteX19" fmla="*/ 586552 w 650808"/>
                <a:gd name="connsiteY19" fmla="*/ 683260 h 1034962"/>
                <a:gd name="connsiteX20" fmla="*/ 588047 w 650808"/>
                <a:gd name="connsiteY20" fmla="*/ 801972 h 1034962"/>
                <a:gd name="connsiteX21" fmla="*/ 549051 w 650808"/>
                <a:gd name="connsiteY21" fmla="*/ 966765 h 1034962"/>
                <a:gd name="connsiteX22" fmla="*/ 647419 w 650808"/>
                <a:gd name="connsiteY22" fmla="*/ 1033839 h 1034962"/>
                <a:gd name="connsiteX23" fmla="*/ 647712 w 650808"/>
                <a:gd name="connsiteY23" fmla="*/ 1029842 h 103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0808" h="1034962">
                  <a:moveTo>
                    <a:pt x="647485" y="1029906"/>
                  </a:moveTo>
                  <a:cubicBezTo>
                    <a:pt x="606766" y="1021685"/>
                    <a:pt x="575763" y="988440"/>
                    <a:pt x="570434" y="947234"/>
                  </a:cubicBezTo>
                  <a:cubicBezTo>
                    <a:pt x="565754" y="909537"/>
                    <a:pt x="587495" y="882565"/>
                    <a:pt x="605823" y="852472"/>
                  </a:cubicBezTo>
                  <a:cubicBezTo>
                    <a:pt x="640465" y="795635"/>
                    <a:pt x="637638" y="737140"/>
                    <a:pt x="625712" y="673738"/>
                  </a:cubicBezTo>
                  <a:cubicBezTo>
                    <a:pt x="617555" y="630355"/>
                    <a:pt x="605173" y="583136"/>
                    <a:pt x="557045" y="570040"/>
                  </a:cubicBezTo>
                  <a:cubicBezTo>
                    <a:pt x="527798" y="562143"/>
                    <a:pt x="495496" y="577579"/>
                    <a:pt x="471578" y="559641"/>
                  </a:cubicBezTo>
                  <a:cubicBezTo>
                    <a:pt x="444930" y="539655"/>
                    <a:pt x="437391" y="491689"/>
                    <a:pt x="428552" y="461500"/>
                  </a:cubicBezTo>
                  <a:cubicBezTo>
                    <a:pt x="412140" y="405540"/>
                    <a:pt x="392480" y="360759"/>
                    <a:pt x="360308" y="312500"/>
                  </a:cubicBezTo>
                  <a:cubicBezTo>
                    <a:pt x="341914" y="284910"/>
                    <a:pt x="351014" y="258620"/>
                    <a:pt x="345846" y="228463"/>
                  </a:cubicBezTo>
                  <a:cubicBezTo>
                    <a:pt x="341330" y="205455"/>
                    <a:pt x="330768" y="184072"/>
                    <a:pt x="315234" y="166491"/>
                  </a:cubicBezTo>
                  <a:cubicBezTo>
                    <a:pt x="283192" y="128827"/>
                    <a:pt x="236169" y="106664"/>
                    <a:pt x="190608" y="90188"/>
                  </a:cubicBezTo>
                  <a:cubicBezTo>
                    <a:pt x="129448" y="68057"/>
                    <a:pt x="79728" y="46609"/>
                    <a:pt x="30235" y="3453"/>
                  </a:cubicBezTo>
                  <a:cubicBezTo>
                    <a:pt x="24288" y="-1746"/>
                    <a:pt x="-4829" y="-5484"/>
                    <a:pt x="-377" y="9433"/>
                  </a:cubicBezTo>
                  <a:cubicBezTo>
                    <a:pt x="33939" y="124700"/>
                    <a:pt x="211699" y="100425"/>
                    <a:pt x="277245" y="188167"/>
                  </a:cubicBezTo>
                  <a:cubicBezTo>
                    <a:pt x="298856" y="217219"/>
                    <a:pt x="292162" y="244939"/>
                    <a:pt x="297621" y="277891"/>
                  </a:cubicBezTo>
                  <a:cubicBezTo>
                    <a:pt x="301943" y="303889"/>
                    <a:pt x="318711" y="321242"/>
                    <a:pt x="333368" y="342138"/>
                  </a:cubicBezTo>
                  <a:cubicBezTo>
                    <a:pt x="371454" y="396733"/>
                    <a:pt x="379351" y="464879"/>
                    <a:pt x="403204" y="525714"/>
                  </a:cubicBezTo>
                  <a:cubicBezTo>
                    <a:pt x="424490" y="580017"/>
                    <a:pt x="457084" y="604292"/>
                    <a:pt x="515514" y="601270"/>
                  </a:cubicBezTo>
                  <a:cubicBezTo>
                    <a:pt x="542259" y="599872"/>
                    <a:pt x="560782" y="599677"/>
                    <a:pt x="573554" y="629347"/>
                  </a:cubicBezTo>
                  <a:cubicBezTo>
                    <a:pt x="580606" y="645596"/>
                    <a:pt x="583303" y="665842"/>
                    <a:pt x="586552" y="683260"/>
                  </a:cubicBezTo>
                  <a:cubicBezTo>
                    <a:pt x="594092" y="722257"/>
                    <a:pt x="599551" y="763138"/>
                    <a:pt x="588047" y="801972"/>
                  </a:cubicBezTo>
                  <a:cubicBezTo>
                    <a:pt x="570596" y="860466"/>
                    <a:pt x="518829" y="902095"/>
                    <a:pt x="549051" y="966765"/>
                  </a:cubicBezTo>
                  <a:cubicBezTo>
                    <a:pt x="567379" y="1006054"/>
                    <a:pt x="604296" y="1032051"/>
                    <a:pt x="647419" y="1033839"/>
                  </a:cubicBezTo>
                  <a:cubicBezTo>
                    <a:pt x="650669" y="1033839"/>
                    <a:pt x="650864" y="1030589"/>
                    <a:pt x="647712" y="1029842"/>
                  </a:cubicBezTo>
                  <a:close/>
                </a:path>
              </a:pathLst>
            </a:custGeom>
            <a:solidFill>
              <a:srgbClr val="570995"/>
            </a:solidFill>
            <a:ln w="3245" cap="flat">
              <a:solidFill>
                <a:schemeClr val="tx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1A597E8F-DE6E-7D43-D8BE-48E28C2CD895}"/>
                </a:ext>
              </a:extLst>
            </p:cNvPr>
            <p:cNvSpPr/>
            <p:nvPr/>
          </p:nvSpPr>
          <p:spPr>
            <a:xfrm rot="18252401">
              <a:off x="9059616" y="1477044"/>
              <a:ext cx="182561" cy="195873"/>
            </a:xfrm>
            <a:custGeom>
              <a:avLst/>
              <a:gdLst>
                <a:gd name="connsiteX0" fmla="*/ 147099 w 717013"/>
                <a:gd name="connsiteY0" fmla="*/ -1120 h 868506"/>
                <a:gd name="connsiteX1" fmla="*/ 147814 w 717013"/>
                <a:gd name="connsiteY1" fmla="*/ 639495 h 868506"/>
                <a:gd name="connsiteX2" fmla="*/ 617624 w 717013"/>
                <a:gd name="connsiteY2" fmla="*/ 850239 h 868506"/>
                <a:gd name="connsiteX3" fmla="*/ 542621 w 717013"/>
                <a:gd name="connsiteY3" fmla="*/ 450850 h 868506"/>
                <a:gd name="connsiteX4" fmla="*/ 147099 w 717013"/>
                <a:gd name="connsiteY4" fmla="*/ -1120 h 86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013" h="868506">
                  <a:moveTo>
                    <a:pt x="147099" y="-1120"/>
                  </a:moveTo>
                  <a:cubicBezTo>
                    <a:pt x="-81486" y="992"/>
                    <a:pt x="-16329" y="443667"/>
                    <a:pt x="147814" y="639495"/>
                  </a:cubicBezTo>
                  <a:cubicBezTo>
                    <a:pt x="311957" y="835323"/>
                    <a:pt x="509051" y="902721"/>
                    <a:pt x="617624" y="850239"/>
                  </a:cubicBezTo>
                  <a:cubicBezTo>
                    <a:pt x="722102" y="799836"/>
                    <a:pt x="800940" y="576646"/>
                    <a:pt x="542621" y="450850"/>
                  </a:cubicBezTo>
                  <a:cubicBezTo>
                    <a:pt x="284301" y="325053"/>
                    <a:pt x="292751" y="-2453"/>
                    <a:pt x="147099" y="-1120"/>
                  </a:cubicBez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GB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9A3EBD08-425E-D44F-A281-69E578D3A038}"/>
                </a:ext>
              </a:extLst>
            </p:cNvPr>
            <p:cNvSpPr/>
            <p:nvPr/>
          </p:nvSpPr>
          <p:spPr>
            <a:xfrm rot="18252401">
              <a:off x="11377251" y="1443677"/>
              <a:ext cx="165704" cy="233413"/>
            </a:xfrm>
            <a:custGeom>
              <a:avLst/>
              <a:gdLst>
                <a:gd name="connsiteX0" fmla="*/ 647485 w 650808"/>
                <a:gd name="connsiteY0" fmla="*/ 1029906 h 1034962"/>
                <a:gd name="connsiteX1" fmla="*/ 570434 w 650808"/>
                <a:gd name="connsiteY1" fmla="*/ 947234 h 1034962"/>
                <a:gd name="connsiteX2" fmla="*/ 605823 w 650808"/>
                <a:gd name="connsiteY2" fmla="*/ 852472 h 1034962"/>
                <a:gd name="connsiteX3" fmla="*/ 625712 w 650808"/>
                <a:gd name="connsiteY3" fmla="*/ 673738 h 1034962"/>
                <a:gd name="connsiteX4" fmla="*/ 557045 w 650808"/>
                <a:gd name="connsiteY4" fmla="*/ 570040 h 1034962"/>
                <a:gd name="connsiteX5" fmla="*/ 471578 w 650808"/>
                <a:gd name="connsiteY5" fmla="*/ 559641 h 1034962"/>
                <a:gd name="connsiteX6" fmla="*/ 428552 w 650808"/>
                <a:gd name="connsiteY6" fmla="*/ 461500 h 1034962"/>
                <a:gd name="connsiteX7" fmla="*/ 360308 w 650808"/>
                <a:gd name="connsiteY7" fmla="*/ 312500 h 1034962"/>
                <a:gd name="connsiteX8" fmla="*/ 345846 w 650808"/>
                <a:gd name="connsiteY8" fmla="*/ 228463 h 1034962"/>
                <a:gd name="connsiteX9" fmla="*/ 315234 w 650808"/>
                <a:gd name="connsiteY9" fmla="*/ 166491 h 1034962"/>
                <a:gd name="connsiteX10" fmla="*/ 190608 w 650808"/>
                <a:gd name="connsiteY10" fmla="*/ 90188 h 1034962"/>
                <a:gd name="connsiteX11" fmla="*/ 30235 w 650808"/>
                <a:gd name="connsiteY11" fmla="*/ 3453 h 1034962"/>
                <a:gd name="connsiteX12" fmla="*/ -377 w 650808"/>
                <a:gd name="connsiteY12" fmla="*/ 9433 h 1034962"/>
                <a:gd name="connsiteX13" fmla="*/ 277245 w 650808"/>
                <a:gd name="connsiteY13" fmla="*/ 188167 h 1034962"/>
                <a:gd name="connsiteX14" fmla="*/ 297621 w 650808"/>
                <a:gd name="connsiteY14" fmla="*/ 277891 h 1034962"/>
                <a:gd name="connsiteX15" fmla="*/ 333368 w 650808"/>
                <a:gd name="connsiteY15" fmla="*/ 342138 h 1034962"/>
                <a:gd name="connsiteX16" fmla="*/ 403204 w 650808"/>
                <a:gd name="connsiteY16" fmla="*/ 525714 h 1034962"/>
                <a:gd name="connsiteX17" fmla="*/ 515514 w 650808"/>
                <a:gd name="connsiteY17" fmla="*/ 601270 h 1034962"/>
                <a:gd name="connsiteX18" fmla="*/ 573554 w 650808"/>
                <a:gd name="connsiteY18" fmla="*/ 629347 h 1034962"/>
                <a:gd name="connsiteX19" fmla="*/ 586552 w 650808"/>
                <a:gd name="connsiteY19" fmla="*/ 683260 h 1034962"/>
                <a:gd name="connsiteX20" fmla="*/ 588047 w 650808"/>
                <a:gd name="connsiteY20" fmla="*/ 801972 h 1034962"/>
                <a:gd name="connsiteX21" fmla="*/ 549051 w 650808"/>
                <a:gd name="connsiteY21" fmla="*/ 966765 h 1034962"/>
                <a:gd name="connsiteX22" fmla="*/ 647419 w 650808"/>
                <a:gd name="connsiteY22" fmla="*/ 1033839 h 1034962"/>
                <a:gd name="connsiteX23" fmla="*/ 647712 w 650808"/>
                <a:gd name="connsiteY23" fmla="*/ 1029842 h 103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0808" h="1034962">
                  <a:moveTo>
                    <a:pt x="647485" y="1029906"/>
                  </a:moveTo>
                  <a:cubicBezTo>
                    <a:pt x="606766" y="1021685"/>
                    <a:pt x="575763" y="988440"/>
                    <a:pt x="570434" y="947234"/>
                  </a:cubicBezTo>
                  <a:cubicBezTo>
                    <a:pt x="565754" y="909537"/>
                    <a:pt x="587495" y="882565"/>
                    <a:pt x="605823" y="852472"/>
                  </a:cubicBezTo>
                  <a:cubicBezTo>
                    <a:pt x="640465" y="795635"/>
                    <a:pt x="637638" y="737140"/>
                    <a:pt x="625712" y="673738"/>
                  </a:cubicBezTo>
                  <a:cubicBezTo>
                    <a:pt x="617555" y="630355"/>
                    <a:pt x="605173" y="583136"/>
                    <a:pt x="557045" y="570040"/>
                  </a:cubicBezTo>
                  <a:cubicBezTo>
                    <a:pt x="527798" y="562143"/>
                    <a:pt x="495496" y="577579"/>
                    <a:pt x="471578" y="559641"/>
                  </a:cubicBezTo>
                  <a:cubicBezTo>
                    <a:pt x="444930" y="539655"/>
                    <a:pt x="437391" y="491689"/>
                    <a:pt x="428552" y="461500"/>
                  </a:cubicBezTo>
                  <a:cubicBezTo>
                    <a:pt x="412140" y="405540"/>
                    <a:pt x="392480" y="360759"/>
                    <a:pt x="360308" y="312500"/>
                  </a:cubicBezTo>
                  <a:cubicBezTo>
                    <a:pt x="341914" y="284910"/>
                    <a:pt x="351014" y="258620"/>
                    <a:pt x="345846" y="228463"/>
                  </a:cubicBezTo>
                  <a:cubicBezTo>
                    <a:pt x="341330" y="205455"/>
                    <a:pt x="330768" y="184072"/>
                    <a:pt x="315234" y="166491"/>
                  </a:cubicBezTo>
                  <a:cubicBezTo>
                    <a:pt x="283192" y="128827"/>
                    <a:pt x="236169" y="106664"/>
                    <a:pt x="190608" y="90188"/>
                  </a:cubicBezTo>
                  <a:cubicBezTo>
                    <a:pt x="129448" y="68057"/>
                    <a:pt x="79728" y="46609"/>
                    <a:pt x="30235" y="3453"/>
                  </a:cubicBezTo>
                  <a:cubicBezTo>
                    <a:pt x="24288" y="-1746"/>
                    <a:pt x="-4829" y="-5484"/>
                    <a:pt x="-377" y="9433"/>
                  </a:cubicBezTo>
                  <a:cubicBezTo>
                    <a:pt x="33939" y="124700"/>
                    <a:pt x="211699" y="100425"/>
                    <a:pt x="277245" y="188167"/>
                  </a:cubicBezTo>
                  <a:cubicBezTo>
                    <a:pt x="298856" y="217219"/>
                    <a:pt x="292162" y="244939"/>
                    <a:pt x="297621" y="277891"/>
                  </a:cubicBezTo>
                  <a:cubicBezTo>
                    <a:pt x="301943" y="303889"/>
                    <a:pt x="318711" y="321242"/>
                    <a:pt x="333368" y="342138"/>
                  </a:cubicBezTo>
                  <a:cubicBezTo>
                    <a:pt x="371454" y="396733"/>
                    <a:pt x="379351" y="464879"/>
                    <a:pt x="403204" y="525714"/>
                  </a:cubicBezTo>
                  <a:cubicBezTo>
                    <a:pt x="424490" y="580017"/>
                    <a:pt x="457084" y="604292"/>
                    <a:pt x="515514" y="601270"/>
                  </a:cubicBezTo>
                  <a:cubicBezTo>
                    <a:pt x="542259" y="599872"/>
                    <a:pt x="560782" y="599677"/>
                    <a:pt x="573554" y="629347"/>
                  </a:cubicBezTo>
                  <a:cubicBezTo>
                    <a:pt x="580606" y="645596"/>
                    <a:pt x="583303" y="665842"/>
                    <a:pt x="586552" y="683260"/>
                  </a:cubicBezTo>
                  <a:cubicBezTo>
                    <a:pt x="594092" y="722257"/>
                    <a:pt x="599551" y="763138"/>
                    <a:pt x="588047" y="801972"/>
                  </a:cubicBezTo>
                  <a:cubicBezTo>
                    <a:pt x="570596" y="860466"/>
                    <a:pt x="518829" y="902095"/>
                    <a:pt x="549051" y="966765"/>
                  </a:cubicBezTo>
                  <a:cubicBezTo>
                    <a:pt x="567379" y="1006054"/>
                    <a:pt x="604296" y="1032051"/>
                    <a:pt x="647419" y="1033839"/>
                  </a:cubicBezTo>
                  <a:cubicBezTo>
                    <a:pt x="650669" y="1033839"/>
                    <a:pt x="650864" y="1030589"/>
                    <a:pt x="647712" y="1029842"/>
                  </a:cubicBezTo>
                  <a:close/>
                </a:path>
              </a:pathLst>
            </a:custGeom>
            <a:solidFill>
              <a:srgbClr val="570995"/>
            </a:solidFill>
            <a:ln w="3245" cap="flat">
              <a:solidFill>
                <a:schemeClr val="tx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D2A888AD-0C9B-245F-D5F2-A50F4785AD21}"/>
                </a:ext>
              </a:extLst>
            </p:cNvPr>
            <p:cNvSpPr/>
            <p:nvPr/>
          </p:nvSpPr>
          <p:spPr>
            <a:xfrm rot="18252401">
              <a:off x="11135874" y="1477044"/>
              <a:ext cx="182561" cy="195873"/>
            </a:xfrm>
            <a:custGeom>
              <a:avLst/>
              <a:gdLst>
                <a:gd name="connsiteX0" fmla="*/ 147099 w 717013"/>
                <a:gd name="connsiteY0" fmla="*/ -1120 h 868506"/>
                <a:gd name="connsiteX1" fmla="*/ 147814 w 717013"/>
                <a:gd name="connsiteY1" fmla="*/ 639495 h 868506"/>
                <a:gd name="connsiteX2" fmla="*/ 617624 w 717013"/>
                <a:gd name="connsiteY2" fmla="*/ 850239 h 868506"/>
                <a:gd name="connsiteX3" fmla="*/ 542621 w 717013"/>
                <a:gd name="connsiteY3" fmla="*/ 450850 h 868506"/>
                <a:gd name="connsiteX4" fmla="*/ 147099 w 717013"/>
                <a:gd name="connsiteY4" fmla="*/ -1120 h 86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013" h="868506">
                  <a:moveTo>
                    <a:pt x="147099" y="-1120"/>
                  </a:moveTo>
                  <a:cubicBezTo>
                    <a:pt x="-81486" y="992"/>
                    <a:pt x="-16329" y="443667"/>
                    <a:pt x="147814" y="639495"/>
                  </a:cubicBezTo>
                  <a:cubicBezTo>
                    <a:pt x="311957" y="835323"/>
                    <a:pt x="509051" y="902721"/>
                    <a:pt x="617624" y="850239"/>
                  </a:cubicBezTo>
                  <a:cubicBezTo>
                    <a:pt x="722102" y="799836"/>
                    <a:pt x="800940" y="576646"/>
                    <a:pt x="542621" y="450850"/>
                  </a:cubicBezTo>
                  <a:cubicBezTo>
                    <a:pt x="284301" y="325053"/>
                    <a:pt x="292751" y="-2453"/>
                    <a:pt x="147099" y="-1120"/>
                  </a:cubicBez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GB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BB5FDF60-BFD1-2ECC-B10A-8F4B457D02CB}"/>
                </a:ext>
              </a:extLst>
            </p:cNvPr>
            <p:cNvSpPr/>
            <p:nvPr/>
          </p:nvSpPr>
          <p:spPr>
            <a:xfrm rot="18252401">
              <a:off x="5377287" y="1462207"/>
              <a:ext cx="165704" cy="233413"/>
            </a:xfrm>
            <a:custGeom>
              <a:avLst/>
              <a:gdLst>
                <a:gd name="connsiteX0" fmla="*/ 647485 w 650808"/>
                <a:gd name="connsiteY0" fmla="*/ 1029906 h 1034962"/>
                <a:gd name="connsiteX1" fmla="*/ 570434 w 650808"/>
                <a:gd name="connsiteY1" fmla="*/ 947234 h 1034962"/>
                <a:gd name="connsiteX2" fmla="*/ 605823 w 650808"/>
                <a:gd name="connsiteY2" fmla="*/ 852472 h 1034962"/>
                <a:gd name="connsiteX3" fmla="*/ 625712 w 650808"/>
                <a:gd name="connsiteY3" fmla="*/ 673738 h 1034962"/>
                <a:gd name="connsiteX4" fmla="*/ 557045 w 650808"/>
                <a:gd name="connsiteY4" fmla="*/ 570040 h 1034962"/>
                <a:gd name="connsiteX5" fmla="*/ 471578 w 650808"/>
                <a:gd name="connsiteY5" fmla="*/ 559641 h 1034962"/>
                <a:gd name="connsiteX6" fmla="*/ 428552 w 650808"/>
                <a:gd name="connsiteY6" fmla="*/ 461500 h 1034962"/>
                <a:gd name="connsiteX7" fmla="*/ 360308 w 650808"/>
                <a:gd name="connsiteY7" fmla="*/ 312500 h 1034962"/>
                <a:gd name="connsiteX8" fmla="*/ 345846 w 650808"/>
                <a:gd name="connsiteY8" fmla="*/ 228463 h 1034962"/>
                <a:gd name="connsiteX9" fmla="*/ 315234 w 650808"/>
                <a:gd name="connsiteY9" fmla="*/ 166491 h 1034962"/>
                <a:gd name="connsiteX10" fmla="*/ 190608 w 650808"/>
                <a:gd name="connsiteY10" fmla="*/ 90188 h 1034962"/>
                <a:gd name="connsiteX11" fmla="*/ 30235 w 650808"/>
                <a:gd name="connsiteY11" fmla="*/ 3453 h 1034962"/>
                <a:gd name="connsiteX12" fmla="*/ -377 w 650808"/>
                <a:gd name="connsiteY12" fmla="*/ 9433 h 1034962"/>
                <a:gd name="connsiteX13" fmla="*/ 277245 w 650808"/>
                <a:gd name="connsiteY13" fmla="*/ 188167 h 1034962"/>
                <a:gd name="connsiteX14" fmla="*/ 297621 w 650808"/>
                <a:gd name="connsiteY14" fmla="*/ 277891 h 1034962"/>
                <a:gd name="connsiteX15" fmla="*/ 333368 w 650808"/>
                <a:gd name="connsiteY15" fmla="*/ 342138 h 1034962"/>
                <a:gd name="connsiteX16" fmla="*/ 403204 w 650808"/>
                <a:gd name="connsiteY16" fmla="*/ 525714 h 1034962"/>
                <a:gd name="connsiteX17" fmla="*/ 515514 w 650808"/>
                <a:gd name="connsiteY17" fmla="*/ 601270 h 1034962"/>
                <a:gd name="connsiteX18" fmla="*/ 573554 w 650808"/>
                <a:gd name="connsiteY18" fmla="*/ 629347 h 1034962"/>
                <a:gd name="connsiteX19" fmla="*/ 586552 w 650808"/>
                <a:gd name="connsiteY19" fmla="*/ 683260 h 1034962"/>
                <a:gd name="connsiteX20" fmla="*/ 588047 w 650808"/>
                <a:gd name="connsiteY20" fmla="*/ 801972 h 1034962"/>
                <a:gd name="connsiteX21" fmla="*/ 549051 w 650808"/>
                <a:gd name="connsiteY21" fmla="*/ 966765 h 1034962"/>
                <a:gd name="connsiteX22" fmla="*/ 647419 w 650808"/>
                <a:gd name="connsiteY22" fmla="*/ 1033839 h 1034962"/>
                <a:gd name="connsiteX23" fmla="*/ 647712 w 650808"/>
                <a:gd name="connsiteY23" fmla="*/ 1029842 h 103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0808" h="1034962">
                  <a:moveTo>
                    <a:pt x="647485" y="1029906"/>
                  </a:moveTo>
                  <a:cubicBezTo>
                    <a:pt x="606766" y="1021685"/>
                    <a:pt x="575763" y="988440"/>
                    <a:pt x="570434" y="947234"/>
                  </a:cubicBezTo>
                  <a:cubicBezTo>
                    <a:pt x="565754" y="909537"/>
                    <a:pt x="587495" y="882565"/>
                    <a:pt x="605823" y="852472"/>
                  </a:cubicBezTo>
                  <a:cubicBezTo>
                    <a:pt x="640465" y="795635"/>
                    <a:pt x="637638" y="737140"/>
                    <a:pt x="625712" y="673738"/>
                  </a:cubicBezTo>
                  <a:cubicBezTo>
                    <a:pt x="617555" y="630355"/>
                    <a:pt x="605173" y="583136"/>
                    <a:pt x="557045" y="570040"/>
                  </a:cubicBezTo>
                  <a:cubicBezTo>
                    <a:pt x="527798" y="562143"/>
                    <a:pt x="495496" y="577579"/>
                    <a:pt x="471578" y="559641"/>
                  </a:cubicBezTo>
                  <a:cubicBezTo>
                    <a:pt x="444930" y="539655"/>
                    <a:pt x="437391" y="491689"/>
                    <a:pt x="428552" y="461500"/>
                  </a:cubicBezTo>
                  <a:cubicBezTo>
                    <a:pt x="412140" y="405540"/>
                    <a:pt x="392480" y="360759"/>
                    <a:pt x="360308" y="312500"/>
                  </a:cubicBezTo>
                  <a:cubicBezTo>
                    <a:pt x="341914" y="284910"/>
                    <a:pt x="351014" y="258620"/>
                    <a:pt x="345846" y="228463"/>
                  </a:cubicBezTo>
                  <a:cubicBezTo>
                    <a:pt x="341330" y="205455"/>
                    <a:pt x="330768" y="184072"/>
                    <a:pt x="315234" y="166491"/>
                  </a:cubicBezTo>
                  <a:cubicBezTo>
                    <a:pt x="283192" y="128827"/>
                    <a:pt x="236169" y="106664"/>
                    <a:pt x="190608" y="90188"/>
                  </a:cubicBezTo>
                  <a:cubicBezTo>
                    <a:pt x="129448" y="68057"/>
                    <a:pt x="79728" y="46609"/>
                    <a:pt x="30235" y="3453"/>
                  </a:cubicBezTo>
                  <a:cubicBezTo>
                    <a:pt x="24288" y="-1746"/>
                    <a:pt x="-4829" y="-5484"/>
                    <a:pt x="-377" y="9433"/>
                  </a:cubicBezTo>
                  <a:cubicBezTo>
                    <a:pt x="33939" y="124700"/>
                    <a:pt x="211699" y="100425"/>
                    <a:pt x="277245" y="188167"/>
                  </a:cubicBezTo>
                  <a:cubicBezTo>
                    <a:pt x="298856" y="217219"/>
                    <a:pt x="292162" y="244939"/>
                    <a:pt x="297621" y="277891"/>
                  </a:cubicBezTo>
                  <a:cubicBezTo>
                    <a:pt x="301943" y="303889"/>
                    <a:pt x="318711" y="321242"/>
                    <a:pt x="333368" y="342138"/>
                  </a:cubicBezTo>
                  <a:cubicBezTo>
                    <a:pt x="371454" y="396733"/>
                    <a:pt x="379351" y="464879"/>
                    <a:pt x="403204" y="525714"/>
                  </a:cubicBezTo>
                  <a:cubicBezTo>
                    <a:pt x="424490" y="580017"/>
                    <a:pt x="457084" y="604292"/>
                    <a:pt x="515514" y="601270"/>
                  </a:cubicBezTo>
                  <a:cubicBezTo>
                    <a:pt x="542259" y="599872"/>
                    <a:pt x="560782" y="599677"/>
                    <a:pt x="573554" y="629347"/>
                  </a:cubicBezTo>
                  <a:cubicBezTo>
                    <a:pt x="580606" y="645596"/>
                    <a:pt x="583303" y="665842"/>
                    <a:pt x="586552" y="683260"/>
                  </a:cubicBezTo>
                  <a:cubicBezTo>
                    <a:pt x="594092" y="722257"/>
                    <a:pt x="599551" y="763138"/>
                    <a:pt x="588047" y="801972"/>
                  </a:cubicBezTo>
                  <a:cubicBezTo>
                    <a:pt x="570596" y="860466"/>
                    <a:pt x="518829" y="902095"/>
                    <a:pt x="549051" y="966765"/>
                  </a:cubicBezTo>
                  <a:cubicBezTo>
                    <a:pt x="567379" y="1006054"/>
                    <a:pt x="604296" y="1032051"/>
                    <a:pt x="647419" y="1033839"/>
                  </a:cubicBezTo>
                  <a:cubicBezTo>
                    <a:pt x="650669" y="1033839"/>
                    <a:pt x="650864" y="1030589"/>
                    <a:pt x="647712" y="1029842"/>
                  </a:cubicBezTo>
                  <a:close/>
                </a:path>
              </a:pathLst>
            </a:custGeom>
            <a:solidFill>
              <a:srgbClr val="570995"/>
            </a:solidFill>
            <a:ln w="3245" cap="flat">
              <a:solidFill>
                <a:schemeClr val="tx2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96E5804C-1BAC-8B82-164D-45CBE2F8C571}"/>
                </a:ext>
              </a:extLst>
            </p:cNvPr>
            <p:cNvSpPr/>
            <p:nvPr/>
          </p:nvSpPr>
          <p:spPr>
            <a:xfrm rot="18252401">
              <a:off x="5135910" y="1495574"/>
              <a:ext cx="182561" cy="195873"/>
            </a:xfrm>
            <a:custGeom>
              <a:avLst/>
              <a:gdLst>
                <a:gd name="connsiteX0" fmla="*/ 147099 w 717013"/>
                <a:gd name="connsiteY0" fmla="*/ -1120 h 868506"/>
                <a:gd name="connsiteX1" fmla="*/ 147814 w 717013"/>
                <a:gd name="connsiteY1" fmla="*/ 639495 h 868506"/>
                <a:gd name="connsiteX2" fmla="*/ 617624 w 717013"/>
                <a:gd name="connsiteY2" fmla="*/ 850239 h 868506"/>
                <a:gd name="connsiteX3" fmla="*/ 542621 w 717013"/>
                <a:gd name="connsiteY3" fmla="*/ 450850 h 868506"/>
                <a:gd name="connsiteX4" fmla="*/ 147099 w 717013"/>
                <a:gd name="connsiteY4" fmla="*/ -1120 h 86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013" h="868506">
                  <a:moveTo>
                    <a:pt x="147099" y="-1120"/>
                  </a:moveTo>
                  <a:cubicBezTo>
                    <a:pt x="-81486" y="992"/>
                    <a:pt x="-16329" y="443667"/>
                    <a:pt x="147814" y="639495"/>
                  </a:cubicBezTo>
                  <a:cubicBezTo>
                    <a:pt x="311957" y="835323"/>
                    <a:pt x="509051" y="902721"/>
                    <a:pt x="617624" y="850239"/>
                  </a:cubicBezTo>
                  <a:cubicBezTo>
                    <a:pt x="722102" y="799836"/>
                    <a:pt x="800940" y="576646"/>
                    <a:pt x="542621" y="450850"/>
                  </a:cubicBezTo>
                  <a:cubicBezTo>
                    <a:pt x="284301" y="325053"/>
                    <a:pt x="292751" y="-2453"/>
                    <a:pt x="147099" y="-1120"/>
                  </a:cubicBez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GB"/>
            </a:p>
          </p:txBody>
        </p:sp>
        <p:sp>
          <p:nvSpPr>
            <p:cNvPr id="826" name="Oval 825">
              <a:extLst>
                <a:ext uri="{FF2B5EF4-FFF2-40B4-BE49-F238E27FC236}">
                  <a16:creationId xmlns:a16="http://schemas.microsoft.com/office/drawing/2014/main" id="{EA89FB3D-BB42-FE81-8E64-D981E6EF0213}"/>
                </a:ext>
              </a:extLst>
            </p:cNvPr>
            <p:cNvSpPr/>
            <p:nvPr/>
          </p:nvSpPr>
          <p:spPr>
            <a:xfrm>
              <a:off x="5805211" y="149817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27" name="Oval 826">
              <a:extLst>
                <a:ext uri="{FF2B5EF4-FFF2-40B4-BE49-F238E27FC236}">
                  <a16:creationId xmlns:a16="http://schemas.microsoft.com/office/drawing/2014/main" id="{DBEC8504-343D-2742-A556-CCE1381B1A9A}"/>
                </a:ext>
              </a:extLst>
            </p:cNvPr>
            <p:cNvSpPr/>
            <p:nvPr/>
          </p:nvSpPr>
          <p:spPr>
            <a:xfrm>
              <a:off x="5901530" y="146846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28" name="Oval 827">
              <a:extLst>
                <a:ext uri="{FF2B5EF4-FFF2-40B4-BE49-F238E27FC236}">
                  <a16:creationId xmlns:a16="http://schemas.microsoft.com/office/drawing/2014/main" id="{2F81F1CF-F43D-4BF2-A071-32F995199514}"/>
                </a:ext>
              </a:extLst>
            </p:cNvPr>
            <p:cNvSpPr/>
            <p:nvPr/>
          </p:nvSpPr>
          <p:spPr>
            <a:xfrm>
              <a:off x="5826087" y="153570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29" name="Oval 828">
              <a:extLst>
                <a:ext uri="{FF2B5EF4-FFF2-40B4-BE49-F238E27FC236}">
                  <a16:creationId xmlns:a16="http://schemas.microsoft.com/office/drawing/2014/main" id="{3F80D357-AF92-E801-6CA0-FB62ECAFAA91}"/>
                </a:ext>
              </a:extLst>
            </p:cNvPr>
            <p:cNvSpPr/>
            <p:nvPr/>
          </p:nvSpPr>
          <p:spPr>
            <a:xfrm>
              <a:off x="5815649" y="151943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0" name="Oval 829">
              <a:extLst>
                <a:ext uri="{FF2B5EF4-FFF2-40B4-BE49-F238E27FC236}">
                  <a16:creationId xmlns:a16="http://schemas.microsoft.com/office/drawing/2014/main" id="{AFF15464-07C4-5FF4-7B3E-8E2095360BA2}"/>
                </a:ext>
              </a:extLst>
            </p:cNvPr>
            <p:cNvSpPr/>
            <p:nvPr/>
          </p:nvSpPr>
          <p:spPr>
            <a:xfrm>
              <a:off x="5914266" y="1607986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1" name="Oval 830">
              <a:extLst>
                <a:ext uri="{FF2B5EF4-FFF2-40B4-BE49-F238E27FC236}">
                  <a16:creationId xmlns:a16="http://schemas.microsoft.com/office/drawing/2014/main" id="{74502820-7C79-2A4C-4E61-D2C581D85719}"/>
                </a:ext>
              </a:extLst>
            </p:cNvPr>
            <p:cNvSpPr/>
            <p:nvPr/>
          </p:nvSpPr>
          <p:spPr>
            <a:xfrm>
              <a:off x="5896272" y="159746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2" name="Oval 831">
              <a:extLst>
                <a:ext uri="{FF2B5EF4-FFF2-40B4-BE49-F238E27FC236}">
                  <a16:creationId xmlns:a16="http://schemas.microsoft.com/office/drawing/2014/main" id="{D3030DE8-515B-0AD1-80C8-F76D07E7C410}"/>
                </a:ext>
              </a:extLst>
            </p:cNvPr>
            <p:cNvSpPr/>
            <p:nvPr/>
          </p:nvSpPr>
          <p:spPr>
            <a:xfrm>
              <a:off x="5837723" y="155613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3" name="Oval 832">
              <a:extLst>
                <a:ext uri="{FF2B5EF4-FFF2-40B4-BE49-F238E27FC236}">
                  <a16:creationId xmlns:a16="http://schemas.microsoft.com/office/drawing/2014/main" id="{984D427D-03BE-7EBB-FCA0-18D5872F5066}"/>
                </a:ext>
              </a:extLst>
            </p:cNvPr>
            <p:cNvSpPr/>
            <p:nvPr/>
          </p:nvSpPr>
          <p:spPr>
            <a:xfrm>
              <a:off x="5878278" y="158485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4" name="Oval 833">
              <a:extLst>
                <a:ext uri="{FF2B5EF4-FFF2-40B4-BE49-F238E27FC236}">
                  <a16:creationId xmlns:a16="http://schemas.microsoft.com/office/drawing/2014/main" id="{CC30B4DB-6DE1-DB57-659D-7C727F10BB24}"/>
                </a:ext>
              </a:extLst>
            </p:cNvPr>
            <p:cNvSpPr/>
            <p:nvPr/>
          </p:nvSpPr>
          <p:spPr>
            <a:xfrm>
              <a:off x="5857402" y="157506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5" name="Oval 834">
              <a:extLst>
                <a:ext uri="{FF2B5EF4-FFF2-40B4-BE49-F238E27FC236}">
                  <a16:creationId xmlns:a16="http://schemas.microsoft.com/office/drawing/2014/main" id="{8FA57450-DF43-4DA8-6C03-0F420CA7B3BC}"/>
                </a:ext>
              </a:extLst>
            </p:cNvPr>
            <p:cNvSpPr/>
            <p:nvPr/>
          </p:nvSpPr>
          <p:spPr>
            <a:xfrm>
              <a:off x="5931842" y="161928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6" name="Oval 835">
              <a:extLst>
                <a:ext uri="{FF2B5EF4-FFF2-40B4-BE49-F238E27FC236}">
                  <a16:creationId xmlns:a16="http://schemas.microsoft.com/office/drawing/2014/main" id="{5ACE68F2-9BD4-E248-A568-4060FB51A8D2}"/>
                </a:ext>
              </a:extLst>
            </p:cNvPr>
            <p:cNvSpPr/>
            <p:nvPr/>
          </p:nvSpPr>
          <p:spPr>
            <a:xfrm>
              <a:off x="5970139" y="163322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7" name="Oval 836">
              <a:extLst>
                <a:ext uri="{FF2B5EF4-FFF2-40B4-BE49-F238E27FC236}">
                  <a16:creationId xmlns:a16="http://schemas.microsoft.com/office/drawing/2014/main" id="{943ED393-93F1-15A7-138D-B027B7BA6681}"/>
                </a:ext>
              </a:extLst>
            </p:cNvPr>
            <p:cNvSpPr/>
            <p:nvPr/>
          </p:nvSpPr>
          <p:spPr>
            <a:xfrm>
              <a:off x="5956477" y="156202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8" name="Oval 837">
              <a:extLst>
                <a:ext uri="{FF2B5EF4-FFF2-40B4-BE49-F238E27FC236}">
                  <a16:creationId xmlns:a16="http://schemas.microsoft.com/office/drawing/2014/main" id="{05574EFE-892E-7E16-0969-6BA496C63307}"/>
                </a:ext>
              </a:extLst>
            </p:cNvPr>
            <p:cNvSpPr/>
            <p:nvPr/>
          </p:nvSpPr>
          <p:spPr>
            <a:xfrm>
              <a:off x="5980577" y="1569606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39" name="Oval 838">
              <a:extLst>
                <a:ext uri="{FF2B5EF4-FFF2-40B4-BE49-F238E27FC236}">
                  <a16:creationId xmlns:a16="http://schemas.microsoft.com/office/drawing/2014/main" id="{6F534A01-C4FF-5251-016D-265D25D8EEF6}"/>
                </a:ext>
              </a:extLst>
            </p:cNvPr>
            <p:cNvSpPr/>
            <p:nvPr/>
          </p:nvSpPr>
          <p:spPr>
            <a:xfrm>
              <a:off x="5884211" y="155140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0" name="Oval 839">
              <a:extLst>
                <a:ext uri="{FF2B5EF4-FFF2-40B4-BE49-F238E27FC236}">
                  <a16:creationId xmlns:a16="http://schemas.microsoft.com/office/drawing/2014/main" id="{3834DE4C-FFF3-ABDD-6977-B95644695888}"/>
                </a:ext>
              </a:extLst>
            </p:cNvPr>
            <p:cNvSpPr/>
            <p:nvPr/>
          </p:nvSpPr>
          <p:spPr>
            <a:xfrm>
              <a:off x="5894649" y="153035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1" name="Oval 840">
              <a:extLst>
                <a:ext uri="{FF2B5EF4-FFF2-40B4-BE49-F238E27FC236}">
                  <a16:creationId xmlns:a16="http://schemas.microsoft.com/office/drawing/2014/main" id="{E54C1876-0385-99E3-5727-0DDCC2EDC183}"/>
                </a:ext>
              </a:extLst>
            </p:cNvPr>
            <p:cNvSpPr/>
            <p:nvPr/>
          </p:nvSpPr>
          <p:spPr>
            <a:xfrm>
              <a:off x="5914266" y="151943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6EBE14-9188-613A-27C5-3D04CC305CE2}"/>
                </a:ext>
              </a:extLst>
            </p:cNvPr>
            <p:cNvSpPr/>
            <p:nvPr/>
          </p:nvSpPr>
          <p:spPr>
            <a:xfrm>
              <a:off x="5928933" y="1504190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E1429233-FDFB-02F0-F377-47F49AA9B70A}"/>
                </a:ext>
              </a:extLst>
            </p:cNvPr>
            <p:cNvSpPr/>
            <p:nvPr/>
          </p:nvSpPr>
          <p:spPr>
            <a:xfrm>
              <a:off x="5946039" y="148893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4" name="Oval 843">
              <a:extLst>
                <a:ext uri="{FF2B5EF4-FFF2-40B4-BE49-F238E27FC236}">
                  <a16:creationId xmlns:a16="http://schemas.microsoft.com/office/drawing/2014/main" id="{AAD14E20-A115-B3C0-E33B-BF3607217F1F}"/>
                </a:ext>
              </a:extLst>
            </p:cNvPr>
            <p:cNvSpPr/>
            <p:nvPr/>
          </p:nvSpPr>
          <p:spPr>
            <a:xfrm>
              <a:off x="5962194" y="147607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5" name="Oval 844">
              <a:extLst>
                <a:ext uri="{FF2B5EF4-FFF2-40B4-BE49-F238E27FC236}">
                  <a16:creationId xmlns:a16="http://schemas.microsoft.com/office/drawing/2014/main" id="{C0CAA1F6-023E-5248-9B5F-CA7862826289}"/>
                </a:ext>
              </a:extLst>
            </p:cNvPr>
            <p:cNvSpPr/>
            <p:nvPr/>
          </p:nvSpPr>
          <p:spPr>
            <a:xfrm>
              <a:off x="5870079" y="170736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6" name="Oval 845">
              <a:extLst>
                <a:ext uri="{FF2B5EF4-FFF2-40B4-BE49-F238E27FC236}">
                  <a16:creationId xmlns:a16="http://schemas.microsoft.com/office/drawing/2014/main" id="{80919540-72D4-3EBA-6E54-8E76F229B91A}"/>
                </a:ext>
              </a:extLst>
            </p:cNvPr>
            <p:cNvSpPr/>
            <p:nvPr/>
          </p:nvSpPr>
          <p:spPr>
            <a:xfrm>
              <a:off x="5784906" y="163887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7" name="Oval 846">
              <a:extLst>
                <a:ext uri="{FF2B5EF4-FFF2-40B4-BE49-F238E27FC236}">
                  <a16:creationId xmlns:a16="http://schemas.microsoft.com/office/drawing/2014/main" id="{6EE6BE84-A0CB-2872-F08F-9FFC322F4F84}"/>
                </a:ext>
              </a:extLst>
            </p:cNvPr>
            <p:cNvSpPr/>
            <p:nvPr/>
          </p:nvSpPr>
          <p:spPr>
            <a:xfrm>
              <a:off x="5799546" y="166197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8" name="Oval 847">
              <a:extLst>
                <a:ext uri="{FF2B5EF4-FFF2-40B4-BE49-F238E27FC236}">
                  <a16:creationId xmlns:a16="http://schemas.microsoft.com/office/drawing/2014/main" id="{B9B71D42-BC70-975C-645A-82BB7D81DB13}"/>
                </a:ext>
              </a:extLst>
            </p:cNvPr>
            <p:cNvSpPr/>
            <p:nvPr/>
          </p:nvSpPr>
          <p:spPr>
            <a:xfrm>
              <a:off x="5827074" y="1680280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49" name="Oval 848">
              <a:extLst>
                <a:ext uri="{FF2B5EF4-FFF2-40B4-BE49-F238E27FC236}">
                  <a16:creationId xmlns:a16="http://schemas.microsoft.com/office/drawing/2014/main" id="{4E8A5AD7-B848-9692-9AD4-1D0AA5E7A4AF}"/>
                </a:ext>
              </a:extLst>
            </p:cNvPr>
            <p:cNvSpPr/>
            <p:nvPr/>
          </p:nvSpPr>
          <p:spPr>
            <a:xfrm>
              <a:off x="5895854" y="1642910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50" name="Oval 849">
              <a:extLst>
                <a:ext uri="{FF2B5EF4-FFF2-40B4-BE49-F238E27FC236}">
                  <a16:creationId xmlns:a16="http://schemas.microsoft.com/office/drawing/2014/main" id="{32E83544-D634-6A75-B7B4-CE70346CEDD4}"/>
                </a:ext>
              </a:extLst>
            </p:cNvPr>
            <p:cNvSpPr/>
            <p:nvPr/>
          </p:nvSpPr>
          <p:spPr>
            <a:xfrm>
              <a:off x="5910493" y="1666880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51" name="Oval 850">
              <a:extLst>
                <a:ext uri="{FF2B5EF4-FFF2-40B4-BE49-F238E27FC236}">
                  <a16:creationId xmlns:a16="http://schemas.microsoft.com/office/drawing/2014/main" id="{E79CCA24-86B5-DB97-E6DC-4FA1F70C67D7}"/>
                </a:ext>
              </a:extLst>
            </p:cNvPr>
            <p:cNvSpPr/>
            <p:nvPr/>
          </p:nvSpPr>
          <p:spPr>
            <a:xfrm>
              <a:off x="5935142" y="169208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53" name="Oval 852">
              <a:extLst>
                <a:ext uri="{FF2B5EF4-FFF2-40B4-BE49-F238E27FC236}">
                  <a16:creationId xmlns:a16="http://schemas.microsoft.com/office/drawing/2014/main" id="{FF7FD6A6-15FB-C45E-212B-AA0C7A5069A8}"/>
                </a:ext>
              </a:extLst>
            </p:cNvPr>
            <p:cNvSpPr/>
            <p:nvPr/>
          </p:nvSpPr>
          <p:spPr>
            <a:xfrm>
              <a:off x="6116305" y="149069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54" name="Oval 853">
              <a:extLst>
                <a:ext uri="{FF2B5EF4-FFF2-40B4-BE49-F238E27FC236}">
                  <a16:creationId xmlns:a16="http://schemas.microsoft.com/office/drawing/2014/main" id="{62EA51E1-C54E-9BB9-95B7-1D97DC8C635B}"/>
                </a:ext>
              </a:extLst>
            </p:cNvPr>
            <p:cNvSpPr/>
            <p:nvPr/>
          </p:nvSpPr>
          <p:spPr>
            <a:xfrm>
              <a:off x="6212624" y="146098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55" name="Oval 854">
              <a:extLst>
                <a:ext uri="{FF2B5EF4-FFF2-40B4-BE49-F238E27FC236}">
                  <a16:creationId xmlns:a16="http://schemas.microsoft.com/office/drawing/2014/main" id="{6F15B1D9-0688-514A-3055-90E1A76A5F8E}"/>
                </a:ext>
              </a:extLst>
            </p:cNvPr>
            <p:cNvSpPr/>
            <p:nvPr/>
          </p:nvSpPr>
          <p:spPr>
            <a:xfrm>
              <a:off x="6137181" y="152822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56" name="Oval 855">
              <a:extLst>
                <a:ext uri="{FF2B5EF4-FFF2-40B4-BE49-F238E27FC236}">
                  <a16:creationId xmlns:a16="http://schemas.microsoft.com/office/drawing/2014/main" id="{5372E967-DB55-B26F-20B9-ACC3242BDD53}"/>
                </a:ext>
              </a:extLst>
            </p:cNvPr>
            <p:cNvSpPr/>
            <p:nvPr/>
          </p:nvSpPr>
          <p:spPr>
            <a:xfrm>
              <a:off x="6126743" y="151195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57" name="Oval 856">
              <a:extLst>
                <a:ext uri="{FF2B5EF4-FFF2-40B4-BE49-F238E27FC236}">
                  <a16:creationId xmlns:a16="http://schemas.microsoft.com/office/drawing/2014/main" id="{FB1136ED-56F2-F3F8-66B8-15C68F576584}"/>
                </a:ext>
              </a:extLst>
            </p:cNvPr>
            <p:cNvSpPr/>
            <p:nvPr/>
          </p:nvSpPr>
          <p:spPr>
            <a:xfrm>
              <a:off x="6225360" y="160050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58" name="Oval 857">
              <a:extLst>
                <a:ext uri="{FF2B5EF4-FFF2-40B4-BE49-F238E27FC236}">
                  <a16:creationId xmlns:a16="http://schemas.microsoft.com/office/drawing/2014/main" id="{83DDE4A8-D84F-6729-F492-B710E0B15E5B}"/>
                </a:ext>
              </a:extLst>
            </p:cNvPr>
            <p:cNvSpPr/>
            <p:nvPr/>
          </p:nvSpPr>
          <p:spPr>
            <a:xfrm>
              <a:off x="6207366" y="158997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59" name="Oval 858">
              <a:extLst>
                <a:ext uri="{FF2B5EF4-FFF2-40B4-BE49-F238E27FC236}">
                  <a16:creationId xmlns:a16="http://schemas.microsoft.com/office/drawing/2014/main" id="{7408CF95-2A65-A282-652F-83A31325DAB7}"/>
                </a:ext>
              </a:extLst>
            </p:cNvPr>
            <p:cNvSpPr/>
            <p:nvPr/>
          </p:nvSpPr>
          <p:spPr>
            <a:xfrm>
              <a:off x="6148817" y="154865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0" name="Oval 859">
              <a:extLst>
                <a:ext uri="{FF2B5EF4-FFF2-40B4-BE49-F238E27FC236}">
                  <a16:creationId xmlns:a16="http://schemas.microsoft.com/office/drawing/2014/main" id="{70593414-625E-08E5-DA5F-FC4ECAE3C77F}"/>
                </a:ext>
              </a:extLst>
            </p:cNvPr>
            <p:cNvSpPr/>
            <p:nvPr/>
          </p:nvSpPr>
          <p:spPr>
            <a:xfrm>
              <a:off x="6189372" y="157737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1" name="Oval 860">
              <a:extLst>
                <a:ext uri="{FF2B5EF4-FFF2-40B4-BE49-F238E27FC236}">
                  <a16:creationId xmlns:a16="http://schemas.microsoft.com/office/drawing/2014/main" id="{D2B6FC8B-6E47-A20D-3C76-03AE1B8B7DFA}"/>
                </a:ext>
              </a:extLst>
            </p:cNvPr>
            <p:cNvSpPr/>
            <p:nvPr/>
          </p:nvSpPr>
          <p:spPr>
            <a:xfrm>
              <a:off x="6168496" y="156758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2" name="Oval 861">
              <a:extLst>
                <a:ext uri="{FF2B5EF4-FFF2-40B4-BE49-F238E27FC236}">
                  <a16:creationId xmlns:a16="http://schemas.microsoft.com/office/drawing/2014/main" id="{B2C78A16-90A3-EFFF-2D84-AA166DDF9CBE}"/>
                </a:ext>
              </a:extLst>
            </p:cNvPr>
            <p:cNvSpPr/>
            <p:nvPr/>
          </p:nvSpPr>
          <p:spPr>
            <a:xfrm>
              <a:off x="6242936" y="161180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3" name="Oval 862">
              <a:extLst>
                <a:ext uri="{FF2B5EF4-FFF2-40B4-BE49-F238E27FC236}">
                  <a16:creationId xmlns:a16="http://schemas.microsoft.com/office/drawing/2014/main" id="{4BA057BF-2F6D-C3BF-241F-82B1D43ED144}"/>
                </a:ext>
              </a:extLst>
            </p:cNvPr>
            <p:cNvSpPr/>
            <p:nvPr/>
          </p:nvSpPr>
          <p:spPr>
            <a:xfrm>
              <a:off x="6281233" y="162574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4" name="Oval 863">
              <a:extLst>
                <a:ext uri="{FF2B5EF4-FFF2-40B4-BE49-F238E27FC236}">
                  <a16:creationId xmlns:a16="http://schemas.microsoft.com/office/drawing/2014/main" id="{541B3671-52C2-45E4-A61B-8EE6ED5BE480}"/>
                </a:ext>
              </a:extLst>
            </p:cNvPr>
            <p:cNvSpPr/>
            <p:nvPr/>
          </p:nvSpPr>
          <p:spPr>
            <a:xfrm>
              <a:off x="6267571" y="155454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5" name="Oval 864">
              <a:extLst>
                <a:ext uri="{FF2B5EF4-FFF2-40B4-BE49-F238E27FC236}">
                  <a16:creationId xmlns:a16="http://schemas.microsoft.com/office/drawing/2014/main" id="{DDBE52D6-CFD4-9425-CA3E-B3409AE90BB5}"/>
                </a:ext>
              </a:extLst>
            </p:cNvPr>
            <p:cNvSpPr/>
            <p:nvPr/>
          </p:nvSpPr>
          <p:spPr>
            <a:xfrm>
              <a:off x="6291671" y="156212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6" name="Oval 865">
              <a:extLst>
                <a:ext uri="{FF2B5EF4-FFF2-40B4-BE49-F238E27FC236}">
                  <a16:creationId xmlns:a16="http://schemas.microsoft.com/office/drawing/2014/main" id="{6BFE210C-7194-F78D-4BA5-8CDDA51D1C4D}"/>
                </a:ext>
              </a:extLst>
            </p:cNvPr>
            <p:cNvSpPr/>
            <p:nvPr/>
          </p:nvSpPr>
          <p:spPr>
            <a:xfrm>
              <a:off x="6195305" y="154392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7" name="Oval 866">
              <a:extLst>
                <a:ext uri="{FF2B5EF4-FFF2-40B4-BE49-F238E27FC236}">
                  <a16:creationId xmlns:a16="http://schemas.microsoft.com/office/drawing/2014/main" id="{2CA70DE0-818E-8B6A-3D5B-FEFC008787CD}"/>
                </a:ext>
              </a:extLst>
            </p:cNvPr>
            <p:cNvSpPr/>
            <p:nvPr/>
          </p:nvSpPr>
          <p:spPr>
            <a:xfrm>
              <a:off x="6205743" y="152287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8" name="Oval 867">
              <a:extLst>
                <a:ext uri="{FF2B5EF4-FFF2-40B4-BE49-F238E27FC236}">
                  <a16:creationId xmlns:a16="http://schemas.microsoft.com/office/drawing/2014/main" id="{9F79F664-2D7A-9693-D073-D898F113C4E6}"/>
                </a:ext>
              </a:extLst>
            </p:cNvPr>
            <p:cNvSpPr/>
            <p:nvPr/>
          </p:nvSpPr>
          <p:spPr>
            <a:xfrm>
              <a:off x="6225360" y="151195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69" name="Oval 868">
              <a:extLst>
                <a:ext uri="{FF2B5EF4-FFF2-40B4-BE49-F238E27FC236}">
                  <a16:creationId xmlns:a16="http://schemas.microsoft.com/office/drawing/2014/main" id="{D62C8710-593A-BBEA-0BDC-5465FF5F4EC6}"/>
                </a:ext>
              </a:extLst>
            </p:cNvPr>
            <p:cNvSpPr/>
            <p:nvPr/>
          </p:nvSpPr>
          <p:spPr>
            <a:xfrm>
              <a:off x="6240027" y="149670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70" name="Oval 869">
              <a:extLst>
                <a:ext uri="{FF2B5EF4-FFF2-40B4-BE49-F238E27FC236}">
                  <a16:creationId xmlns:a16="http://schemas.microsoft.com/office/drawing/2014/main" id="{2D425DA3-15DB-406D-D351-1602660BAF35}"/>
                </a:ext>
              </a:extLst>
            </p:cNvPr>
            <p:cNvSpPr/>
            <p:nvPr/>
          </p:nvSpPr>
          <p:spPr>
            <a:xfrm>
              <a:off x="6257133" y="148145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71" name="Oval 870">
              <a:extLst>
                <a:ext uri="{FF2B5EF4-FFF2-40B4-BE49-F238E27FC236}">
                  <a16:creationId xmlns:a16="http://schemas.microsoft.com/office/drawing/2014/main" id="{0B90309B-1AA8-B845-8DDE-DB6614F4239C}"/>
                </a:ext>
              </a:extLst>
            </p:cNvPr>
            <p:cNvSpPr/>
            <p:nvPr/>
          </p:nvSpPr>
          <p:spPr>
            <a:xfrm>
              <a:off x="6273288" y="146859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72" name="Oval 871">
              <a:extLst>
                <a:ext uri="{FF2B5EF4-FFF2-40B4-BE49-F238E27FC236}">
                  <a16:creationId xmlns:a16="http://schemas.microsoft.com/office/drawing/2014/main" id="{1D08AE30-DE3E-C67F-DA37-E8B321A93F74}"/>
                </a:ext>
              </a:extLst>
            </p:cNvPr>
            <p:cNvSpPr/>
            <p:nvPr/>
          </p:nvSpPr>
          <p:spPr>
            <a:xfrm>
              <a:off x="6181173" y="169988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73" name="Oval 872">
              <a:extLst>
                <a:ext uri="{FF2B5EF4-FFF2-40B4-BE49-F238E27FC236}">
                  <a16:creationId xmlns:a16="http://schemas.microsoft.com/office/drawing/2014/main" id="{633EFD3E-8EBA-C314-36A0-2964B838DFE8}"/>
                </a:ext>
              </a:extLst>
            </p:cNvPr>
            <p:cNvSpPr/>
            <p:nvPr/>
          </p:nvSpPr>
          <p:spPr>
            <a:xfrm>
              <a:off x="6096000" y="163139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74" name="Oval 873">
              <a:extLst>
                <a:ext uri="{FF2B5EF4-FFF2-40B4-BE49-F238E27FC236}">
                  <a16:creationId xmlns:a16="http://schemas.microsoft.com/office/drawing/2014/main" id="{E63E6758-949F-BE81-5EE4-B1C0F8C65D78}"/>
                </a:ext>
              </a:extLst>
            </p:cNvPr>
            <p:cNvSpPr/>
            <p:nvPr/>
          </p:nvSpPr>
          <p:spPr>
            <a:xfrm>
              <a:off x="6110640" y="165448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75" name="Oval 874">
              <a:extLst>
                <a:ext uri="{FF2B5EF4-FFF2-40B4-BE49-F238E27FC236}">
                  <a16:creationId xmlns:a16="http://schemas.microsoft.com/office/drawing/2014/main" id="{6404D1FA-8FEB-4B88-0083-FC164DA3042C}"/>
                </a:ext>
              </a:extLst>
            </p:cNvPr>
            <p:cNvSpPr/>
            <p:nvPr/>
          </p:nvSpPr>
          <p:spPr>
            <a:xfrm>
              <a:off x="6138168" y="167279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76" name="Oval 875">
              <a:extLst>
                <a:ext uri="{FF2B5EF4-FFF2-40B4-BE49-F238E27FC236}">
                  <a16:creationId xmlns:a16="http://schemas.microsoft.com/office/drawing/2014/main" id="{1BD4AE58-13D1-6F5F-338A-C6F3BBB865B5}"/>
                </a:ext>
              </a:extLst>
            </p:cNvPr>
            <p:cNvSpPr/>
            <p:nvPr/>
          </p:nvSpPr>
          <p:spPr>
            <a:xfrm>
              <a:off x="6206948" y="163542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77" name="Oval 876">
              <a:extLst>
                <a:ext uri="{FF2B5EF4-FFF2-40B4-BE49-F238E27FC236}">
                  <a16:creationId xmlns:a16="http://schemas.microsoft.com/office/drawing/2014/main" id="{14F8974B-75DC-A59F-CE66-B1E79CD5295C}"/>
                </a:ext>
              </a:extLst>
            </p:cNvPr>
            <p:cNvSpPr/>
            <p:nvPr/>
          </p:nvSpPr>
          <p:spPr>
            <a:xfrm>
              <a:off x="6221587" y="165939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4E49463A-7E6B-92B2-C97E-61695BEB5139}"/>
                </a:ext>
              </a:extLst>
            </p:cNvPr>
            <p:cNvSpPr/>
            <p:nvPr/>
          </p:nvSpPr>
          <p:spPr>
            <a:xfrm>
              <a:off x="6246236" y="168459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0" name="Oval 879">
              <a:extLst>
                <a:ext uri="{FF2B5EF4-FFF2-40B4-BE49-F238E27FC236}">
                  <a16:creationId xmlns:a16="http://schemas.microsoft.com/office/drawing/2014/main" id="{F620BF54-D82F-6CE9-97CA-6B559E359B38}"/>
                </a:ext>
              </a:extLst>
            </p:cNvPr>
            <p:cNvSpPr/>
            <p:nvPr/>
          </p:nvSpPr>
          <p:spPr>
            <a:xfrm>
              <a:off x="7916206" y="152528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1" name="Oval 880">
              <a:extLst>
                <a:ext uri="{FF2B5EF4-FFF2-40B4-BE49-F238E27FC236}">
                  <a16:creationId xmlns:a16="http://schemas.microsoft.com/office/drawing/2014/main" id="{8998BE9F-1AE3-7BD7-1246-0A4BB6F5A62E}"/>
                </a:ext>
              </a:extLst>
            </p:cNvPr>
            <p:cNvSpPr/>
            <p:nvPr/>
          </p:nvSpPr>
          <p:spPr>
            <a:xfrm>
              <a:off x="8012525" y="149557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2" name="Oval 881">
              <a:extLst>
                <a:ext uri="{FF2B5EF4-FFF2-40B4-BE49-F238E27FC236}">
                  <a16:creationId xmlns:a16="http://schemas.microsoft.com/office/drawing/2014/main" id="{DD7575B8-EF45-B3A3-0298-88FE6BEB8243}"/>
                </a:ext>
              </a:extLst>
            </p:cNvPr>
            <p:cNvSpPr/>
            <p:nvPr/>
          </p:nvSpPr>
          <p:spPr>
            <a:xfrm>
              <a:off x="7937082" y="156281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3" name="Oval 882">
              <a:extLst>
                <a:ext uri="{FF2B5EF4-FFF2-40B4-BE49-F238E27FC236}">
                  <a16:creationId xmlns:a16="http://schemas.microsoft.com/office/drawing/2014/main" id="{09BB3258-76D8-8E3A-1E1F-F68E73177134}"/>
                </a:ext>
              </a:extLst>
            </p:cNvPr>
            <p:cNvSpPr/>
            <p:nvPr/>
          </p:nvSpPr>
          <p:spPr>
            <a:xfrm>
              <a:off x="7926644" y="154654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4" name="Oval 883">
              <a:extLst>
                <a:ext uri="{FF2B5EF4-FFF2-40B4-BE49-F238E27FC236}">
                  <a16:creationId xmlns:a16="http://schemas.microsoft.com/office/drawing/2014/main" id="{7E749A4A-E4DD-8929-2E28-D2745FABB8EB}"/>
                </a:ext>
              </a:extLst>
            </p:cNvPr>
            <p:cNvSpPr/>
            <p:nvPr/>
          </p:nvSpPr>
          <p:spPr>
            <a:xfrm>
              <a:off x="8025261" y="163509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0707CFF9-61C9-9C59-8328-585BED1D6D93}"/>
                </a:ext>
              </a:extLst>
            </p:cNvPr>
            <p:cNvSpPr/>
            <p:nvPr/>
          </p:nvSpPr>
          <p:spPr>
            <a:xfrm>
              <a:off x="8007267" y="162456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6" name="Oval 885">
              <a:extLst>
                <a:ext uri="{FF2B5EF4-FFF2-40B4-BE49-F238E27FC236}">
                  <a16:creationId xmlns:a16="http://schemas.microsoft.com/office/drawing/2014/main" id="{4FD69CA6-E3C1-1057-9C1C-FC23237A5B81}"/>
                </a:ext>
              </a:extLst>
            </p:cNvPr>
            <p:cNvSpPr/>
            <p:nvPr/>
          </p:nvSpPr>
          <p:spPr>
            <a:xfrm>
              <a:off x="7948718" y="158324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7" name="Oval 886">
              <a:extLst>
                <a:ext uri="{FF2B5EF4-FFF2-40B4-BE49-F238E27FC236}">
                  <a16:creationId xmlns:a16="http://schemas.microsoft.com/office/drawing/2014/main" id="{D12441DF-D4B3-DD88-DDCC-0ED7F5764858}"/>
                </a:ext>
              </a:extLst>
            </p:cNvPr>
            <p:cNvSpPr/>
            <p:nvPr/>
          </p:nvSpPr>
          <p:spPr>
            <a:xfrm>
              <a:off x="7989273" y="161196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8" name="Oval 887">
              <a:extLst>
                <a:ext uri="{FF2B5EF4-FFF2-40B4-BE49-F238E27FC236}">
                  <a16:creationId xmlns:a16="http://schemas.microsoft.com/office/drawing/2014/main" id="{02C1A966-C413-E01B-9521-2E3E99DE411A}"/>
                </a:ext>
              </a:extLst>
            </p:cNvPr>
            <p:cNvSpPr/>
            <p:nvPr/>
          </p:nvSpPr>
          <p:spPr>
            <a:xfrm>
              <a:off x="7968397" y="160217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89" name="Oval 888">
              <a:extLst>
                <a:ext uri="{FF2B5EF4-FFF2-40B4-BE49-F238E27FC236}">
                  <a16:creationId xmlns:a16="http://schemas.microsoft.com/office/drawing/2014/main" id="{DCB1AF3C-242D-A517-3B4C-0BDC2CDBEDC6}"/>
                </a:ext>
              </a:extLst>
            </p:cNvPr>
            <p:cNvSpPr/>
            <p:nvPr/>
          </p:nvSpPr>
          <p:spPr>
            <a:xfrm>
              <a:off x="8042837" y="164639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0" name="Oval 889">
              <a:extLst>
                <a:ext uri="{FF2B5EF4-FFF2-40B4-BE49-F238E27FC236}">
                  <a16:creationId xmlns:a16="http://schemas.microsoft.com/office/drawing/2014/main" id="{1080E844-0F65-66F4-7263-051CBF554660}"/>
                </a:ext>
              </a:extLst>
            </p:cNvPr>
            <p:cNvSpPr/>
            <p:nvPr/>
          </p:nvSpPr>
          <p:spPr>
            <a:xfrm>
              <a:off x="8081134" y="166033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1" name="Oval 890">
              <a:extLst>
                <a:ext uri="{FF2B5EF4-FFF2-40B4-BE49-F238E27FC236}">
                  <a16:creationId xmlns:a16="http://schemas.microsoft.com/office/drawing/2014/main" id="{5A344064-7131-B0D5-6A7B-909315181877}"/>
                </a:ext>
              </a:extLst>
            </p:cNvPr>
            <p:cNvSpPr/>
            <p:nvPr/>
          </p:nvSpPr>
          <p:spPr>
            <a:xfrm>
              <a:off x="8067472" y="158913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4FDEB1FF-2290-50AC-D337-805BE5CF4FCD}"/>
                </a:ext>
              </a:extLst>
            </p:cNvPr>
            <p:cNvSpPr/>
            <p:nvPr/>
          </p:nvSpPr>
          <p:spPr>
            <a:xfrm>
              <a:off x="8091572" y="159671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3" name="Oval 892">
              <a:extLst>
                <a:ext uri="{FF2B5EF4-FFF2-40B4-BE49-F238E27FC236}">
                  <a16:creationId xmlns:a16="http://schemas.microsoft.com/office/drawing/2014/main" id="{3D890260-097C-9396-7A90-2CCC9E8F70F7}"/>
                </a:ext>
              </a:extLst>
            </p:cNvPr>
            <p:cNvSpPr/>
            <p:nvPr/>
          </p:nvSpPr>
          <p:spPr>
            <a:xfrm>
              <a:off x="7995206" y="157851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4" name="Oval 893">
              <a:extLst>
                <a:ext uri="{FF2B5EF4-FFF2-40B4-BE49-F238E27FC236}">
                  <a16:creationId xmlns:a16="http://schemas.microsoft.com/office/drawing/2014/main" id="{B255A523-9899-0E76-7FC5-0E6AE123115A}"/>
                </a:ext>
              </a:extLst>
            </p:cNvPr>
            <p:cNvSpPr/>
            <p:nvPr/>
          </p:nvSpPr>
          <p:spPr>
            <a:xfrm>
              <a:off x="8005644" y="155746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5" name="Oval 894">
              <a:extLst>
                <a:ext uri="{FF2B5EF4-FFF2-40B4-BE49-F238E27FC236}">
                  <a16:creationId xmlns:a16="http://schemas.microsoft.com/office/drawing/2014/main" id="{905AC4D6-5F3D-7EB4-DAB5-6536193507CB}"/>
                </a:ext>
              </a:extLst>
            </p:cNvPr>
            <p:cNvSpPr/>
            <p:nvPr/>
          </p:nvSpPr>
          <p:spPr>
            <a:xfrm>
              <a:off x="8025261" y="154654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6" name="Oval 895">
              <a:extLst>
                <a:ext uri="{FF2B5EF4-FFF2-40B4-BE49-F238E27FC236}">
                  <a16:creationId xmlns:a16="http://schemas.microsoft.com/office/drawing/2014/main" id="{31C8359A-4F6B-8948-BF20-5021F0C21209}"/>
                </a:ext>
              </a:extLst>
            </p:cNvPr>
            <p:cNvSpPr/>
            <p:nvPr/>
          </p:nvSpPr>
          <p:spPr>
            <a:xfrm>
              <a:off x="8039928" y="153129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7" name="Oval 896">
              <a:extLst>
                <a:ext uri="{FF2B5EF4-FFF2-40B4-BE49-F238E27FC236}">
                  <a16:creationId xmlns:a16="http://schemas.microsoft.com/office/drawing/2014/main" id="{610FCEB0-7104-4E00-36DF-F4F959F9DDC7}"/>
                </a:ext>
              </a:extLst>
            </p:cNvPr>
            <p:cNvSpPr/>
            <p:nvPr/>
          </p:nvSpPr>
          <p:spPr>
            <a:xfrm>
              <a:off x="8057034" y="151604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8" name="Oval 897">
              <a:extLst>
                <a:ext uri="{FF2B5EF4-FFF2-40B4-BE49-F238E27FC236}">
                  <a16:creationId xmlns:a16="http://schemas.microsoft.com/office/drawing/2014/main" id="{23481FBA-CBAE-56A8-CBD5-72F8D182B9ED}"/>
                </a:ext>
              </a:extLst>
            </p:cNvPr>
            <p:cNvSpPr/>
            <p:nvPr/>
          </p:nvSpPr>
          <p:spPr>
            <a:xfrm>
              <a:off x="8073189" y="150318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6C8E0F0A-BD0C-F6B4-077E-40D3F29D164C}"/>
                </a:ext>
              </a:extLst>
            </p:cNvPr>
            <p:cNvSpPr/>
            <p:nvPr/>
          </p:nvSpPr>
          <p:spPr>
            <a:xfrm>
              <a:off x="7981074" y="173447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00" name="Oval 899">
              <a:extLst>
                <a:ext uri="{FF2B5EF4-FFF2-40B4-BE49-F238E27FC236}">
                  <a16:creationId xmlns:a16="http://schemas.microsoft.com/office/drawing/2014/main" id="{2A30D872-D917-4276-C230-A3EF4D006F92}"/>
                </a:ext>
              </a:extLst>
            </p:cNvPr>
            <p:cNvSpPr/>
            <p:nvPr/>
          </p:nvSpPr>
          <p:spPr>
            <a:xfrm>
              <a:off x="7895901" y="1665985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01" name="Oval 900">
              <a:extLst>
                <a:ext uri="{FF2B5EF4-FFF2-40B4-BE49-F238E27FC236}">
                  <a16:creationId xmlns:a16="http://schemas.microsoft.com/office/drawing/2014/main" id="{F62F6916-5995-2910-53E8-7C2A0F947D71}"/>
                </a:ext>
              </a:extLst>
            </p:cNvPr>
            <p:cNvSpPr/>
            <p:nvPr/>
          </p:nvSpPr>
          <p:spPr>
            <a:xfrm>
              <a:off x="7910541" y="168907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02" name="Oval 901">
              <a:extLst>
                <a:ext uri="{FF2B5EF4-FFF2-40B4-BE49-F238E27FC236}">
                  <a16:creationId xmlns:a16="http://schemas.microsoft.com/office/drawing/2014/main" id="{4DB74E9F-898E-6584-F40E-1D95FD8C8DDD}"/>
                </a:ext>
              </a:extLst>
            </p:cNvPr>
            <p:cNvSpPr/>
            <p:nvPr/>
          </p:nvSpPr>
          <p:spPr>
            <a:xfrm>
              <a:off x="7938069" y="170738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03" name="Oval 902">
              <a:extLst>
                <a:ext uri="{FF2B5EF4-FFF2-40B4-BE49-F238E27FC236}">
                  <a16:creationId xmlns:a16="http://schemas.microsoft.com/office/drawing/2014/main" id="{506492C1-37A6-A923-56A9-17CFC5D4066D}"/>
                </a:ext>
              </a:extLst>
            </p:cNvPr>
            <p:cNvSpPr/>
            <p:nvPr/>
          </p:nvSpPr>
          <p:spPr>
            <a:xfrm>
              <a:off x="8006849" y="167001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04" name="Oval 903">
              <a:extLst>
                <a:ext uri="{FF2B5EF4-FFF2-40B4-BE49-F238E27FC236}">
                  <a16:creationId xmlns:a16="http://schemas.microsoft.com/office/drawing/2014/main" id="{F35F0569-834E-8E07-CD77-C5CDA715EAC7}"/>
                </a:ext>
              </a:extLst>
            </p:cNvPr>
            <p:cNvSpPr/>
            <p:nvPr/>
          </p:nvSpPr>
          <p:spPr>
            <a:xfrm>
              <a:off x="8021488" y="169398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05" name="Oval 904">
              <a:extLst>
                <a:ext uri="{FF2B5EF4-FFF2-40B4-BE49-F238E27FC236}">
                  <a16:creationId xmlns:a16="http://schemas.microsoft.com/office/drawing/2014/main" id="{2993BBE4-8B01-C9DC-7319-3912FC4C159D}"/>
                </a:ext>
              </a:extLst>
            </p:cNvPr>
            <p:cNvSpPr/>
            <p:nvPr/>
          </p:nvSpPr>
          <p:spPr>
            <a:xfrm>
              <a:off x="8046137" y="1719189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07" name="Oval 906">
              <a:extLst>
                <a:ext uri="{FF2B5EF4-FFF2-40B4-BE49-F238E27FC236}">
                  <a16:creationId xmlns:a16="http://schemas.microsoft.com/office/drawing/2014/main" id="{B14DD504-4954-18E0-0A9F-E0E9073BA0FA}"/>
                </a:ext>
              </a:extLst>
            </p:cNvPr>
            <p:cNvSpPr/>
            <p:nvPr/>
          </p:nvSpPr>
          <p:spPr>
            <a:xfrm>
              <a:off x="8282091" y="151628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08" name="Oval 907">
              <a:extLst>
                <a:ext uri="{FF2B5EF4-FFF2-40B4-BE49-F238E27FC236}">
                  <a16:creationId xmlns:a16="http://schemas.microsoft.com/office/drawing/2014/main" id="{70F278F8-EB60-9815-D98C-FDB954FB8888}"/>
                </a:ext>
              </a:extLst>
            </p:cNvPr>
            <p:cNvSpPr/>
            <p:nvPr/>
          </p:nvSpPr>
          <p:spPr>
            <a:xfrm>
              <a:off x="8378410" y="148657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09" name="Oval 908">
              <a:extLst>
                <a:ext uri="{FF2B5EF4-FFF2-40B4-BE49-F238E27FC236}">
                  <a16:creationId xmlns:a16="http://schemas.microsoft.com/office/drawing/2014/main" id="{A6D768F3-8C45-5E30-9694-12C9D220D7CD}"/>
                </a:ext>
              </a:extLst>
            </p:cNvPr>
            <p:cNvSpPr/>
            <p:nvPr/>
          </p:nvSpPr>
          <p:spPr>
            <a:xfrm>
              <a:off x="8302967" y="155381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0" name="Oval 909">
              <a:extLst>
                <a:ext uri="{FF2B5EF4-FFF2-40B4-BE49-F238E27FC236}">
                  <a16:creationId xmlns:a16="http://schemas.microsoft.com/office/drawing/2014/main" id="{962328C7-DC44-4C2B-C46F-37A2AEF95C2D}"/>
                </a:ext>
              </a:extLst>
            </p:cNvPr>
            <p:cNvSpPr/>
            <p:nvPr/>
          </p:nvSpPr>
          <p:spPr>
            <a:xfrm>
              <a:off x="8292529" y="1537546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1" name="Oval 910">
              <a:extLst>
                <a:ext uri="{FF2B5EF4-FFF2-40B4-BE49-F238E27FC236}">
                  <a16:creationId xmlns:a16="http://schemas.microsoft.com/office/drawing/2014/main" id="{DDDBD4DF-E56A-433A-2FE0-796FC301AB6A}"/>
                </a:ext>
              </a:extLst>
            </p:cNvPr>
            <p:cNvSpPr/>
            <p:nvPr/>
          </p:nvSpPr>
          <p:spPr>
            <a:xfrm>
              <a:off x="8391146" y="162609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2" name="Oval 911">
              <a:extLst>
                <a:ext uri="{FF2B5EF4-FFF2-40B4-BE49-F238E27FC236}">
                  <a16:creationId xmlns:a16="http://schemas.microsoft.com/office/drawing/2014/main" id="{B9C96D6A-2A45-4F50-C227-35DC158A9CBA}"/>
                </a:ext>
              </a:extLst>
            </p:cNvPr>
            <p:cNvSpPr/>
            <p:nvPr/>
          </p:nvSpPr>
          <p:spPr>
            <a:xfrm>
              <a:off x="8373152" y="161556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7CC63321-9841-2046-7127-FF811DA934FB}"/>
                </a:ext>
              </a:extLst>
            </p:cNvPr>
            <p:cNvSpPr/>
            <p:nvPr/>
          </p:nvSpPr>
          <p:spPr>
            <a:xfrm>
              <a:off x="8314603" y="157424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4" name="Oval 913">
              <a:extLst>
                <a:ext uri="{FF2B5EF4-FFF2-40B4-BE49-F238E27FC236}">
                  <a16:creationId xmlns:a16="http://schemas.microsoft.com/office/drawing/2014/main" id="{4DAD7923-D5E3-7A4F-8F83-75761E01AF8E}"/>
                </a:ext>
              </a:extLst>
            </p:cNvPr>
            <p:cNvSpPr/>
            <p:nvPr/>
          </p:nvSpPr>
          <p:spPr>
            <a:xfrm>
              <a:off x="8355158" y="160296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5" name="Oval 914">
              <a:extLst>
                <a:ext uri="{FF2B5EF4-FFF2-40B4-BE49-F238E27FC236}">
                  <a16:creationId xmlns:a16="http://schemas.microsoft.com/office/drawing/2014/main" id="{BDA8A159-EAE8-8319-A804-4D3CAAAA0861}"/>
                </a:ext>
              </a:extLst>
            </p:cNvPr>
            <p:cNvSpPr/>
            <p:nvPr/>
          </p:nvSpPr>
          <p:spPr>
            <a:xfrm>
              <a:off x="8334282" y="159317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6" name="Oval 915">
              <a:extLst>
                <a:ext uri="{FF2B5EF4-FFF2-40B4-BE49-F238E27FC236}">
                  <a16:creationId xmlns:a16="http://schemas.microsoft.com/office/drawing/2014/main" id="{5D3414A1-FFB9-18FC-DCB6-659817C245C6}"/>
                </a:ext>
              </a:extLst>
            </p:cNvPr>
            <p:cNvSpPr/>
            <p:nvPr/>
          </p:nvSpPr>
          <p:spPr>
            <a:xfrm>
              <a:off x="8408722" y="1637396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7" name="Oval 916">
              <a:extLst>
                <a:ext uri="{FF2B5EF4-FFF2-40B4-BE49-F238E27FC236}">
                  <a16:creationId xmlns:a16="http://schemas.microsoft.com/office/drawing/2014/main" id="{83E26ADE-C036-A62D-27BD-93EC24380E0F}"/>
                </a:ext>
              </a:extLst>
            </p:cNvPr>
            <p:cNvSpPr/>
            <p:nvPr/>
          </p:nvSpPr>
          <p:spPr>
            <a:xfrm>
              <a:off x="8447019" y="165133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8" name="Oval 917">
              <a:extLst>
                <a:ext uri="{FF2B5EF4-FFF2-40B4-BE49-F238E27FC236}">
                  <a16:creationId xmlns:a16="http://schemas.microsoft.com/office/drawing/2014/main" id="{EF08D6C6-F2C7-C09B-9D24-CBDC2F95B38C}"/>
                </a:ext>
              </a:extLst>
            </p:cNvPr>
            <p:cNvSpPr/>
            <p:nvPr/>
          </p:nvSpPr>
          <p:spPr>
            <a:xfrm>
              <a:off x="8433357" y="158013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19" name="Oval 918">
              <a:extLst>
                <a:ext uri="{FF2B5EF4-FFF2-40B4-BE49-F238E27FC236}">
                  <a16:creationId xmlns:a16="http://schemas.microsoft.com/office/drawing/2014/main" id="{1171CC33-9FDC-8602-ACC2-E3E754B27A7B}"/>
                </a:ext>
              </a:extLst>
            </p:cNvPr>
            <p:cNvSpPr/>
            <p:nvPr/>
          </p:nvSpPr>
          <p:spPr>
            <a:xfrm>
              <a:off x="8457457" y="1587713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E516B512-6E1E-A668-7FC6-53FA7D72A651}"/>
                </a:ext>
              </a:extLst>
            </p:cNvPr>
            <p:cNvSpPr/>
            <p:nvPr/>
          </p:nvSpPr>
          <p:spPr>
            <a:xfrm>
              <a:off x="8361091" y="156951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1" name="Oval 920">
              <a:extLst>
                <a:ext uri="{FF2B5EF4-FFF2-40B4-BE49-F238E27FC236}">
                  <a16:creationId xmlns:a16="http://schemas.microsoft.com/office/drawing/2014/main" id="{39AAA642-25C2-0125-AEFD-24944E74CD9C}"/>
                </a:ext>
              </a:extLst>
            </p:cNvPr>
            <p:cNvSpPr/>
            <p:nvPr/>
          </p:nvSpPr>
          <p:spPr>
            <a:xfrm>
              <a:off x="8371529" y="1548462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2" name="Oval 921">
              <a:extLst>
                <a:ext uri="{FF2B5EF4-FFF2-40B4-BE49-F238E27FC236}">
                  <a16:creationId xmlns:a16="http://schemas.microsoft.com/office/drawing/2014/main" id="{5D842BD2-9169-7BC4-215B-A7BB8215754C}"/>
                </a:ext>
              </a:extLst>
            </p:cNvPr>
            <p:cNvSpPr/>
            <p:nvPr/>
          </p:nvSpPr>
          <p:spPr>
            <a:xfrm>
              <a:off x="8391146" y="1537546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3" name="Oval 922">
              <a:extLst>
                <a:ext uri="{FF2B5EF4-FFF2-40B4-BE49-F238E27FC236}">
                  <a16:creationId xmlns:a16="http://schemas.microsoft.com/office/drawing/2014/main" id="{093353FA-4C2F-DABB-6244-F29C23FBF00D}"/>
                </a:ext>
              </a:extLst>
            </p:cNvPr>
            <p:cNvSpPr/>
            <p:nvPr/>
          </p:nvSpPr>
          <p:spPr>
            <a:xfrm>
              <a:off x="8405813" y="152229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4" name="Oval 923">
              <a:extLst>
                <a:ext uri="{FF2B5EF4-FFF2-40B4-BE49-F238E27FC236}">
                  <a16:creationId xmlns:a16="http://schemas.microsoft.com/office/drawing/2014/main" id="{3E8CF6B5-14B7-1997-ABD2-B8608A14E2A5}"/>
                </a:ext>
              </a:extLst>
            </p:cNvPr>
            <p:cNvSpPr/>
            <p:nvPr/>
          </p:nvSpPr>
          <p:spPr>
            <a:xfrm>
              <a:off x="8422919" y="1507041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5" name="Oval 924">
              <a:extLst>
                <a:ext uri="{FF2B5EF4-FFF2-40B4-BE49-F238E27FC236}">
                  <a16:creationId xmlns:a16="http://schemas.microsoft.com/office/drawing/2014/main" id="{E47E8A34-DC11-9347-9FE6-3AF9BB9EF59E}"/>
                </a:ext>
              </a:extLst>
            </p:cNvPr>
            <p:cNvSpPr/>
            <p:nvPr/>
          </p:nvSpPr>
          <p:spPr>
            <a:xfrm>
              <a:off x="8439074" y="1494180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6" name="Oval 925">
              <a:extLst>
                <a:ext uri="{FF2B5EF4-FFF2-40B4-BE49-F238E27FC236}">
                  <a16:creationId xmlns:a16="http://schemas.microsoft.com/office/drawing/2014/main" id="{1633D062-CDC5-66FD-1FBF-3268E8C19746}"/>
                </a:ext>
              </a:extLst>
            </p:cNvPr>
            <p:cNvSpPr/>
            <p:nvPr/>
          </p:nvSpPr>
          <p:spPr>
            <a:xfrm>
              <a:off x="8346959" y="172547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33F1CEB2-4B43-D496-48E8-CFC3E4BBC31C}"/>
                </a:ext>
              </a:extLst>
            </p:cNvPr>
            <p:cNvSpPr/>
            <p:nvPr/>
          </p:nvSpPr>
          <p:spPr>
            <a:xfrm>
              <a:off x="8261786" y="1656984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8" name="Oval 927">
              <a:extLst>
                <a:ext uri="{FF2B5EF4-FFF2-40B4-BE49-F238E27FC236}">
                  <a16:creationId xmlns:a16="http://schemas.microsoft.com/office/drawing/2014/main" id="{5D68D2E2-25D0-6DDA-AAB3-B2A47C8C429B}"/>
                </a:ext>
              </a:extLst>
            </p:cNvPr>
            <p:cNvSpPr/>
            <p:nvPr/>
          </p:nvSpPr>
          <p:spPr>
            <a:xfrm>
              <a:off x="8276426" y="168007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29" name="Oval 928">
              <a:extLst>
                <a:ext uri="{FF2B5EF4-FFF2-40B4-BE49-F238E27FC236}">
                  <a16:creationId xmlns:a16="http://schemas.microsoft.com/office/drawing/2014/main" id="{044BE853-399E-4B2F-5B54-E990FA327F94}"/>
                </a:ext>
              </a:extLst>
            </p:cNvPr>
            <p:cNvSpPr/>
            <p:nvPr/>
          </p:nvSpPr>
          <p:spPr>
            <a:xfrm>
              <a:off x="8303954" y="169838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30" name="Oval 929">
              <a:extLst>
                <a:ext uri="{FF2B5EF4-FFF2-40B4-BE49-F238E27FC236}">
                  <a16:creationId xmlns:a16="http://schemas.microsoft.com/office/drawing/2014/main" id="{863F5737-B325-FF29-E2F3-E9A1ABF2F1E5}"/>
                </a:ext>
              </a:extLst>
            </p:cNvPr>
            <p:cNvSpPr/>
            <p:nvPr/>
          </p:nvSpPr>
          <p:spPr>
            <a:xfrm>
              <a:off x="8372734" y="166101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31" name="Oval 930">
              <a:extLst>
                <a:ext uri="{FF2B5EF4-FFF2-40B4-BE49-F238E27FC236}">
                  <a16:creationId xmlns:a16="http://schemas.microsoft.com/office/drawing/2014/main" id="{A7657C3F-6BE0-15CD-8B4A-362BA8BF1281}"/>
                </a:ext>
              </a:extLst>
            </p:cNvPr>
            <p:cNvSpPr/>
            <p:nvPr/>
          </p:nvSpPr>
          <p:spPr>
            <a:xfrm>
              <a:off x="8387373" y="1684987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sp>
          <p:nvSpPr>
            <p:cNvPr id="932" name="Oval 931">
              <a:extLst>
                <a:ext uri="{FF2B5EF4-FFF2-40B4-BE49-F238E27FC236}">
                  <a16:creationId xmlns:a16="http://schemas.microsoft.com/office/drawing/2014/main" id="{B692D5B7-109E-EC39-CAF7-C80FBC649C80}"/>
                </a:ext>
              </a:extLst>
            </p:cNvPr>
            <p:cNvSpPr/>
            <p:nvPr/>
          </p:nvSpPr>
          <p:spPr>
            <a:xfrm>
              <a:off x="8412022" y="1710188"/>
              <a:ext cx="20876" cy="21051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endParaRPr>
            </a:p>
          </p:txBody>
        </p:sp>
        <p:pic>
          <p:nvPicPr>
            <p:cNvPr id="933" name="Cigarette2">
              <a:extLst>
                <a:ext uri="{FF2B5EF4-FFF2-40B4-BE49-F238E27FC236}">
                  <a16:creationId xmlns:a16="http://schemas.microsoft.com/office/drawing/2014/main" id="{659CD418-4298-F0B4-7550-7F187EDC8F7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2785" t="1480" r="29844" b="84983"/>
            <a:stretch/>
          </p:blipFill>
          <p:spPr>
            <a:xfrm flipH="1">
              <a:off x="10503237" y="1217451"/>
              <a:ext cx="528628" cy="546063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934" name="Picture 933" descr="A picture containing calla lily, light&#10;&#10;Description automatically generated">
              <a:extLst>
                <a:ext uri="{FF2B5EF4-FFF2-40B4-BE49-F238E27FC236}">
                  <a16:creationId xmlns:a16="http://schemas.microsoft.com/office/drawing/2014/main" id="{99B4B02E-785A-EA31-E5C8-A1B9D04AA7B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405933" y="1306659"/>
              <a:ext cx="143039" cy="346947"/>
            </a:xfrm>
            <a:prstGeom prst="rect">
              <a:avLst/>
            </a:prstGeom>
          </p:spPr>
        </p:pic>
        <p:pic>
          <p:nvPicPr>
            <p:cNvPr id="935" name="Picture 934" descr="A picture containing calla lily, light&#10;&#10;Description automatically generated">
              <a:extLst>
                <a:ext uri="{FF2B5EF4-FFF2-40B4-BE49-F238E27FC236}">
                  <a16:creationId xmlns:a16="http://schemas.microsoft.com/office/drawing/2014/main" id="{63B0F65D-6ED6-6258-A9E4-72D29D5E4C7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20084" y="1373989"/>
              <a:ext cx="143039" cy="346947"/>
            </a:xfrm>
            <a:prstGeom prst="rect">
              <a:avLst/>
            </a:prstGeom>
          </p:spPr>
        </p:pic>
        <p:sp>
          <p:nvSpPr>
            <p:cNvPr id="758" name="Rectangle: Rounded Corners 757">
              <a:extLst>
                <a:ext uri="{FF2B5EF4-FFF2-40B4-BE49-F238E27FC236}">
                  <a16:creationId xmlns:a16="http://schemas.microsoft.com/office/drawing/2014/main" id="{B622857B-0A3C-B830-4C9A-5EAF193CC66F}"/>
                </a:ext>
              </a:extLst>
            </p:cNvPr>
            <p:cNvSpPr/>
            <p:nvPr/>
          </p:nvSpPr>
          <p:spPr>
            <a:xfrm>
              <a:off x="106393" y="1412875"/>
              <a:ext cx="2056471" cy="923294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91440" tIns="4572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3F4444"/>
                </a:buClr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ea typeface="+mn-ea"/>
                  <a:cs typeface="+mn-cs"/>
                </a:rPr>
                <a:t>Epithelial cells </a:t>
              </a: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rPr>
                <a:t>release </a:t>
              </a:r>
              <a:b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rPr>
                <a:t>IL-33, TSLP and IL-25 </a:t>
              </a:r>
              <a:b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rPr>
                <a:t>in response to </a:t>
              </a:r>
              <a:b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ea typeface="+mn-ea"/>
                  <a:cs typeface="+mn-cs"/>
                </a:rPr>
                <a:t>environmental triggers</a:t>
              </a:r>
              <a:r>
                <a:rPr kumimoji="0" lang="en-GB" sz="1400" i="0" u="none" strike="noStrike" kern="1200" cap="none" spc="0" normalizeH="0" baseline="3000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rPr>
                <a:t>1–4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D74C92D1-5CA7-3DDF-888D-A790DFD288DB}"/>
                </a:ext>
              </a:extLst>
            </p:cNvPr>
            <p:cNvSpPr txBox="1"/>
            <p:nvPr/>
          </p:nvSpPr>
          <p:spPr>
            <a:xfrm>
              <a:off x="6130325" y="2606890"/>
              <a:ext cx="1821091" cy="306467"/>
            </a:xfrm>
            <a:prstGeom prst="roundRect">
              <a:avLst/>
            </a:prstGeom>
            <a:noFill/>
            <a:ln w="22225"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b="1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IL-33, TSLP, IL-25</a:t>
              </a: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cxnSp>
          <p:nvCxnSpPr>
            <p:cNvPr id="1362" name="Straight Arrow Connector 1361">
              <a:extLst>
                <a:ext uri="{FF2B5EF4-FFF2-40B4-BE49-F238E27FC236}">
                  <a16:creationId xmlns:a16="http://schemas.microsoft.com/office/drawing/2014/main" id="{4972C4C4-F5EC-ECF8-D0C4-DA4DAD54E2A0}"/>
                </a:ext>
              </a:extLst>
            </p:cNvPr>
            <p:cNvCxnSpPr>
              <a:cxnSpLocks/>
            </p:cNvCxnSpPr>
            <p:nvPr/>
          </p:nvCxnSpPr>
          <p:spPr>
            <a:xfrm>
              <a:off x="7035589" y="2332265"/>
              <a:ext cx="5283" cy="31438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1C2C806-6727-7B7A-5320-D36CB1AF3CCE}"/>
              </a:ext>
            </a:extLst>
          </p:cNvPr>
          <p:cNvGrpSpPr/>
          <p:nvPr/>
        </p:nvGrpSpPr>
        <p:grpSpPr>
          <a:xfrm>
            <a:off x="100150" y="2682277"/>
            <a:ext cx="11806100" cy="2771895"/>
            <a:chOff x="100150" y="2682277"/>
            <a:chExt cx="11806100" cy="2771895"/>
          </a:xfrm>
        </p:grpSpPr>
        <p:sp>
          <p:nvSpPr>
            <p:cNvPr id="64" name="Rectangle 63">
              <a:hlinkClick r:id="" action="ppaction://noaction"/>
              <a:extLst>
                <a:ext uri="{FF2B5EF4-FFF2-40B4-BE49-F238E27FC236}">
                  <a16:creationId xmlns:a16="http://schemas.microsoft.com/office/drawing/2014/main" id="{1CAC1037-2867-1B98-567F-4B3B1BA691F4}"/>
                </a:ext>
              </a:extLst>
            </p:cNvPr>
            <p:cNvSpPr/>
            <p:nvPr/>
          </p:nvSpPr>
          <p:spPr>
            <a:xfrm>
              <a:off x="7890221" y="3414644"/>
              <a:ext cx="2430000" cy="8042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Rectangle 65">
              <a:hlinkClick r:id="" action="ppaction://noaction"/>
              <a:extLst>
                <a:ext uri="{FF2B5EF4-FFF2-40B4-BE49-F238E27FC236}">
                  <a16:creationId xmlns:a16="http://schemas.microsoft.com/office/drawing/2014/main" id="{3541A751-E0B4-8FD3-96DC-243DA8D06401}"/>
                </a:ext>
              </a:extLst>
            </p:cNvPr>
            <p:cNvSpPr/>
            <p:nvPr/>
          </p:nvSpPr>
          <p:spPr>
            <a:xfrm>
              <a:off x="4617912" y="3414644"/>
              <a:ext cx="2430000" cy="8042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Rectangle 66">
              <a:hlinkClick r:id="" action="ppaction://noaction"/>
              <a:extLst>
                <a:ext uri="{FF2B5EF4-FFF2-40B4-BE49-F238E27FC236}">
                  <a16:creationId xmlns:a16="http://schemas.microsoft.com/office/drawing/2014/main" id="{20C951F3-FA77-1608-924C-BFC52E3F2B88}"/>
                </a:ext>
              </a:extLst>
            </p:cNvPr>
            <p:cNvSpPr/>
            <p:nvPr/>
          </p:nvSpPr>
          <p:spPr>
            <a:xfrm>
              <a:off x="2422560" y="3414644"/>
              <a:ext cx="2430000" cy="8042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E5B6324A-9C6F-E0E8-6AE1-FC2E23B1EE4C}"/>
                </a:ext>
              </a:extLst>
            </p:cNvPr>
            <p:cNvCxnSpPr>
              <a:cxnSpLocks/>
              <a:endCxn id="74" idx="0"/>
            </p:cNvCxnSpPr>
            <p:nvPr/>
          </p:nvCxnSpPr>
          <p:spPr>
            <a:xfrm>
              <a:off x="8330834" y="4197350"/>
              <a:ext cx="0" cy="45402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Straight Arrow Connector 753">
              <a:extLst>
                <a:ext uri="{FF2B5EF4-FFF2-40B4-BE49-F238E27FC236}">
                  <a16:creationId xmlns:a16="http://schemas.microsoft.com/office/drawing/2014/main" id="{0601FD56-4C29-D7B2-C548-4E805645C911}"/>
                </a:ext>
              </a:extLst>
            </p:cNvPr>
            <p:cNvCxnSpPr>
              <a:cxnSpLocks/>
              <a:endCxn id="79" idx="0"/>
            </p:cNvCxnSpPr>
            <p:nvPr/>
          </p:nvCxnSpPr>
          <p:spPr>
            <a:xfrm>
              <a:off x="3467610" y="4191000"/>
              <a:ext cx="0" cy="46037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7" name="Straight Arrow Connector 1386">
              <a:extLst>
                <a:ext uri="{FF2B5EF4-FFF2-40B4-BE49-F238E27FC236}">
                  <a16:creationId xmlns:a16="http://schemas.microsoft.com/office/drawing/2014/main" id="{56277929-7BB5-A9BA-DFC3-82933D18E282}"/>
                </a:ext>
              </a:extLst>
            </p:cNvPr>
            <p:cNvCxnSpPr>
              <a:cxnSpLocks/>
              <a:endCxn id="75" idx="0"/>
            </p:cNvCxnSpPr>
            <p:nvPr/>
          </p:nvCxnSpPr>
          <p:spPr>
            <a:xfrm>
              <a:off x="5832912" y="4191000"/>
              <a:ext cx="0" cy="46037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9" name="Rectangle: Rounded Corners 758">
              <a:extLst>
                <a:ext uri="{FF2B5EF4-FFF2-40B4-BE49-F238E27FC236}">
                  <a16:creationId xmlns:a16="http://schemas.microsoft.com/office/drawing/2014/main" id="{C70C5554-C408-843E-6518-58BC5AAECC25}"/>
                </a:ext>
              </a:extLst>
            </p:cNvPr>
            <p:cNvSpPr/>
            <p:nvPr/>
          </p:nvSpPr>
          <p:spPr>
            <a:xfrm>
              <a:off x="100150" y="2682277"/>
              <a:ext cx="2062714" cy="124098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9050"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91440" tIns="45720" rtlCol="0" anchor="ctr"/>
            <a:lstStyle/>
            <a:p>
              <a:pPr marL="0" marR="0" lvl="1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3F4444"/>
                </a:buClr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rPr>
                <a:t>IL-33, TSLP and IL-25 initiate </a:t>
              </a:r>
              <a:r>
                <a:rPr lang="en-GB" sz="1400" b="1">
                  <a:solidFill>
                    <a:schemeClr val="bg2"/>
                  </a:solidFill>
                </a:rPr>
                <a:t>multiple </a:t>
              </a: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ea typeface="+mn-ea"/>
                  <a:cs typeface="+mn-cs"/>
                </a:rPr>
                <a:t>downstream innate </a:t>
              </a:r>
              <a:b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ea typeface="+mn-ea"/>
                  <a:cs typeface="+mn-cs"/>
                </a:rPr>
                <a:t>and adaptive </a:t>
              </a:r>
              <a:b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ea typeface="+mn-ea"/>
                  <a:cs typeface="+mn-cs"/>
                </a:rPr>
              </a:b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ea typeface="+mn-ea"/>
                  <a:cs typeface="+mn-cs"/>
                </a:rPr>
                <a:t>immune responses</a:t>
              </a:r>
              <a:r>
                <a:rPr kumimoji="0" lang="en-GB" sz="1400" i="0" u="none" strike="noStrike" kern="1200" cap="none" spc="0" normalizeH="0" baseline="3000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ea typeface="+mn-ea"/>
                  <a:cs typeface="+mn-cs"/>
                </a:rPr>
                <a:t>1–6</a:t>
              </a: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  <a:endParaRPr kumimoji="0" lang="en-GB" sz="1400" b="0" i="0" u="none" strike="sng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29BD6478-1F01-9BCA-3F85-EC9BAAD6E932}"/>
                </a:ext>
              </a:extLst>
            </p:cNvPr>
            <p:cNvSpPr/>
            <p:nvPr/>
          </p:nvSpPr>
          <p:spPr>
            <a:xfrm>
              <a:off x="7304834" y="4651372"/>
              <a:ext cx="2052000" cy="802800"/>
            </a:xfrm>
            <a:prstGeom prst="rect">
              <a:avLst/>
            </a:prstGeom>
            <a:solidFill>
              <a:schemeClr val="accent3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3E76F454-125D-8959-E1EF-7B3834BBAFB3}"/>
                </a:ext>
              </a:extLst>
            </p:cNvPr>
            <p:cNvSpPr/>
            <p:nvPr/>
          </p:nvSpPr>
          <p:spPr>
            <a:xfrm>
              <a:off x="4806912" y="4651372"/>
              <a:ext cx="2052000" cy="802800"/>
            </a:xfrm>
            <a:prstGeom prst="rect">
              <a:avLst/>
            </a:prstGeom>
            <a:solidFill>
              <a:schemeClr val="accent3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312A693B-DFE0-E010-66D4-556859A3B792}"/>
                </a:ext>
              </a:extLst>
            </p:cNvPr>
            <p:cNvSpPr/>
            <p:nvPr/>
          </p:nvSpPr>
          <p:spPr>
            <a:xfrm>
              <a:off x="2441610" y="4651372"/>
              <a:ext cx="2052000" cy="802800"/>
            </a:xfrm>
            <a:prstGeom prst="rect">
              <a:avLst/>
            </a:prstGeom>
            <a:solidFill>
              <a:schemeClr val="accent3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4" name="TextBox 603">
              <a:extLst>
                <a:ext uri="{FF2B5EF4-FFF2-40B4-BE49-F238E27FC236}">
                  <a16:creationId xmlns:a16="http://schemas.microsoft.com/office/drawing/2014/main" id="{91015157-CEEC-429B-53D8-791EE0A7F16E}"/>
                </a:ext>
              </a:extLst>
            </p:cNvPr>
            <p:cNvSpPr txBox="1"/>
            <p:nvPr/>
          </p:nvSpPr>
          <p:spPr>
            <a:xfrm>
              <a:off x="7682649" y="5149370"/>
              <a:ext cx="1321142" cy="28687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Eosinophils</a:t>
              </a:r>
            </a:p>
          </p:txBody>
        </p:sp>
        <p:sp>
          <p:nvSpPr>
            <p:cNvPr id="605" name="TextBox 604">
              <a:extLst>
                <a:ext uri="{FF2B5EF4-FFF2-40B4-BE49-F238E27FC236}">
                  <a16:creationId xmlns:a16="http://schemas.microsoft.com/office/drawing/2014/main" id="{284DA49A-ED32-AD66-5786-E29D301C899B}"/>
                </a:ext>
              </a:extLst>
            </p:cNvPr>
            <p:cNvSpPr txBox="1"/>
            <p:nvPr/>
          </p:nvSpPr>
          <p:spPr>
            <a:xfrm>
              <a:off x="2762870" y="5149370"/>
              <a:ext cx="1409481" cy="28687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0" cap="none" spc="0" normalizeH="0" baseline="0" noProof="0" err="1">
                  <a:ln>
                    <a:noFill/>
                  </a:ln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IgE</a:t>
              </a:r>
              <a:endParaRPr kumimoji="0" lang="en-GB" sz="12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352" name="Group 1351">
              <a:extLst>
                <a:ext uri="{FF2B5EF4-FFF2-40B4-BE49-F238E27FC236}">
                  <a16:creationId xmlns:a16="http://schemas.microsoft.com/office/drawing/2014/main" id="{C13E0084-4970-387C-DC12-5B641FED6BDC}"/>
                </a:ext>
              </a:extLst>
            </p:cNvPr>
            <p:cNvGrpSpPr/>
            <p:nvPr/>
          </p:nvGrpSpPr>
          <p:grpSpPr>
            <a:xfrm>
              <a:off x="3204405" y="4788286"/>
              <a:ext cx="526411" cy="412332"/>
              <a:chOff x="3364399" y="4245361"/>
              <a:chExt cx="526411" cy="412332"/>
            </a:xfrm>
          </p:grpSpPr>
          <p:sp>
            <p:nvSpPr>
              <p:cNvPr id="750" name="Rectangle: Rounded Corners 749">
                <a:extLst>
                  <a:ext uri="{FF2B5EF4-FFF2-40B4-BE49-F238E27FC236}">
                    <a16:creationId xmlns:a16="http://schemas.microsoft.com/office/drawing/2014/main" id="{5809C21D-7E32-B18B-FF63-5803D7210543}"/>
                  </a:ext>
                </a:extLst>
              </p:cNvPr>
              <p:cNvSpPr/>
              <p:nvPr/>
            </p:nvSpPr>
            <p:spPr>
              <a:xfrm rot="21375609">
                <a:off x="3691841" y="4332329"/>
                <a:ext cx="8850" cy="63610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1" name="Rectangle: Rounded Corners 750">
                <a:extLst>
                  <a:ext uri="{FF2B5EF4-FFF2-40B4-BE49-F238E27FC236}">
                    <a16:creationId xmlns:a16="http://schemas.microsoft.com/office/drawing/2014/main" id="{0CFFD1EB-907F-7CDB-3B2A-90855347E85A}"/>
                  </a:ext>
                </a:extLst>
              </p:cNvPr>
              <p:cNvSpPr/>
              <p:nvPr/>
            </p:nvSpPr>
            <p:spPr>
              <a:xfrm rot="21375609">
                <a:off x="3700050" y="4331793"/>
                <a:ext cx="8850" cy="63610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108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8" name="Rectangle: Rounded Corners 747">
                <a:extLst>
                  <a:ext uri="{FF2B5EF4-FFF2-40B4-BE49-F238E27FC236}">
                    <a16:creationId xmlns:a16="http://schemas.microsoft.com/office/drawing/2014/main" id="{816F37E6-DDE3-8A2C-42A9-84AF05706F0F}"/>
                  </a:ext>
                </a:extLst>
              </p:cNvPr>
              <p:cNvSpPr/>
              <p:nvPr/>
            </p:nvSpPr>
            <p:spPr>
              <a:xfrm rot="19645216">
                <a:off x="3670615" y="4293916"/>
                <a:ext cx="8850" cy="42406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9" name="Rectangle: Rounded Corners 748">
                <a:extLst>
                  <a:ext uri="{FF2B5EF4-FFF2-40B4-BE49-F238E27FC236}">
                    <a16:creationId xmlns:a16="http://schemas.microsoft.com/office/drawing/2014/main" id="{AF0F6ED8-04B8-C804-8E4A-7141509A8577}"/>
                  </a:ext>
                </a:extLst>
              </p:cNvPr>
              <p:cNvSpPr/>
              <p:nvPr/>
            </p:nvSpPr>
            <p:spPr>
              <a:xfrm rot="19645216">
                <a:off x="3677547" y="4289486"/>
                <a:ext cx="8850" cy="42406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108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6" name="Rectangle: Rounded Corners 745">
                <a:extLst>
                  <a:ext uri="{FF2B5EF4-FFF2-40B4-BE49-F238E27FC236}">
                    <a16:creationId xmlns:a16="http://schemas.microsoft.com/office/drawing/2014/main" id="{7E0AABB9-C57D-09B9-B651-4C701D0838FF}"/>
                  </a:ext>
                </a:extLst>
              </p:cNvPr>
              <p:cNvSpPr/>
              <p:nvPr/>
            </p:nvSpPr>
            <p:spPr>
              <a:xfrm rot="1506002" flipH="1">
                <a:off x="3717476" y="4291284"/>
                <a:ext cx="8850" cy="42406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7" name="Rectangle: Rounded Corners 746">
                <a:extLst>
                  <a:ext uri="{FF2B5EF4-FFF2-40B4-BE49-F238E27FC236}">
                    <a16:creationId xmlns:a16="http://schemas.microsoft.com/office/drawing/2014/main" id="{2593B3B1-AA99-FF61-F534-18D3EF4BE873}"/>
                  </a:ext>
                </a:extLst>
              </p:cNvPr>
              <p:cNvSpPr/>
              <p:nvPr/>
            </p:nvSpPr>
            <p:spPr>
              <a:xfrm rot="1506002" flipH="1">
                <a:off x="3710026" y="4287794"/>
                <a:ext cx="8850" cy="42406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108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1" name="Rectangle: Rounded Corners 740">
                <a:extLst>
                  <a:ext uri="{FF2B5EF4-FFF2-40B4-BE49-F238E27FC236}">
                    <a16:creationId xmlns:a16="http://schemas.microsoft.com/office/drawing/2014/main" id="{A028A18B-212A-A24A-5341-2374E1576139}"/>
                  </a:ext>
                </a:extLst>
              </p:cNvPr>
              <p:cNvSpPr/>
              <p:nvPr/>
            </p:nvSpPr>
            <p:spPr>
              <a:xfrm rot="2263190">
                <a:off x="3751807" y="4346416"/>
                <a:ext cx="8850" cy="63610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2" name="Rectangle: Rounded Corners 741">
                <a:extLst>
                  <a:ext uri="{FF2B5EF4-FFF2-40B4-BE49-F238E27FC236}">
                    <a16:creationId xmlns:a16="http://schemas.microsoft.com/office/drawing/2014/main" id="{1D0A054C-6783-0120-1A54-6461D04CC541}"/>
                  </a:ext>
                </a:extLst>
              </p:cNvPr>
              <p:cNvSpPr/>
              <p:nvPr/>
            </p:nvSpPr>
            <p:spPr>
              <a:xfrm rot="2263190">
                <a:off x="3758314" y="4351448"/>
                <a:ext cx="8850" cy="63610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108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9" name="Rectangle: Rounded Corners 738">
                <a:extLst>
                  <a:ext uri="{FF2B5EF4-FFF2-40B4-BE49-F238E27FC236}">
                    <a16:creationId xmlns:a16="http://schemas.microsoft.com/office/drawing/2014/main" id="{AD7FFF73-7025-6061-B4B5-556781B06A5A}"/>
                  </a:ext>
                </a:extLst>
              </p:cNvPr>
              <p:cNvSpPr/>
              <p:nvPr/>
            </p:nvSpPr>
            <p:spPr>
              <a:xfrm rot="532797">
                <a:off x="3768352" y="4306230"/>
                <a:ext cx="8850" cy="42406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0" name="Rectangle: Rounded Corners 739">
                <a:extLst>
                  <a:ext uri="{FF2B5EF4-FFF2-40B4-BE49-F238E27FC236}">
                    <a16:creationId xmlns:a16="http://schemas.microsoft.com/office/drawing/2014/main" id="{4CD24959-236E-DCB7-A1E8-9AFE2C24F80F}"/>
                  </a:ext>
                </a:extLst>
              </p:cNvPr>
              <p:cNvSpPr/>
              <p:nvPr/>
            </p:nvSpPr>
            <p:spPr>
              <a:xfrm rot="532797">
                <a:off x="3776480" y="4307500"/>
                <a:ext cx="8850" cy="42406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108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7" name="Rectangle: Rounded Corners 736">
                <a:extLst>
                  <a:ext uri="{FF2B5EF4-FFF2-40B4-BE49-F238E27FC236}">
                    <a16:creationId xmlns:a16="http://schemas.microsoft.com/office/drawing/2014/main" id="{CCE30CC6-AA75-EB63-BE85-F9925569A044}"/>
                  </a:ext>
                </a:extLst>
              </p:cNvPr>
              <p:cNvSpPr/>
              <p:nvPr/>
            </p:nvSpPr>
            <p:spPr>
              <a:xfrm rot="3993583" flipH="1">
                <a:off x="3805213" y="4335285"/>
                <a:ext cx="8850" cy="42406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8" name="Rectangle: Rounded Corners 737">
                <a:extLst>
                  <a:ext uri="{FF2B5EF4-FFF2-40B4-BE49-F238E27FC236}">
                    <a16:creationId xmlns:a16="http://schemas.microsoft.com/office/drawing/2014/main" id="{9E2938BF-743F-31D3-076C-331365D9164E}"/>
                  </a:ext>
                </a:extLst>
              </p:cNvPr>
              <p:cNvSpPr/>
              <p:nvPr/>
            </p:nvSpPr>
            <p:spPr>
              <a:xfrm rot="3993583" flipH="1">
                <a:off x="3801941" y="4327737"/>
                <a:ext cx="8850" cy="42406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108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2" name="Rectangle: Rounded Corners 731">
                <a:extLst>
                  <a:ext uri="{FF2B5EF4-FFF2-40B4-BE49-F238E27FC236}">
                    <a16:creationId xmlns:a16="http://schemas.microsoft.com/office/drawing/2014/main" id="{13CF5606-6978-D1CE-D551-74AD99043A7E}"/>
                  </a:ext>
                </a:extLst>
              </p:cNvPr>
              <p:cNvSpPr/>
              <p:nvPr/>
            </p:nvSpPr>
            <p:spPr>
              <a:xfrm rot="5400000">
                <a:off x="3807995" y="4450351"/>
                <a:ext cx="8482" cy="66371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3" name="Rectangle: Rounded Corners 732">
                <a:extLst>
                  <a:ext uri="{FF2B5EF4-FFF2-40B4-BE49-F238E27FC236}">
                    <a16:creationId xmlns:a16="http://schemas.microsoft.com/office/drawing/2014/main" id="{5A6FAF11-6DE6-0A32-7226-1AAFCB58BDC1}"/>
                  </a:ext>
                </a:extLst>
              </p:cNvPr>
              <p:cNvSpPr/>
              <p:nvPr/>
            </p:nvSpPr>
            <p:spPr>
              <a:xfrm rot="5400000">
                <a:off x="3813446" y="4458236"/>
                <a:ext cx="8482" cy="66371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108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0" name="Rectangle: Rounded Corners 729">
                <a:extLst>
                  <a:ext uri="{FF2B5EF4-FFF2-40B4-BE49-F238E27FC236}">
                    <a16:creationId xmlns:a16="http://schemas.microsoft.com/office/drawing/2014/main" id="{16B7243F-08BB-AE06-1BE0-E64716232154}"/>
                  </a:ext>
                </a:extLst>
              </p:cNvPr>
              <p:cNvSpPr/>
              <p:nvPr/>
            </p:nvSpPr>
            <p:spPr>
              <a:xfrm rot="3669607">
                <a:off x="3860643" y="4444177"/>
                <a:ext cx="8482" cy="44247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1" name="Rectangle: Rounded Corners 730">
                <a:extLst>
                  <a:ext uri="{FF2B5EF4-FFF2-40B4-BE49-F238E27FC236}">
                    <a16:creationId xmlns:a16="http://schemas.microsoft.com/office/drawing/2014/main" id="{537B195B-BC97-F856-8E55-D616EF6201F4}"/>
                  </a:ext>
                </a:extLst>
              </p:cNvPr>
              <p:cNvSpPr/>
              <p:nvPr/>
            </p:nvSpPr>
            <p:spPr>
              <a:xfrm rot="3669607">
                <a:off x="3864446" y="4451083"/>
                <a:ext cx="8482" cy="44247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108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8" name="Rectangle: Rounded Corners 727">
                <a:extLst>
                  <a:ext uri="{FF2B5EF4-FFF2-40B4-BE49-F238E27FC236}">
                    <a16:creationId xmlns:a16="http://schemas.microsoft.com/office/drawing/2014/main" id="{B02D6C2C-5393-CBDF-19A1-9732B535CDDF}"/>
                  </a:ext>
                </a:extLst>
              </p:cNvPr>
              <p:cNvSpPr/>
              <p:nvPr/>
            </p:nvSpPr>
            <p:spPr>
              <a:xfrm rot="7130393" flipH="1">
                <a:off x="3860194" y="4489158"/>
                <a:ext cx="8482" cy="44247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9" name="Rectangle: Rounded Corners 728">
                <a:extLst>
                  <a:ext uri="{FF2B5EF4-FFF2-40B4-BE49-F238E27FC236}">
                    <a16:creationId xmlns:a16="http://schemas.microsoft.com/office/drawing/2014/main" id="{8EBF10F0-A0AB-AA62-3659-E4319A247628}"/>
                  </a:ext>
                </a:extLst>
              </p:cNvPr>
              <p:cNvSpPr/>
              <p:nvPr/>
            </p:nvSpPr>
            <p:spPr>
              <a:xfrm rot="7130393" flipH="1">
                <a:off x="3863997" y="4482252"/>
                <a:ext cx="8482" cy="44247"/>
              </a:xfrm>
              <a:prstGeom prst="roundRect">
                <a:avLst/>
              </a:prstGeom>
              <a:gradFill flip="none" rotWithShape="1">
                <a:gsLst>
                  <a:gs pos="0">
                    <a:srgbClr val="68D2DF">
                      <a:lumMod val="60000"/>
                      <a:lumOff val="40000"/>
                    </a:srgbClr>
                  </a:gs>
                  <a:gs pos="73000">
                    <a:srgbClr val="20909C"/>
                  </a:gs>
                  <a:gs pos="83000">
                    <a:srgbClr val="68D2DF">
                      <a:lumMod val="50000"/>
                    </a:srgbClr>
                  </a:gs>
                  <a:gs pos="100000">
                    <a:srgbClr val="20909C"/>
                  </a:gs>
                </a:gsLst>
                <a:lin ang="108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grpSp>
            <p:nvGrpSpPr>
              <p:cNvPr id="716" name="Group 715">
                <a:extLst>
                  <a:ext uri="{FF2B5EF4-FFF2-40B4-BE49-F238E27FC236}">
                    <a16:creationId xmlns:a16="http://schemas.microsoft.com/office/drawing/2014/main" id="{ECABF034-0A1A-F3A7-4CD7-D9D14EE26F18}"/>
                  </a:ext>
                </a:extLst>
              </p:cNvPr>
              <p:cNvGrpSpPr/>
              <p:nvPr/>
            </p:nvGrpSpPr>
            <p:grpSpPr>
              <a:xfrm rot="502546">
                <a:off x="3518936" y="4554288"/>
                <a:ext cx="19321" cy="63611"/>
                <a:chOff x="1862880" y="3917413"/>
                <a:chExt cx="35310" cy="537303"/>
              </a:xfrm>
            </p:grpSpPr>
            <p:sp>
              <p:nvSpPr>
                <p:cNvPr id="723" name="Rectangle: Rounded Corners 722">
                  <a:extLst>
                    <a:ext uri="{FF2B5EF4-FFF2-40B4-BE49-F238E27FC236}">
                      <a16:creationId xmlns:a16="http://schemas.microsoft.com/office/drawing/2014/main" id="{F141CA97-EF11-9272-C41A-486C0689EBCB}"/>
                    </a:ext>
                  </a:extLst>
                </p:cNvPr>
                <p:cNvSpPr/>
                <p:nvPr/>
              </p:nvSpPr>
              <p:spPr>
                <a:xfrm>
                  <a:off x="1862880" y="3917419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24" name="Rectangle: Rounded Corners 723">
                  <a:extLst>
                    <a:ext uri="{FF2B5EF4-FFF2-40B4-BE49-F238E27FC236}">
                      <a16:creationId xmlns:a16="http://schemas.microsoft.com/office/drawing/2014/main" id="{ECBE9F7D-F6D8-C9A7-257C-9D4B81AE9615}"/>
                    </a:ext>
                  </a:extLst>
                </p:cNvPr>
                <p:cNvSpPr/>
                <p:nvPr/>
              </p:nvSpPr>
              <p:spPr>
                <a:xfrm>
                  <a:off x="1879902" y="3917413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17" name="Group 716">
                <a:extLst>
                  <a:ext uri="{FF2B5EF4-FFF2-40B4-BE49-F238E27FC236}">
                    <a16:creationId xmlns:a16="http://schemas.microsoft.com/office/drawing/2014/main" id="{B975505F-54CA-1D14-C14B-FD74F462993E}"/>
                  </a:ext>
                </a:extLst>
              </p:cNvPr>
              <p:cNvGrpSpPr/>
              <p:nvPr/>
            </p:nvGrpSpPr>
            <p:grpSpPr>
              <a:xfrm rot="20372153">
                <a:off x="3505888" y="4510110"/>
                <a:ext cx="19321" cy="42406"/>
                <a:chOff x="1862881" y="3917418"/>
                <a:chExt cx="35309" cy="537300"/>
              </a:xfrm>
            </p:grpSpPr>
            <p:sp>
              <p:nvSpPr>
                <p:cNvPr id="721" name="Rectangle: Rounded Corners 720">
                  <a:extLst>
                    <a:ext uri="{FF2B5EF4-FFF2-40B4-BE49-F238E27FC236}">
                      <a16:creationId xmlns:a16="http://schemas.microsoft.com/office/drawing/2014/main" id="{8EC3F3FA-4D09-3B5D-BE63-4F3D84964829}"/>
                    </a:ext>
                  </a:extLst>
                </p:cNvPr>
                <p:cNvSpPr/>
                <p:nvPr/>
              </p:nvSpPr>
              <p:spPr>
                <a:xfrm>
                  <a:off x="1862881" y="3917418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22" name="Rectangle: Rounded Corners 721">
                  <a:extLst>
                    <a:ext uri="{FF2B5EF4-FFF2-40B4-BE49-F238E27FC236}">
                      <a16:creationId xmlns:a16="http://schemas.microsoft.com/office/drawing/2014/main" id="{07D147DE-CD97-40BD-BDFE-151E7FD5EAE8}"/>
                    </a:ext>
                  </a:extLst>
                </p:cNvPr>
                <p:cNvSpPr/>
                <p:nvPr/>
              </p:nvSpPr>
              <p:spPr>
                <a:xfrm>
                  <a:off x="1879902" y="3917421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18" name="Group 717">
                <a:extLst>
                  <a:ext uri="{FF2B5EF4-FFF2-40B4-BE49-F238E27FC236}">
                    <a16:creationId xmlns:a16="http://schemas.microsoft.com/office/drawing/2014/main" id="{6813B5C1-938F-DB69-3CDD-58D9D2C76B5A}"/>
                  </a:ext>
                </a:extLst>
              </p:cNvPr>
              <p:cNvGrpSpPr/>
              <p:nvPr/>
            </p:nvGrpSpPr>
            <p:grpSpPr>
              <a:xfrm rot="2232939" flipH="1">
                <a:off x="3550233" y="4517076"/>
                <a:ext cx="19321" cy="42406"/>
                <a:chOff x="1862880" y="3917419"/>
                <a:chExt cx="35309" cy="537297"/>
              </a:xfrm>
            </p:grpSpPr>
            <p:sp>
              <p:nvSpPr>
                <p:cNvPr id="719" name="Rectangle: Rounded Corners 718">
                  <a:extLst>
                    <a:ext uri="{FF2B5EF4-FFF2-40B4-BE49-F238E27FC236}">
                      <a16:creationId xmlns:a16="http://schemas.microsoft.com/office/drawing/2014/main" id="{33489F72-CCAF-72A3-8AFA-677B6892346A}"/>
                    </a:ext>
                  </a:extLst>
                </p:cNvPr>
                <p:cNvSpPr/>
                <p:nvPr/>
              </p:nvSpPr>
              <p:spPr>
                <a:xfrm>
                  <a:off x="1862880" y="3917419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20" name="Rectangle: Rounded Corners 719">
                  <a:extLst>
                    <a:ext uri="{FF2B5EF4-FFF2-40B4-BE49-F238E27FC236}">
                      <a16:creationId xmlns:a16="http://schemas.microsoft.com/office/drawing/2014/main" id="{EF08367B-C11C-78BB-1CAD-D60D9F98A6A8}"/>
                    </a:ext>
                  </a:extLst>
                </p:cNvPr>
                <p:cNvSpPr/>
                <p:nvPr/>
              </p:nvSpPr>
              <p:spPr>
                <a:xfrm>
                  <a:off x="1879901" y="3917419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07" name="Group 706">
                <a:extLst>
                  <a:ext uri="{FF2B5EF4-FFF2-40B4-BE49-F238E27FC236}">
                    <a16:creationId xmlns:a16="http://schemas.microsoft.com/office/drawing/2014/main" id="{DB98834C-02AE-99DC-8D1F-A9EAF9D4E050}"/>
                  </a:ext>
                </a:extLst>
              </p:cNvPr>
              <p:cNvGrpSpPr/>
              <p:nvPr/>
            </p:nvGrpSpPr>
            <p:grpSpPr>
              <a:xfrm rot="12168305">
                <a:off x="3418181" y="4390118"/>
                <a:ext cx="19321" cy="63611"/>
                <a:chOff x="1862878" y="3917415"/>
                <a:chExt cx="35310" cy="537304"/>
              </a:xfrm>
            </p:grpSpPr>
            <p:sp>
              <p:nvSpPr>
                <p:cNvPr id="714" name="Rectangle: Rounded Corners 713">
                  <a:extLst>
                    <a:ext uri="{FF2B5EF4-FFF2-40B4-BE49-F238E27FC236}">
                      <a16:creationId xmlns:a16="http://schemas.microsoft.com/office/drawing/2014/main" id="{D7C684D2-0FAB-11E6-3FF3-6BAE30FD4381}"/>
                    </a:ext>
                  </a:extLst>
                </p:cNvPr>
                <p:cNvSpPr/>
                <p:nvPr/>
              </p:nvSpPr>
              <p:spPr>
                <a:xfrm>
                  <a:off x="1862878" y="3917415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15" name="Rectangle: Rounded Corners 714">
                  <a:extLst>
                    <a:ext uri="{FF2B5EF4-FFF2-40B4-BE49-F238E27FC236}">
                      <a16:creationId xmlns:a16="http://schemas.microsoft.com/office/drawing/2014/main" id="{B31F50F0-3279-694D-3806-DD918A842D3D}"/>
                    </a:ext>
                  </a:extLst>
                </p:cNvPr>
                <p:cNvSpPr/>
                <p:nvPr/>
              </p:nvSpPr>
              <p:spPr>
                <a:xfrm>
                  <a:off x="1879900" y="3917422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36444632-593F-626B-6E6C-7599E2AF9FD3}"/>
                  </a:ext>
                </a:extLst>
              </p:cNvPr>
              <p:cNvGrpSpPr/>
              <p:nvPr/>
            </p:nvGrpSpPr>
            <p:grpSpPr>
              <a:xfrm rot="10437912">
                <a:off x="3417163" y="4457021"/>
                <a:ext cx="19320" cy="42406"/>
                <a:chOff x="1862881" y="3917416"/>
                <a:chExt cx="35307" cy="537298"/>
              </a:xfrm>
            </p:grpSpPr>
            <p:sp>
              <p:nvSpPr>
                <p:cNvPr id="712" name="Rectangle: Rounded Corners 711">
                  <a:extLst>
                    <a:ext uri="{FF2B5EF4-FFF2-40B4-BE49-F238E27FC236}">
                      <a16:creationId xmlns:a16="http://schemas.microsoft.com/office/drawing/2014/main" id="{1D562F5E-A2E7-2ACA-1EA0-91D9A89710A2}"/>
                    </a:ext>
                  </a:extLst>
                </p:cNvPr>
                <p:cNvSpPr/>
                <p:nvPr/>
              </p:nvSpPr>
              <p:spPr>
                <a:xfrm>
                  <a:off x="1862881" y="3917416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13" name="Rectangle: Rounded Corners 712">
                  <a:extLst>
                    <a:ext uri="{FF2B5EF4-FFF2-40B4-BE49-F238E27FC236}">
                      <a16:creationId xmlns:a16="http://schemas.microsoft.com/office/drawing/2014/main" id="{3E6EAD6E-57CB-27AD-62D7-17FF765C5D12}"/>
                    </a:ext>
                  </a:extLst>
                </p:cNvPr>
                <p:cNvSpPr/>
                <p:nvPr/>
              </p:nvSpPr>
              <p:spPr>
                <a:xfrm>
                  <a:off x="1879900" y="3917417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09" name="Group 708">
                <a:extLst>
                  <a:ext uri="{FF2B5EF4-FFF2-40B4-BE49-F238E27FC236}">
                    <a16:creationId xmlns:a16="http://schemas.microsoft.com/office/drawing/2014/main" id="{4F4C8B1C-C333-03A1-FEF9-7DC76AFA160E}"/>
                  </a:ext>
                </a:extLst>
              </p:cNvPr>
              <p:cNvGrpSpPr/>
              <p:nvPr/>
            </p:nvGrpSpPr>
            <p:grpSpPr>
              <a:xfrm rot="13898698" flipH="1">
                <a:off x="3375942" y="4439207"/>
                <a:ext cx="19320" cy="42406"/>
                <a:chOff x="1862880" y="3917419"/>
                <a:chExt cx="35308" cy="537297"/>
              </a:xfrm>
            </p:grpSpPr>
            <p:sp>
              <p:nvSpPr>
                <p:cNvPr id="710" name="Rectangle: Rounded Corners 709">
                  <a:extLst>
                    <a:ext uri="{FF2B5EF4-FFF2-40B4-BE49-F238E27FC236}">
                      <a16:creationId xmlns:a16="http://schemas.microsoft.com/office/drawing/2014/main" id="{9BA0F70B-AD4F-84C7-F456-2BD1A66092D3}"/>
                    </a:ext>
                  </a:extLst>
                </p:cNvPr>
                <p:cNvSpPr/>
                <p:nvPr/>
              </p:nvSpPr>
              <p:spPr>
                <a:xfrm>
                  <a:off x="1862880" y="3917419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11" name="Rectangle: Rounded Corners 710">
                  <a:extLst>
                    <a:ext uri="{FF2B5EF4-FFF2-40B4-BE49-F238E27FC236}">
                      <a16:creationId xmlns:a16="http://schemas.microsoft.com/office/drawing/2014/main" id="{3BDE6FB2-01D8-B566-DBEC-FA64F7E47B98}"/>
                    </a:ext>
                  </a:extLst>
                </p:cNvPr>
                <p:cNvSpPr/>
                <p:nvPr/>
              </p:nvSpPr>
              <p:spPr>
                <a:xfrm>
                  <a:off x="1879900" y="3917419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8" name="Group 697">
                <a:extLst>
                  <a:ext uri="{FF2B5EF4-FFF2-40B4-BE49-F238E27FC236}">
                    <a16:creationId xmlns:a16="http://schemas.microsoft.com/office/drawing/2014/main" id="{177CA2DD-1DF5-DAC8-DD1D-B2A3E8FC1D66}"/>
                  </a:ext>
                </a:extLst>
              </p:cNvPr>
              <p:cNvGrpSpPr/>
              <p:nvPr/>
            </p:nvGrpSpPr>
            <p:grpSpPr>
              <a:xfrm rot="1831674">
                <a:off x="3509118" y="4416729"/>
                <a:ext cx="19321" cy="63611"/>
                <a:chOff x="1862880" y="3917413"/>
                <a:chExt cx="35309" cy="537307"/>
              </a:xfrm>
            </p:grpSpPr>
            <p:sp>
              <p:nvSpPr>
                <p:cNvPr id="705" name="Rectangle: Rounded Corners 704">
                  <a:extLst>
                    <a:ext uri="{FF2B5EF4-FFF2-40B4-BE49-F238E27FC236}">
                      <a16:creationId xmlns:a16="http://schemas.microsoft.com/office/drawing/2014/main" id="{20A7CC76-83CD-77C5-C14A-BEDDE306DA58}"/>
                    </a:ext>
                  </a:extLst>
                </p:cNvPr>
                <p:cNvSpPr/>
                <p:nvPr/>
              </p:nvSpPr>
              <p:spPr>
                <a:xfrm>
                  <a:off x="1862880" y="3917413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Rectangle: Rounded Corners 705">
                  <a:extLst>
                    <a:ext uri="{FF2B5EF4-FFF2-40B4-BE49-F238E27FC236}">
                      <a16:creationId xmlns:a16="http://schemas.microsoft.com/office/drawing/2014/main" id="{38D83445-F252-997C-3C39-1AD7CF6C6347}"/>
                    </a:ext>
                  </a:extLst>
                </p:cNvPr>
                <p:cNvSpPr/>
                <p:nvPr/>
              </p:nvSpPr>
              <p:spPr>
                <a:xfrm>
                  <a:off x="1879901" y="3917423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9" name="Group 698">
                <a:extLst>
                  <a:ext uri="{FF2B5EF4-FFF2-40B4-BE49-F238E27FC236}">
                    <a16:creationId xmlns:a16="http://schemas.microsoft.com/office/drawing/2014/main" id="{94C55061-A220-59C7-5BB2-CD62ACBD7C93}"/>
                  </a:ext>
                </a:extLst>
              </p:cNvPr>
              <p:cNvGrpSpPr/>
              <p:nvPr/>
            </p:nvGrpSpPr>
            <p:grpSpPr>
              <a:xfrm rot="101281">
                <a:off x="3517633" y="4371663"/>
                <a:ext cx="19321" cy="42406"/>
                <a:chOff x="1862879" y="3917418"/>
                <a:chExt cx="35310" cy="537302"/>
              </a:xfrm>
            </p:grpSpPr>
            <p:sp>
              <p:nvSpPr>
                <p:cNvPr id="703" name="Rectangle: Rounded Corners 702">
                  <a:extLst>
                    <a:ext uri="{FF2B5EF4-FFF2-40B4-BE49-F238E27FC236}">
                      <a16:creationId xmlns:a16="http://schemas.microsoft.com/office/drawing/2014/main" id="{83640F64-5328-6506-AD1B-3CC6B17E89DC}"/>
                    </a:ext>
                  </a:extLst>
                </p:cNvPr>
                <p:cNvSpPr/>
                <p:nvPr/>
              </p:nvSpPr>
              <p:spPr>
                <a:xfrm>
                  <a:off x="1862879" y="3917423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Rectangle: Rounded Corners 703">
                  <a:extLst>
                    <a:ext uri="{FF2B5EF4-FFF2-40B4-BE49-F238E27FC236}">
                      <a16:creationId xmlns:a16="http://schemas.microsoft.com/office/drawing/2014/main" id="{237A76A9-DF23-E23A-A43B-9E7A5DE061DB}"/>
                    </a:ext>
                  </a:extLst>
                </p:cNvPr>
                <p:cNvSpPr/>
                <p:nvPr/>
              </p:nvSpPr>
              <p:spPr>
                <a:xfrm>
                  <a:off x="1879901" y="3917418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00" name="Group 699">
                <a:extLst>
                  <a:ext uri="{FF2B5EF4-FFF2-40B4-BE49-F238E27FC236}">
                    <a16:creationId xmlns:a16="http://schemas.microsoft.com/office/drawing/2014/main" id="{C13F6DD2-C4FB-34EC-1BE1-B7A54A78E464}"/>
                  </a:ext>
                </a:extLst>
              </p:cNvPr>
              <p:cNvGrpSpPr/>
              <p:nvPr/>
            </p:nvGrpSpPr>
            <p:grpSpPr>
              <a:xfrm rot="3562067" flipH="1">
                <a:off x="3556110" y="4394836"/>
                <a:ext cx="19321" cy="42406"/>
                <a:chOff x="1862880" y="3917415"/>
                <a:chExt cx="35309" cy="537302"/>
              </a:xfrm>
            </p:grpSpPr>
            <p:sp>
              <p:nvSpPr>
                <p:cNvPr id="701" name="Rectangle: Rounded Corners 700">
                  <a:extLst>
                    <a:ext uri="{FF2B5EF4-FFF2-40B4-BE49-F238E27FC236}">
                      <a16:creationId xmlns:a16="http://schemas.microsoft.com/office/drawing/2014/main" id="{498E556C-9266-6D1B-E532-DC8C882A0ABA}"/>
                    </a:ext>
                  </a:extLst>
                </p:cNvPr>
                <p:cNvSpPr/>
                <p:nvPr/>
              </p:nvSpPr>
              <p:spPr>
                <a:xfrm>
                  <a:off x="1862880" y="3917415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702" name="Rectangle: Rounded Corners 701">
                  <a:extLst>
                    <a:ext uri="{FF2B5EF4-FFF2-40B4-BE49-F238E27FC236}">
                      <a16:creationId xmlns:a16="http://schemas.microsoft.com/office/drawing/2014/main" id="{C9615B5A-837A-072B-BBB3-A29A8B7B5889}"/>
                    </a:ext>
                  </a:extLst>
                </p:cNvPr>
                <p:cNvSpPr/>
                <p:nvPr/>
              </p:nvSpPr>
              <p:spPr>
                <a:xfrm>
                  <a:off x="1879901" y="3917420"/>
                  <a:ext cx="18288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89" name="Group 688">
                <a:extLst>
                  <a:ext uri="{FF2B5EF4-FFF2-40B4-BE49-F238E27FC236}">
                    <a16:creationId xmlns:a16="http://schemas.microsoft.com/office/drawing/2014/main" id="{A6A26359-8CBD-95E9-6B8B-A0ECA254CFC3}"/>
                  </a:ext>
                </a:extLst>
              </p:cNvPr>
              <p:cNvGrpSpPr/>
              <p:nvPr/>
            </p:nvGrpSpPr>
            <p:grpSpPr>
              <a:xfrm rot="11983302">
                <a:off x="3688918" y="4549223"/>
                <a:ext cx="17065" cy="63610"/>
                <a:chOff x="1862925" y="3917418"/>
                <a:chExt cx="35265" cy="537298"/>
              </a:xfrm>
            </p:grpSpPr>
            <p:sp>
              <p:nvSpPr>
                <p:cNvPr id="696" name="Rectangle: Rounded Corners 695">
                  <a:extLst>
                    <a:ext uri="{FF2B5EF4-FFF2-40B4-BE49-F238E27FC236}">
                      <a16:creationId xmlns:a16="http://schemas.microsoft.com/office/drawing/2014/main" id="{0957D446-5554-52B9-786C-AC043271C1B6}"/>
                    </a:ext>
                  </a:extLst>
                </p:cNvPr>
                <p:cNvSpPr/>
                <p:nvPr/>
              </p:nvSpPr>
              <p:spPr>
                <a:xfrm>
                  <a:off x="1862925" y="3917419"/>
                  <a:ext cx="18289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97" name="Rectangle: Rounded Corners 696">
                  <a:extLst>
                    <a:ext uri="{FF2B5EF4-FFF2-40B4-BE49-F238E27FC236}">
                      <a16:creationId xmlns:a16="http://schemas.microsoft.com/office/drawing/2014/main" id="{4E893965-69F4-EE3C-9DF2-0D0CCCC05848}"/>
                    </a:ext>
                  </a:extLst>
                </p:cNvPr>
                <p:cNvSpPr/>
                <p:nvPr/>
              </p:nvSpPr>
              <p:spPr>
                <a:xfrm>
                  <a:off x="1879901" y="3917418"/>
                  <a:ext cx="18289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0" name="Group 689">
                <a:extLst>
                  <a:ext uri="{FF2B5EF4-FFF2-40B4-BE49-F238E27FC236}">
                    <a16:creationId xmlns:a16="http://schemas.microsoft.com/office/drawing/2014/main" id="{C25A6753-C69E-949A-A513-6FBA7BA555A6}"/>
                  </a:ext>
                </a:extLst>
              </p:cNvPr>
              <p:cNvGrpSpPr/>
              <p:nvPr/>
            </p:nvGrpSpPr>
            <p:grpSpPr>
              <a:xfrm rot="10252909">
                <a:off x="3688688" y="4615287"/>
                <a:ext cx="17064" cy="42406"/>
                <a:chOff x="1862926" y="3917415"/>
                <a:chExt cx="35263" cy="537301"/>
              </a:xfrm>
            </p:grpSpPr>
            <p:sp>
              <p:nvSpPr>
                <p:cNvPr id="694" name="Rectangle: Rounded Corners 693">
                  <a:extLst>
                    <a:ext uri="{FF2B5EF4-FFF2-40B4-BE49-F238E27FC236}">
                      <a16:creationId xmlns:a16="http://schemas.microsoft.com/office/drawing/2014/main" id="{B0CB051F-1BC6-7B5B-1DD7-6DDD54A7E2EE}"/>
                    </a:ext>
                  </a:extLst>
                </p:cNvPr>
                <p:cNvSpPr/>
                <p:nvPr/>
              </p:nvSpPr>
              <p:spPr>
                <a:xfrm>
                  <a:off x="1862926" y="3917419"/>
                  <a:ext cx="18289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95" name="Rectangle: Rounded Corners 694">
                  <a:extLst>
                    <a:ext uri="{FF2B5EF4-FFF2-40B4-BE49-F238E27FC236}">
                      <a16:creationId xmlns:a16="http://schemas.microsoft.com/office/drawing/2014/main" id="{DA19EF0D-923C-9F0F-AC3C-E2B43117A426}"/>
                    </a:ext>
                  </a:extLst>
                </p:cNvPr>
                <p:cNvSpPr/>
                <p:nvPr/>
              </p:nvSpPr>
              <p:spPr>
                <a:xfrm>
                  <a:off x="1879900" y="3917415"/>
                  <a:ext cx="18289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1" name="Group 690">
                <a:extLst>
                  <a:ext uri="{FF2B5EF4-FFF2-40B4-BE49-F238E27FC236}">
                    <a16:creationId xmlns:a16="http://schemas.microsoft.com/office/drawing/2014/main" id="{406AAF19-A5F3-FF1B-522D-570D211B4D1C}"/>
                  </a:ext>
                </a:extLst>
              </p:cNvPr>
              <p:cNvGrpSpPr/>
              <p:nvPr/>
            </p:nvGrpSpPr>
            <p:grpSpPr>
              <a:xfrm rot="13713695" flipH="1">
                <a:off x="3651455" y="4601481"/>
                <a:ext cx="17065" cy="42407"/>
                <a:chOff x="1862925" y="3917412"/>
                <a:chExt cx="35265" cy="537309"/>
              </a:xfrm>
            </p:grpSpPr>
            <p:sp>
              <p:nvSpPr>
                <p:cNvPr id="692" name="Rectangle: Rounded Corners 691">
                  <a:extLst>
                    <a:ext uri="{FF2B5EF4-FFF2-40B4-BE49-F238E27FC236}">
                      <a16:creationId xmlns:a16="http://schemas.microsoft.com/office/drawing/2014/main" id="{BBB2917E-80BF-6B78-4B1D-43F2A92B8C52}"/>
                    </a:ext>
                  </a:extLst>
                </p:cNvPr>
                <p:cNvSpPr/>
                <p:nvPr/>
              </p:nvSpPr>
              <p:spPr>
                <a:xfrm>
                  <a:off x="1862925" y="3917424"/>
                  <a:ext cx="18289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93" name="Rectangle: Rounded Corners 692">
                  <a:extLst>
                    <a:ext uri="{FF2B5EF4-FFF2-40B4-BE49-F238E27FC236}">
                      <a16:creationId xmlns:a16="http://schemas.microsoft.com/office/drawing/2014/main" id="{909AD942-73F3-DBCF-E741-6CE9594C7273}"/>
                    </a:ext>
                  </a:extLst>
                </p:cNvPr>
                <p:cNvSpPr/>
                <p:nvPr/>
              </p:nvSpPr>
              <p:spPr>
                <a:xfrm>
                  <a:off x="1879901" y="3917412"/>
                  <a:ext cx="18289" cy="537297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68D2DF">
                        <a:lumMod val="60000"/>
                        <a:lumOff val="40000"/>
                      </a:srgbClr>
                    </a:gs>
                    <a:gs pos="73000">
                      <a:srgbClr val="20909C"/>
                    </a:gs>
                    <a:gs pos="83000">
                      <a:srgbClr val="68D2DF">
                        <a:lumMod val="50000"/>
                      </a:srgbClr>
                    </a:gs>
                    <a:gs pos="100000">
                      <a:srgbClr val="20909C"/>
                    </a:gs>
                  </a:gsLst>
                  <a:lin ang="108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F856A04B-2AED-DDB0-AEC5-27276819A754}"/>
                  </a:ext>
                </a:extLst>
              </p:cNvPr>
              <p:cNvSpPr/>
              <p:nvPr/>
            </p:nvSpPr>
            <p:spPr>
              <a:xfrm rot="10800000">
                <a:off x="3725004" y="4245361"/>
                <a:ext cx="61799" cy="59228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/>
                  </a:gs>
                  <a:gs pos="73000">
                    <a:srgbClr val="C4D600">
                      <a:lumMod val="75000"/>
                    </a:srgbClr>
                  </a:gs>
                  <a:gs pos="83000">
                    <a:srgbClr val="C4D600">
                      <a:lumMod val="50000"/>
                    </a:srgbClr>
                  </a:gs>
                  <a:gs pos="100000">
                    <a:srgbClr val="C4D600">
                      <a:lumMod val="7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262B25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357D7EE5-2F84-2EFB-847A-796D7ECB868B}"/>
                  </a:ext>
                </a:extLst>
              </p:cNvPr>
              <p:cNvSpPr/>
              <p:nvPr/>
            </p:nvSpPr>
            <p:spPr>
              <a:xfrm rot="8224245">
                <a:off x="3670478" y="4358796"/>
                <a:ext cx="163114" cy="171600"/>
              </a:xfrm>
              <a:prstGeom prst="ellipse">
                <a:avLst/>
              </a:prstGeom>
              <a:solidFill>
                <a:srgbClr val="CBD3D5"/>
              </a:solidFill>
              <a:ln w="9525" cap="flat" cmpd="sng" algn="ctr">
                <a:solidFill>
                  <a:srgbClr val="1F8591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grpSp>
            <p:nvGrpSpPr>
              <p:cNvPr id="615" name="Group 614">
                <a:extLst>
                  <a:ext uri="{FF2B5EF4-FFF2-40B4-BE49-F238E27FC236}">
                    <a16:creationId xmlns:a16="http://schemas.microsoft.com/office/drawing/2014/main" id="{44F97067-4EC6-9731-7BB3-CC251D3EAA54}"/>
                  </a:ext>
                </a:extLst>
              </p:cNvPr>
              <p:cNvGrpSpPr/>
              <p:nvPr/>
            </p:nvGrpSpPr>
            <p:grpSpPr>
              <a:xfrm rot="5697808">
                <a:off x="3682463" y="4390925"/>
                <a:ext cx="96722" cy="82733"/>
                <a:chOff x="8770500" y="4145102"/>
                <a:chExt cx="307627" cy="276820"/>
              </a:xfrm>
              <a:solidFill>
                <a:srgbClr val="1F8591"/>
              </a:solidFill>
            </p:grpSpPr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B7367B62-538D-FCA2-2F12-D148C1CA8FB9}"/>
                    </a:ext>
                  </a:extLst>
                </p:cNvPr>
                <p:cNvSpPr/>
                <p:nvPr/>
              </p:nvSpPr>
              <p:spPr>
                <a:xfrm rot="5813516">
                  <a:off x="8823998" y="4215491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921D855D-B844-5699-8AFE-E73D75BFDCC6}"/>
                    </a:ext>
                  </a:extLst>
                </p:cNvPr>
                <p:cNvSpPr/>
                <p:nvPr/>
              </p:nvSpPr>
              <p:spPr>
                <a:xfrm rot="6799576">
                  <a:off x="8855999" y="4252957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82B15ECE-2DED-69DB-1075-F426D52A06CD}"/>
                    </a:ext>
                  </a:extLst>
                </p:cNvPr>
                <p:cNvSpPr/>
                <p:nvPr/>
              </p:nvSpPr>
              <p:spPr>
                <a:xfrm>
                  <a:off x="8950127" y="4188061"/>
                  <a:ext cx="27432" cy="27430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0" name="Freeform: Shape 669">
                  <a:extLst>
                    <a:ext uri="{FF2B5EF4-FFF2-40B4-BE49-F238E27FC236}">
                      <a16:creationId xmlns:a16="http://schemas.microsoft.com/office/drawing/2014/main" id="{4D127616-7081-DEC9-1206-BA574635D884}"/>
                    </a:ext>
                  </a:extLst>
                </p:cNvPr>
                <p:cNvSpPr/>
                <p:nvPr/>
              </p:nvSpPr>
              <p:spPr>
                <a:xfrm rot="15284729">
                  <a:off x="8851430" y="4146372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805D4DC5-944E-A6E7-9733-465C755CB077}"/>
                    </a:ext>
                  </a:extLst>
                </p:cNvPr>
                <p:cNvSpPr/>
                <p:nvPr/>
              </p:nvSpPr>
              <p:spPr>
                <a:xfrm rot="4030563">
                  <a:off x="8954113" y="4390234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DEB8C9E1-65E8-7CCB-B3A5-A437006EC830}"/>
                    </a:ext>
                  </a:extLst>
                </p:cNvPr>
                <p:cNvSpPr/>
                <p:nvPr/>
              </p:nvSpPr>
              <p:spPr>
                <a:xfrm>
                  <a:off x="8878859" y="4215492"/>
                  <a:ext cx="27432" cy="27430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5B2CC061-2306-1B24-1E81-22F61B5C6B1D}"/>
                    </a:ext>
                  </a:extLst>
                </p:cNvPr>
                <p:cNvSpPr/>
                <p:nvPr/>
              </p:nvSpPr>
              <p:spPr>
                <a:xfrm rot="1648623">
                  <a:off x="8778304" y="4278264"/>
                  <a:ext cx="27432" cy="36575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5C642188-1C75-C73F-2593-A62AA34A0E1A}"/>
                    </a:ext>
                  </a:extLst>
                </p:cNvPr>
                <p:cNvSpPr/>
                <p:nvPr/>
              </p:nvSpPr>
              <p:spPr>
                <a:xfrm rot="20582585">
                  <a:off x="8817151" y="4302825"/>
                  <a:ext cx="27432" cy="36575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27922159-0AEA-27DD-4EA4-B8DAC24CF2A8}"/>
                    </a:ext>
                  </a:extLst>
                </p:cNvPr>
                <p:cNvSpPr/>
                <p:nvPr/>
              </p:nvSpPr>
              <p:spPr>
                <a:xfrm rot="17414284">
                  <a:off x="8943771" y="4140529"/>
                  <a:ext cx="27430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86FB3A89-997B-FD67-8CCC-984F4ABF6A5A}"/>
                    </a:ext>
                  </a:extLst>
                </p:cNvPr>
                <p:cNvSpPr/>
                <p:nvPr/>
              </p:nvSpPr>
              <p:spPr>
                <a:xfrm rot="9043087">
                  <a:off x="8883497" y="4342865"/>
                  <a:ext cx="27432" cy="36574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09C9B0D4-7125-33F2-53D3-7B5D020774CB}"/>
                    </a:ext>
                  </a:extLst>
                </p:cNvPr>
                <p:cNvSpPr/>
                <p:nvPr/>
              </p:nvSpPr>
              <p:spPr>
                <a:xfrm rot="5209521">
                  <a:off x="8961421" y="4317631"/>
                  <a:ext cx="27430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47B16320-201D-0D20-E8E8-ECE648663D3B}"/>
                    </a:ext>
                  </a:extLst>
                </p:cNvPr>
                <p:cNvSpPr/>
                <p:nvPr/>
              </p:nvSpPr>
              <p:spPr>
                <a:xfrm>
                  <a:off x="9018476" y="4329404"/>
                  <a:ext cx="27432" cy="36574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79" name="Rectangle: Rounded Corners 678">
                  <a:extLst>
                    <a:ext uri="{FF2B5EF4-FFF2-40B4-BE49-F238E27FC236}">
                      <a16:creationId xmlns:a16="http://schemas.microsoft.com/office/drawing/2014/main" id="{3CB3299E-F3D3-2311-C04B-DAC31F3BE10F}"/>
                    </a:ext>
                  </a:extLst>
                </p:cNvPr>
                <p:cNvSpPr/>
                <p:nvPr/>
              </p:nvSpPr>
              <p:spPr>
                <a:xfrm>
                  <a:off x="8886970" y="4403633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80" name="Rectangle: Rounded Corners 679">
                  <a:extLst>
                    <a:ext uri="{FF2B5EF4-FFF2-40B4-BE49-F238E27FC236}">
                      <a16:creationId xmlns:a16="http://schemas.microsoft.com/office/drawing/2014/main" id="{A93B1C00-5E66-6888-1256-A91CD753F3BF}"/>
                    </a:ext>
                  </a:extLst>
                </p:cNvPr>
                <p:cNvSpPr/>
                <p:nvPr/>
              </p:nvSpPr>
              <p:spPr>
                <a:xfrm>
                  <a:off x="8858242" y="4291268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81" name="Rectangle: Rounded Corners 680">
                  <a:extLst>
                    <a:ext uri="{FF2B5EF4-FFF2-40B4-BE49-F238E27FC236}">
                      <a16:creationId xmlns:a16="http://schemas.microsoft.com/office/drawing/2014/main" id="{17B86216-FCE2-A0C6-EE1D-785627E559B7}"/>
                    </a:ext>
                  </a:extLst>
                </p:cNvPr>
                <p:cNvSpPr/>
                <p:nvPr/>
              </p:nvSpPr>
              <p:spPr>
                <a:xfrm>
                  <a:off x="8770500" y="4196028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82" name="Rectangle: Rounded Corners 681">
                  <a:extLst>
                    <a:ext uri="{FF2B5EF4-FFF2-40B4-BE49-F238E27FC236}">
                      <a16:creationId xmlns:a16="http://schemas.microsoft.com/office/drawing/2014/main" id="{9B9829FC-2EC6-F1F7-7CF4-C296303CBA33}"/>
                    </a:ext>
                  </a:extLst>
                </p:cNvPr>
                <p:cNvSpPr/>
                <p:nvPr/>
              </p:nvSpPr>
              <p:spPr>
                <a:xfrm>
                  <a:off x="8924947" y="4239954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83" name="Rectangle: Rounded Corners 682">
                  <a:extLst>
                    <a:ext uri="{FF2B5EF4-FFF2-40B4-BE49-F238E27FC236}">
                      <a16:creationId xmlns:a16="http://schemas.microsoft.com/office/drawing/2014/main" id="{0CB5A1BF-6361-E854-D996-B4D72608C42C}"/>
                    </a:ext>
                  </a:extLst>
                </p:cNvPr>
                <p:cNvSpPr/>
                <p:nvPr/>
              </p:nvSpPr>
              <p:spPr>
                <a:xfrm>
                  <a:off x="9050695" y="4293881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84" name="Rectangle: Rounded Corners 683">
                  <a:extLst>
                    <a:ext uri="{FF2B5EF4-FFF2-40B4-BE49-F238E27FC236}">
                      <a16:creationId xmlns:a16="http://schemas.microsoft.com/office/drawing/2014/main" id="{5E9CFB0C-F4B8-9CBE-5820-189C60BC621B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16" name="Group 615">
                <a:extLst>
                  <a:ext uri="{FF2B5EF4-FFF2-40B4-BE49-F238E27FC236}">
                    <a16:creationId xmlns:a16="http://schemas.microsoft.com/office/drawing/2014/main" id="{2D52F2CA-0AD9-47E7-A8E6-713D56F52BD2}"/>
                  </a:ext>
                </a:extLst>
              </p:cNvPr>
              <p:cNvGrpSpPr/>
              <p:nvPr/>
            </p:nvGrpSpPr>
            <p:grpSpPr>
              <a:xfrm rot="14018184">
                <a:off x="3719342" y="4381056"/>
                <a:ext cx="96740" cy="82734"/>
                <a:chOff x="8770349" y="4145128"/>
                <a:chExt cx="307683" cy="276821"/>
              </a:xfrm>
              <a:solidFill>
                <a:srgbClr val="1F8591"/>
              </a:solidFill>
            </p:grpSpPr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F1F7BFBF-47DD-12C3-CDCF-14FF5D13ADD4}"/>
                    </a:ext>
                  </a:extLst>
                </p:cNvPr>
                <p:cNvSpPr/>
                <p:nvPr/>
              </p:nvSpPr>
              <p:spPr>
                <a:xfrm rot="5813516">
                  <a:off x="8823869" y="4215508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FF7A6773-2105-BC94-38F0-4DB4EB0D7230}"/>
                    </a:ext>
                  </a:extLst>
                </p:cNvPr>
                <p:cNvSpPr/>
                <p:nvPr/>
              </p:nvSpPr>
              <p:spPr>
                <a:xfrm rot="15284729">
                  <a:off x="8851303" y="4146390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93FEB67B-1CC4-4D9C-DBDE-932E268EA139}"/>
                    </a:ext>
                  </a:extLst>
                </p:cNvPr>
                <p:cNvSpPr/>
                <p:nvPr/>
              </p:nvSpPr>
              <p:spPr>
                <a:xfrm rot="4030563">
                  <a:off x="8953985" y="4390251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0F213B53-0A2D-4447-6BC0-E7BFD8AE1A76}"/>
                    </a:ext>
                  </a:extLst>
                </p:cNvPr>
                <p:cNvSpPr/>
                <p:nvPr/>
              </p:nvSpPr>
              <p:spPr>
                <a:xfrm>
                  <a:off x="8929925" y="4287426"/>
                  <a:ext cx="27432" cy="27430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id="{BF8001AA-80FC-E2A1-4153-6F4D1E1FD366}"/>
                    </a:ext>
                  </a:extLst>
                </p:cNvPr>
                <p:cNvSpPr/>
                <p:nvPr/>
              </p:nvSpPr>
              <p:spPr>
                <a:xfrm rot="1648623">
                  <a:off x="8778179" y="4278282"/>
                  <a:ext cx="27432" cy="36574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:a16="http://schemas.microsoft.com/office/drawing/2014/main" id="{E17C010B-3210-D361-FD0A-944FE6BAF0EE}"/>
                    </a:ext>
                  </a:extLst>
                </p:cNvPr>
                <p:cNvSpPr/>
                <p:nvPr/>
              </p:nvSpPr>
              <p:spPr>
                <a:xfrm rot="20582585">
                  <a:off x="8817025" y="4302845"/>
                  <a:ext cx="27432" cy="36574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26F90396-DAC9-0879-E793-4537E0F10613}"/>
                    </a:ext>
                  </a:extLst>
                </p:cNvPr>
                <p:cNvSpPr/>
                <p:nvPr/>
              </p:nvSpPr>
              <p:spPr>
                <a:xfrm rot="17414284">
                  <a:off x="8943643" y="4140555"/>
                  <a:ext cx="27430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B7D86C20-940D-A2CB-53D9-377CF25AA225}"/>
                    </a:ext>
                  </a:extLst>
                </p:cNvPr>
                <p:cNvSpPr/>
                <p:nvPr/>
              </p:nvSpPr>
              <p:spPr>
                <a:xfrm rot="9043087">
                  <a:off x="8883368" y="4342894"/>
                  <a:ext cx="27432" cy="36574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A740DA63-DB50-0FB9-0D43-66359537981A}"/>
                    </a:ext>
                  </a:extLst>
                </p:cNvPr>
                <p:cNvSpPr/>
                <p:nvPr/>
              </p:nvSpPr>
              <p:spPr>
                <a:xfrm rot="5209521">
                  <a:off x="8961292" y="4317659"/>
                  <a:ext cx="27430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4F239E7D-6DAA-FDB1-F151-E149EBFE40BC}"/>
                    </a:ext>
                  </a:extLst>
                </p:cNvPr>
                <p:cNvSpPr/>
                <p:nvPr/>
              </p:nvSpPr>
              <p:spPr>
                <a:xfrm>
                  <a:off x="9018346" y="4329430"/>
                  <a:ext cx="27432" cy="36574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FA1C563D-C9DC-CE6D-CC7D-71E07536DBB8}"/>
                    </a:ext>
                  </a:extLst>
                </p:cNvPr>
                <p:cNvSpPr/>
                <p:nvPr/>
              </p:nvSpPr>
              <p:spPr>
                <a:xfrm rot="18952815">
                  <a:off x="8990273" y="4236276"/>
                  <a:ext cx="27432" cy="36574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62" name="Rectangle: Rounded Corners 661">
                  <a:extLst>
                    <a:ext uri="{FF2B5EF4-FFF2-40B4-BE49-F238E27FC236}">
                      <a16:creationId xmlns:a16="http://schemas.microsoft.com/office/drawing/2014/main" id="{9E3137ED-23E5-426F-F334-8CFCD275AFE1}"/>
                    </a:ext>
                  </a:extLst>
                </p:cNvPr>
                <p:cNvSpPr/>
                <p:nvPr/>
              </p:nvSpPr>
              <p:spPr>
                <a:xfrm>
                  <a:off x="8886837" y="4403660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63" name="Rectangle: Rounded Corners 662">
                  <a:extLst>
                    <a:ext uri="{FF2B5EF4-FFF2-40B4-BE49-F238E27FC236}">
                      <a16:creationId xmlns:a16="http://schemas.microsoft.com/office/drawing/2014/main" id="{475BDC5E-D3DF-BD65-29E9-3F8BEADB3BBD}"/>
                    </a:ext>
                  </a:extLst>
                </p:cNvPr>
                <p:cNvSpPr/>
                <p:nvPr/>
              </p:nvSpPr>
              <p:spPr>
                <a:xfrm>
                  <a:off x="8858112" y="4291291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64" name="Rectangle: Rounded Corners 663">
                  <a:extLst>
                    <a:ext uri="{FF2B5EF4-FFF2-40B4-BE49-F238E27FC236}">
                      <a16:creationId xmlns:a16="http://schemas.microsoft.com/office/drawing/2014/main" id="{8A7DD956-FA8D-453B-5573-CC9064B7C46E}"/>
                    </a:ext>
                  </a:extLst>
                </p:cNvPr>
                <p:cNvSpPr/>
                <p:nvPr/>
              </p:nvSpPr>
              <p:spPr>
                <a:xfrm>
                  <a:off x="8770349" y="4196053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65" name="Rectangle: Rounded Corners 664">
                  <a:extLst>
                    <a:ext uri="{FF2B5EF4-FFF2-40B4-BE49-F238E27FC236}">
                      <a16:creationId xmlns:a16="http://schemas.microsoft.com/office/drawing/2014/main" id="{F92EE8C8-63F5-172C-FC14-AC0967B32C4F}"/>
                    </a:ext>
                  </a:extLst>
                </p:cNvPr>
                <p:cNvSpPr/>
                <p:nvPr/>
              </p:nvSpPr>
              <p:spPr>
                <a:xfrm>
                  <a:off x="9050600" y="4293935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66" name="Rectangle: Rounded Corners 665">
                  <a:extLst>
                    <a:ext uri="{FF2B5EF4-FFF2-40B4-BE49-F238E27FC236}">
                      <a16:creationId xmlns:a16="http://schemas.microsoft.com/office/drawing/2014/main" id="{393D7D03-D90D-062D-96AF-AE2B17F3A6D3}"/>
                    </a:ext>
                  </a:extLst>
                </p:cNvPr>
                <p:cNvSpPr/>
                <p:nvPr/>
              </p:nvSpPr>
              <p:spPr>
                <a:xfrm>
                  <a:off x="8817084" y="4394597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17" name="Group 616">
                <a:extLst>
                  <a:ext uri="{FF2B5EF4-FFF2-40B4-BE49-F238E27FC236}">
                    <a16:creationId xmlns:a16="http://schemas.microsoft.com/office/drawing/2014/main" id="{0B3B5375-267C-F56A-CF3E-8347EF1570BB}"/>
                  </a:ext>
                </a:extLst>
              </p:cNvPr>
              <p:cNvGrpSpPr/>
              <p:nvPr/>
            </p:nvGrpSpPr>
            <p:grpSpPr>
              <a:xfrm rot="21021678">
                <a:off x="3691459" y="4421326"/>
                <a:ext cx="91953" cy="86798"/>
                <a:chOff x="8770354" y="4145966"/>
                <a:chExt cx="307675" cy="276063"/>
              </a:xfrm>
              <a:solidFill>
                <a:srgbClr val="1F8591"/>
              </a:solidFill>
            </p:grpSpPr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82C31173-07BE-E2BA-22F5-A5F88DBF9D65}"/>
                    </a:ext>
                  </a:extLst>
                </p:cNvPr>
                <p:cNvSpPr/>
                <p:nvPr/>
              </p:nvSpPr>
              <p:spPr>
                <a:xfrm rot="5813516">
                  <a:off x="8823868" y="4215585"/>
                  <a:ext cx="27432" cy="27431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40083174-C61A-1955-D16E-7198CFB3DEB8}"/>
                    </a:ext>
                  </a:extLst>
                </p:cNvPr>
                <p:cNvSpPr/>
                <p:nvPr/>
              </p:nvSpPr>
              <p:spPr>
                <a:xfrm rot="15284729">
                  <a:off x="8851300" y="4146465"/>
                  <a:ext cx="27432" cy="27431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8" name="Freeform: Shape 637">
                  <a:extLst>
                    <a:ext uri="{FF2B5EF4-FFF2-40B4-BE49-F238E27FC236}">
                      <a16:creationId xmlns:a16="http://schemas.microsoft.com/office/drawing/2014/main" id="{D09AD6D6-AA90-6FDB-0175-024F10D78106}"/>
                    </a:ext>
                  </a:extLst>
                </p:cNvPr>
                <p:cNvSpPr/>
                <p:nvPr/>
              </p:nvSpPr>
              <p:spPr>
                <a:xfrm rot="4030563">
                  <a:off x="8953983" y="4390331"/>
                  <a:ext cx="27432" cy="27431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9" name="Freeform: Shape 638">
                  <a:extLst>
                    <a:ext uri="{FF2B5EF4-FFF2-40B4-BE49-F238E27FC236}">
                      <a16:creationId xmlns:a16="http://schemas.microsoft.com/office/drawing/2014/main" id="{0036A0A4-9A42-ECE6-FBE0-13DB35D65CE1}"/>
                    </a:ext>
                  </a:extLst>
                </p:cNvPr>
                <p:cNvSpPr/>
                <p:nvPr/>
              </p:nvSpPr>
              <p:spPr>
                <a:xfrm>
                  <a:off x="8878733" y="4215584"/>
                  <a:ext cx="27431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8CBBDF9E-CB9C-5A4E-394D-EBACFF17DBF8}"/>
                    </a:ext>
                  </a:extLst>
                </p:cNvPr>
                <p:cNvSpPr/>
                <p:nvPr/>
              </p:nvSpPr>
              <p:spPr>
                <a:xfrm rot="1648623">
                  <a:off x="8778177" y="4278358"/>
                  <a:ext cx="27431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1C7DA42F-BE4C-3635-3737-4009352731F7}"/>
                    </a:ext>
                  </a:extLst>
                </p:cNvPr>
                <p:cNvSpPr/>
                <p:nvPr/>
              </p:nvSpPr>
              <p:spPr>
                <a:xfrm rot="20582585">
                  <a:off x="8817023" y="4302921"/>
                  <a:ext cx="27431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AB652BCB-62FB-1491-43F5-B8D70B7FD010}"/>
                    </a:ext>
                  </a:extLst>
                </p:cNvPr>
                <p:cNvSpPr/>
                <p:nvPr/>
              </p:nvSpPr>
              <p:spPr>
                <a:xfrm rot="9043087">
                  <a:off x="8883369" y="4342975"/>
                  <a:ext cx="27431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id="{FC4938F9-B763-245E-B61F-67119632A0E7}"/>
                    </a:ext>
                  </a:extLst>
                </p:cNvPr>
                <p:cNvSpPr/>
                <p:nvPr/>
              </p:nvSpPr>
              <p:spPr>
                <a:xfrm rot="5209521">
                  <a:off x="8961288" y="4317744"/>
                  <a:ext cx="27432" cy="36575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:a16="http://schemas.microsoft.com/office/drawing/2014/main" id="{7674D9BF-0971-11A1-9DDE-FA2BC66B788B}"/>
                    </a:ext>
                  </a:extLst>
                </p:cNvPr>
                <p:cNvSpPr/>
                <p:nvPr/>
              </p:nvSpPr>
              <p:spPr>
                <a:xfrm>
                  <a:off x="9018347" y="4329514"/>
                  <a:ext cx="27431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5" name="Rectangle: Rounded Corners 644">
                  <a:extLst>
                    <a:ext uri="{FF2B5EF4-FFF2-40B4-BE49-F238E27FC236}">
                      <a16:creationId xmlns:a16="http://schemas.microsoft.com/office/drawing/2014/main" id="{ED28664D-CDE3-FDD0-23D0-D53EC45612C7}"/>
                    </a:ext>
                  </a:extLst>
                </p:cNvPr>
                <p:cNvSpPr/>
                <p:nvPr/>
              </p:nvSpPr>
              <p:spPr>
                <a:xfrm>
                  <a:off x="8886839" y="4403741"/>
                  <a:ext cx="27431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6" name="Rectangle: Rounded Corners 645">
                  <a:extLst>
                    <a:ext uri="{FF2B5EF4-FFF2-40B4-BE49-F238E27FC236}">
                      <a16:creationId xmlns:a16="http://schemas.microsoft.com/office/drawing/2014/main" id="{8988E429-F0BC-2471-7B38-1521D8FCA452}"/>
                    </a:ext>
                  </a:extLst>
                </p:cNvPr>
                <p:cNvSpPr/>
                <p:nvPr/>
              </p:nvSpPr>
              <p:spPr>
                <a:xfrm>
                  <a:off x="8858111" y="4291368"/>
                  <a:ext cx="27431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7" name="Rectangle: Rounded Corners 646">
                  <a:extLst>
                    <a:ext uri="{FF2B5EF4-FFF2-40B4-BE49-F238E27FC236}">
                      <a16:creationId xmlns:a16="http://schemas.microsoft.com/office/drawing/2014/main" id="{A32576E6-9F91-3D5D-007A-913B8A5E027E}"/>
                    </a:ext>
                  </a:extLst>
                </p:cNvPr>
                <p:cNvSpPr/>
                <p:nvPr/>
              </p:nvSpPr>
              <p:spPr>
                <a:xfrm>
                  <a:off x="8770354" y="4196135"/>
                  <a:ext cx="27430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8" name="Rectangle: Rounded Corners 647">
                  <a:extLst>
                    <a:ext uri="{FF2B5EF4-FFF2-40B4-BE49-F238E27FC236}">
                      <a16:creationId xmlns:a16="http://schemas.microsoft.com/office/drawing/2014/main" id="{3D503B2A-2973-50EA-AADA-75ACC02082F3}"/>
                    </a:ext>
                  </a:extLst>
                </p:cNvPr>
                <p:cNvSpPr/>
                <p:nvPr/>
              </p:nvSpPr>
              <p:spPr>
                <a:xfrm>
                  <a:off x="9050598" y="4293979"/>
                  <a:ext cx="27431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49" name="Rectangle: Rounded Corners 648">
                  <a:extLst>
                    <a:ext uri="{FF2B5EF4-FFF2-40B4-BE49-F238E27FC236}">
                      <a16:creationId xmlns:a16="http://schemas.microsoft.com/office/drawing/2014/main" id="{A869E6CE-0A02-17C1-318D-63E4809D355A}"/>
                    </a:ext>
                  </a:extLst>
                </p:cNvPr>
                <p:cNvSpPr/>
                <p:nvPr/>
              </p:nvSpPr>
              <p:spPr>
                <a:xfrm>
                  <a:off x="8817175" y="4394579"/>
                  <a:ext cx="27431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50" name="Rectangle: Rounded Corners 649">
                  <a:extLst>
                    <a:ext uri="{FF2B5EF4-FFF2-40B4-BE49-F238E27FC236}">
                      <a16:creationId xmlns:a16="http://schemas.microsoft.com/office/drawing/2014/main" id="{33B1579B-B236-A234-C639-2EDB5F9FCEC3}"/>
                    </a:ext>
                  </a:extLst>
                </p:cNvPr>
                <p:cNvSpPr/>
                <p:nvPr/>
              </p:nvSpPr>
              <p:spPr>
                <a:xfrm>
                  <a:off x="8894096" y="4145966"/>
                  <a:ext cx="27431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F8D85BB3-1801-8909-0186-33EACA194D0C}"/>
                  </a:ext>
                </a:extLst>
              </p:cNvPr>
              <p:cNvGrpSpPr/>
              <p:nvPr/>
            </p:nvGrpSpPr>
            <p:grpSpPr>
              <a:xfrm rot="5697808">
                <a:off x="3723747" y="4425453"/>
                <a:ext cx="96729" cy="82718"/>
                <a:chOff x="8770428" y="4145199"/>
                <a:chExt cx="307648" cy="276774"/>
              </a:xfrm>
              <a:solidFill>
                <a:srgbClr val="1F8591"/>
              </a:solidFill>
            </p:grpSpPr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A647630E-EFF5-48A3-AE96-6B0B9FE9F247}"/>
                    </a:ext>
                  </a:extLst>
                </p:cNvPr>
                <p:cNvSpPr/>
                <p:nvPr/>
              </p:nvSpPr>
              <p:spPr>
                <a:xfrm rot="5813516">
                  <a:off x="8823960" y="4215557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2200C1CF-691D-E413-F7D6-042E81AAF25C}"/>
                    </a:ext>
                  </a:extLst>
                </p:cNvPr>
                <p:cNvSpPr/>
                <p:nvPr/>
              </p:nvSpPr>
              <p:spPr>
                <a:xfrm rot="6799576">
                  <a:off x="8855961" y="4253024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E95B7655-B424-2009-4DD4-E596BD630050}"/>
                    </a:ext>
                  </a:extLst>
                </p:cNvPr>
                <p:cNvSpPr/>
                <p:nvPr/>
              </p:nvSpPr>
              <p:spPr>
                <a:xfrm>
                  <a:off x="8950089" y="4188126"/>
                  <a:ext cx="27432" cy="27430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ED020C08-1C26-287F-F985-B19F5CED6933}"/>
                    </a:ext>
                  </a:extLst>
                </p:cNvPr>
                <p:cNvSpPr/>
                <p:nvPr/>
              </p:nvSpPr>
              <p:spPr>
                <a:xfrm rot="15284729">
                  <a:off x="8851392" y="4146437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38FD1258-6D07-3002-4E4C-9EF53F37DF29}"/>
                    </a:ext>
                  </a:extLst>
                </p:cNvPr>
                <p:cNvSpPr/>
                <p:nvPr/>
              </p:nvSpPr>
              <p:spPr>
                <a:xfrm rot="4030563">
                  <a:off x="8954075" y="4390303"/>
                  <a:ext cx="27430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0B394E18-0950-776F-754B-0A63E6E81130}"/>
                    </a:ext>
                  </a:extLst>
                </p:cNvPr>
                <p:cNvSpPr/>
                <p:nvPr/>
              </p:nvSpPr>
              <p:spPr>
                <a:xfrm>
                  <a:off x="8878821" y="4215558"/>
                  <a:ext cx="27432" cy="27430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4E460F87-BEC5-F913-E6C1-D37A0E45D407}"/>
                    </a:ext>
                  </a:extLst>
                </p:cNvPr>
                <p:cNvSpPr/>
                <p:nvPr/>
              </p:nvSpPr>
              <p:spPr>
                <a:xfrm rot="1648623">
                  <a:off x="8778266" y="4278330"/>
                  <a:ext cx="27432" cy="36575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C599D951-B276-270E-F481-9460610A8101}"/>
                    </a:ext>
                  </a:extLst>
                </p:cNvPr>
                <p:cNvSpPr/>
                <p:nvPr/>
              </p:nvSpPr>
              <p:spPr>
                <a:xfrm rot="17414284">
                  <a:off x="8943733" y="4140627"/>
                  <a:ext cx="27431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F3C2FC49-77BD-9905-D65E-3F1D1BD3BEF3}"/>
                    </a:ext>
                  </a:extLst>
                </p:cNvPr>
                <p:cNvSpPr/>
                <p:nvPr/>
              </p:nvSpPr>
              <p:spPr>
                <a:xfrm rot="9043087">
                  <a:off x="8883460" y="4342967"/>
                  <a:ext cx="27432" cy="36575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C604DC32-F9C8-6D78-4FCB-78F0C73655B2}"/>
                    </a:ext>
                  </a:extLst>
                </p:cNvPr>
                <p:cNvSpPr/>
                <p:nvPr/>
              </p:nvSpPr>
              <p:spPr>
                <a:xfrm rot="5209521">
                  <a:off x="8961383" y="4317733"/>
                  <a:ext cx="27431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B7D87917-0D64-7F72-5233-278D3CDF783D}"/>
                    </a:ext>
                  </a:extLst>
                </p:cNvPr>
                <p:cNvSpPr/>
                <p:nvPr/>
              </p:nvSpPr>
              <p:spPr>
                <a:xfrm>
                  <a:off x="9018438" y="4329506"/>
                  <a:ext cx="27432" cy="36575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F9655611-4781-AA0E-F3D2-D8C1FC9F1528}"/>
                    </a:ext>
                  </a:extLst>
                </p:cNvPr>
                <p:cNvSpPr/>
                <p:nvPr/>
              </p:nvSpPr>
              <p:spPr>
                <a:xfrm rot="18952815">
                  <a:off x="8990364" y="4236351"/>
                  <a:ext cx="27432" cy="36575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2" name="Rectangle: Rounded Corners 631">
                  <a:extLst>
                    <a:ext uri="{FF2B5EF4-FFF2-40B4-BE49-F238E27FC236}">
                      <a16:creationId xmlns:a16="http://schemas.microsoft.com/office/drawing/2014/main" id="{8350D0DA-529C-AE2E-DA1B-101679A3C101}"/>
                    </a:ext>
                  </a:extLst>
                </p:cNvPr>
                <p:cNvSpPr/>
                <p:nvPr/>
              </p:nvSpPr>
              <p:spPr>
                <a:xfrm>
                  <a:off x="8886932" y="4403684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3" name="Rectangle: Rounded Corners 632">
                  <a:extLst>
                    <a:ext uri="{FF2B5EF4-FFF2-40B4-BE49-F238E27FC236}">
                      <a16:creationId xmlns:a16="http://schemas.microsoft.com/office/drawing/2014/main" id="{21104337-5B17-AD7B-6038-5DF4E6CDC05A}"/>
                    </a:ext>
                  </a:extLst>
                </p:cNvPr>
                <p:cNvSpPr/>
                <p:nvPr/>
              </p:nvSpPr>
              <p:spPr>
                <a:xfrm>
                  <a:off x="8770428" y="4196134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4" name="Rectangle: Rounded Corners 633">
                  <a:extLst>
                    <a:ext uri="{FF2B5EF4-FFF2-40B4-BE49-F238E27FC236}">
                      <a16:creationId xmlns:a16="http://schemas.microsoft.com/office/drawing/2014/main" id="{E993AA56-D2DD-99E7-C776-2353A18F0EF9}"/>
                    </a:ext>
                  </a:extLst>
                </p:cNvPr>
                <p:cNvSpPr/>
                <p:nvPr/>
              </p:nvSpPr>
              <p:spPr>
                <a:xfrm>
                  <a:off x="8924922" y="4239979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5" name="Rectangle: Rounded Corners 634">
                  <a:extLst>
                    <a:ext uri="{FF2B5EF4-FFF2-40B4-BE49-F238E27FC236}">
                      <a16:creationId xmlns:a16="http://schemas.microsoft.com/office/drawing/2014/main" id="{8E6FAEEC-E804-6F11-E36C-3C4E26EFAD14}"/>
                    </a:ext>
                  </a:extLst>
                </p:cNvPr>
                <p:cNvSpPr/>
                <p:nvPr/>
              </p:nvSpPr>
              <p:spPr>
                <a:xfrm>
                  <a:off x="9050644" y="4293981"/>
                  <a:ext cx="27432" cy="18289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1F8591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9" name="Oval 618">
                <a:extLst>
                  <a:ext uri="{FF2B5EF4-FFF2-40B4-BE49-F238E27FC236}">
                    <a16:creationId xmlns:a16="http://schemas.microsoft.com/office/drawing/2014/main" id="{3DC45CDC-9612-6268-EE3F-33CD6BC0D5C9}"/>
                  </a:ext>
                </a:extLst>
              </p:cNvPr>
              <p:cNvSpPr/>
              <p:nvPr/>
            </p:nvSpPr>
            <p:spPr>
              <a:xfrm>
                <a:off x="3758623" y="4408237"/>
                <a:ext cx="58114" cy="79013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B3E6EC"/>
                  </a:gs>
                  <a:gs pos="73000">
                    <a:srgbClr val="1F8591"/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solidFill>
                  <a:srgbClr val="1F859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pic>
          <p:nvPicPr>
            <p:cNvPr id="756" name="Picture 755">
              <a:extLst>
                <a:ext uri="{FF2B5EF4-FFF2-40B4-BE49-F238E27FC236}">
                  <a16:creationId xmlns:a16="http://schemas.microsoft.com/office/drawing/2014/main" id="{50CB6EE3-9E23-403F-0804-3C47CA8C332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 rot="1655905">
              <a:off x="5664569" y="4752590"/>
              <a:ext cx="336687" cy="361145"/>
            </a:xfrm>
            <a:prstGeom prst="rect">
              <a:avLst/>
            </a:prstGeom>
          </p:spPr>
        </p:pic>
        <p:sp>
          <p:nvSpPr>
            <p:cNvPr id="757" name="TextBox 756">
              <a:extLst>
                <a:ext uri="{FF2B5EF4-FFF2-40B4-BE49-F238E27FC236}">
                  <a16:creationId xmlns:a16="http://schemas.microsoft.com/office/drawing/2014/main" id="{00C87B14-0474-430C-D701-3227C474F8E3}"/>
                </a:ext>
              </a:extLst>
            </p:cNvPr>
            <p:cNvSpPr txBox="1"/>
            <p:nvPr/>
          </p:nvSpPr>
          <p:spPr>
            <a:xfrm>
              <a:off x="4796592" y="5149370"/>
              <a:ext cx="2072640" cy="28687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0" cap="none" spc="0" normalizeH="0" baseline="0" noProof="0" err="1">
                  <a:ln>
                    <a:noFill/>
                  </a:ln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FeNO</a:t>
              </a:r>
              <a:endParaRPr kumimoji="0" lang="en-GB" sz="12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ea typeface="+mn-ea"/>
                <a:cs typeface="Arial" panose="020B0604020202020204" pitchFamily="34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4A660D0-EEE8-04A7-F187-E67D8A464B2E}"/>
                </a:ext>
              </a:extLst>
            </p:cNvPr>
            <p:cNvGrpSpPr/>
            <p:nvPr/>
          </p:nvGrpSpPr>
          <p:grpSpPr>
            <a:xfrm>
              <a:off x="8184632" y="4786021"/>
              <a:ext cx="292405" cy="294859"/>
              <a:chOff x="9684601" y="4290721"/>
              <a:chExt cx="292405" cy="294859"/>
            </a:xfrm>
          </p:grpSpPr>
          <p:sp>
            <p:nvSpPr>
              <p:cNvPr id="1154" name="Oval 1153">
                <a:extLst>
                  <a:ext uri="{FF2B5EF4-FFF2-40B4-BE49-F238E27FC236}">
                    <a16:creationId xmlns:a16="http://schemas.microsoft.com/office/drawing/2014/main" id="{389E4CEF-5F6F-5A5E-0336-224243532FF9}"/>
                  </a:ext>
                </a:extLst>
              </p:cNvPr>
              <p:cNvSpPr/>
              <p:nvPr/>
            </p:nvSpPr>
            <p:spPr>
              <a:xfrm rot="13350220">
                <a:off x="9684601" y="4290798"/>
                <a:ext cx="292335" cy="294782"/>
              </a:xfrm>
              <a:prstGeom prst="ellipse">
                <a:avLst/>
              </a:prstGeom>
              <a:gradFill flip="none" rotWithShape="1">
                <a:gsLst>
                  <a:gs pos="15000">
                    <a:srgbClr val="3F4444">
                      <a:lumMod val="40000"/>
                      <a:lumOff val="60000"/>
                    </a:srgbClr>
                  </a:gs>
                  <a:gs pos="88000">
                    <a:srgbClr val="3F4444"/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0000">
                    <a:lumMod val="50000"/>
                    <a:lumOff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3EE19AD3-7E60-0D1B-2CA1-71B20DA298FF}"/>
                  </a:ext>
                </a:extLst>
              </p:cNvPr>
              <p:cNvSpPr/>
              <p:nvPr/>
            </p:nvSpPr>
            <p:spPr>
              <a:xfrm rot="19163736">
                <a:off x="9878097" y="4467918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009DAB44-5FE2-9ABA-A707-67A0A8D8AA5D}"/>
                  </a:ext>
                </a:extLst>
              </p:cNvPr>
              <p:cNvSpPr/>
              <p:nvPr/>
            </p:nvSpPr>
            <p:spPr>
              <a:xfrm rot="20149796">
                <a:off x="9879131" y="4441417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4BB27960-4E74-6772-C1F4-E46711FB9D04}"/>
                  </a:ext>
                </a:extLst>
              </p:cNvPr>
              <p:cNvSpPr/>
              <p:nvPr/>
            </p:nvSpPr>
            <p:spPr>
              <a:xfrm rot="13350220">
                <a:off x="9818338" y="4433132"/>
                <a:ext cx="14694" cy="14817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983F9A22-9C77-7450-CD9B-E3B604F5917F}"/>
                  </a:ext>
                </a:extLst>
              </p:cNvPr>
              <p:cNvSpPr/>
              <p:nvPr/>
            </p:nvSpPr>
            <p:spPr>
              <a:xfrm rot="7034949">
                <a:off x="9842039" y="4485514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3997D1A8-4937-68BC-D4B8-32E513ACFBAD}"/>
                  </a:ext>
                </a:extLst>
              </p:cNvPr>
              <p:cNvSpPr/>
              <p:nvPr/>
            </p:nvSpPr>
            <p:spPr>
              <a:xfrm rot="17380783">
                <a:off x="9890485" y="4351243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B402C888-3B5B-DF3A-90C8-9C0676724A04}"/>
                  </a:ext>
                </a:extLst>
              </p:cNvPr>
              <p:cNvSpPr/>
              <p:nvPr/>
            </p:nvSpPr>
            <p:spPr>
              <a:xfrm rot="13350220">
                <a:off x="9856492" y="4448001"/>
                <a:ext cx="14694" cy="14817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719A42E1-A158-DC91-B2B8-04C9E23A89DF}"/>
                  </a:ext>
                </a:extLst>
              </p:cNvPr>
              <p:cNvSpPr/>
              <p:nvPr/>
            </p:nvSpPr>
            <p:spPr>
              <a:xfrm rot="14998843">
                <a:off x="9920779" y="4455106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809875BC-5DEC-25E0-FD2F-277402B32E83}"/>
                  </a:ext>
                </a:extLst>
              </p:cNvPr>
              <p:cNvSpPr/>
              <p:nvPr/>
            </p:nvSpPr>
            <p:spPr>
              <a:xfrm rot="12332805">
                <a:off x="9914402" y="4431266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4EBE0B77-AAD4-846E-B59E-22E89565CC20}"/>
                  </a:ext>
                </a:extLst>
              </p:cNvPr>
              <p:cNvSpPr/>
              <p:nvPr/>
            </p:nvSpPr>
            <p:spPr>
              <a:xfrm rot="9164504">
                <a:off x="9805115" y="4450148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4D6D760F-FA62-67A0-80E1-EEBFFBD0300C}"/>
                  </a:ext>
                </a:extLst>
              </p:cNvPr>
              <p:cNvSpPr/>
              <p:nvPr/>
            </p:nvSpPr>
            <p:spPr>
              <a:xfrm rot="793307">
                <a:off x="9902820" y="4391305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A1C5254A-3EA3-CC2E-DF1B-136195B94AA3}"/>
                  </a:ext>
                </a:extLst>
              </p:cNvPr>
              <p:cNvSpPr/>
              <p:nvPr/>
            </p:nvSpPr>
            <p:spPr>
              <a:xfrm rot="18559741">
                <a:off x="9862778" y="4373235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0714E4F9-DA1C-45D6-CE39-58D80F00695A}"/>
                  </a:ext>
                </a:extLst>
              </p:cNvPr>
              <p:cNvSpPr/>
              <p:nvPr/>
            </p:nvSpPr>
            <p:spPr>
              <a:xfrm rot="13350220">
                <a:off x="9844603" y="4347816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20" name="Rectangle: Rounded Corners 1219">
                <a:extLst>
                  <a:ext uri="{FF2B5EF4-FFF2-40B4-BE49-F238E27FC236}">
                    <a16:creationId xmlns:a16="http://schemas.microsoft.com/office/drawing/2014/main" id="{13B38574-F6BC-0B4A-05CD-0522E3BF6955}"/>
                  </a:ext>
                </a:extLst>
              </p:cNvPr>
              <p:cNvSpPr/>
              <p:nvPr/>
            </p:nvSpPr>
            <p:spPr>
              <a:xfrm rot="13350220">
                <a:off x="9920280" y="4374440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21" name="Rectangle: Rounded Corners 1220">
                <a:extLst>
                  <a:ext uri="{FF2B5EF4-FFF2-40B4-BE49-F238E27FC236}">
                    <a16:creationId xmlns:a16="http://schemas.microsoft.com/office/drawing/2014/main" id="{3EAA3FC3-A231-B496-2222-E807F1C1F08D}"/>
                  </a:ext>
                </a:extLst>
              </p:cNvPr>
              <p:cNvSpPr/>
              <p:nvPr/>
            </p:nvSpPr>
            <p:spPr>
              <a:xfrm rot="13350220">
                <a:off x="9890617" y="4429583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22" name="Rectangle: Rounded Corners 1221">
                <a:extLst>
                  <a:ext uri="{FF2B5EF4-FFF2-40B4-BE49-F238E27FC236}">
                    <a16:creationId xmlns:a16="http://schemas.microsoft.com/office/drawing/2014/main" id="{AF44A102-3044-A148-D96F-598067BC8037}"/>
                  </a:ext>
                </a:extLst>
              </p:cNvPr>
              <p:cNvSpPr/>
              <p:nvPr/>
            </p:nvSpPr>
            <p:spPr>
              <a:xfrm rot="13350220">
                <a:off x="9890514" y="4499261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23" name="Rectangle: Rounded Corners 1222">
                <a:extLst>
                  <a:ext uri="{FF2B5EF4-FFF2-40B4-BE49-F238E27FC236}">
                    <a16:creationId xmlns:a16="http://schemas.microsoft.com/office/drawing/2014/main" id="{49798AD5-FB24-3A26-7B9A-8D6713F04238}"/>
                  </a:ext>
                </a:extLst>
              </p:cNvPr>
              <p:cNvSpPr/>
              <p:nvPr/>
            </p:nvSpPr>
            <p:spPr>
              <a:xfrm rot="13350220">
                <a:off x="9845558" y="4425870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24" name="Rectangle: Rounded Corners 1223">
                <a:extLst>
                  <a:ext uri="{FF2B5EF4-FFF2-40B4-BE49-F238E27FC236}">
                    <a16:creationId xmlns:a16="http://schemas.microsoft.com/office/drawing/2014/main" id="{C0C682F5-0415-EDBE-0F5B-1323722A451D}"/>
                  </a:ext>
                </a:extLst>
              </p:cNvPr>
              <p:cNvSpPr/>
              <p:nvPr/>
            </p:nvSpPr>
            <p:spPr>
              <a:xfrm rot="13350220">
                <a:off x="9815563" y="4358887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25" name="Rectangle: Rounded Corners 1224">
                <a:extLst>
                  <a:ext uri="{FF2B5EF4-FFF2-40B4-BE49-F238E27FC236}">
                    <a16:creationId xmlns:a16="http://schemas.microsoft.com/office/drawing/2014/main" id="{976A2793-5A25-E55A-C252-7080FCD453D0}"/>
                  </a:ext>
                </a:extLst>
              </p:cNvPr>
              <p:cNvSpPr/>
              <p:nvPr/>
            </p:nvSpPr>
            <p:spPr>
              <a:xfrm rot="13350220">
                <a:off x="9944513" y="4403348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720327B8-C0F3-EA52-9559-80C32B8D1259}"/>
                  </a:ext>
                </a:extLst>
              </p:cNvPr>
              <p:cNvSpPr/>
              <p:nvPr/>
            </p:nvSpPr>
            <p:spPr>
              <a:xfrm rot="5884112">
                <a:off x="9790915" y="4448074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5DC0BF19-81C1-551C-A081-F4298DD62346}"/>
                  </a:ext>
                </a:extLst>
              </p:cNvPr>
              <p:cNvSpPr/>
              <p:nvPr/>
            </p:nvSpPr>
            <p:spPr>
              <a:xfrm rot="15355325">
                <a:off x="9806373" y="4411049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071CFF73-FE81-7A57-BE25-FDE343916917}"/>
                  </a:ext>
                </a:extLst>
              </p:cNvPr>
              <p:cNvSpPr/>
              <p:nvPr/>
            </p:nvSpPr>
            <p:spPr>
              <a:xfrm rot="4101159">
                <a:off x="9858660" y="4543872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8B07EB61-2019-BED6-B385-4AB0F5C65D8A}"/>
                  </a:ext>
                </a:extLst>
              </p:cNvPr>
              <p:cNvSpPr/>
              <p:nvPr/>
            </p:nvSpPr>
            <p:spPr>
              <a:xfrm rot="70596">
                <a:off x="9846977" y="4488016"/>
                <a:ext cx="14694" cy="14817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A7927436-7777-5DBB-8994-8C47668C0FD7}"/>
                  </a:ext>
                </a:extLst>
              </p:cNvPr>
              <p:cNvSpPr/>
              <p:nvPr/>
            </p:nvSpPr>
            <p:spPr>
              <a:xfrm rot="1719219">
                <a:off x="9765760" y="4481409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441BB2F5-B43A-371D-E8B0-A0964A4DD8ED}"/>
                  </a:ext>
                </a:extLst>
              </p:cNvPr>
              <p:cNvSpPr/>
              <p:nvPr/>
            </p:nvSpPr>
            <p:spPr>
              <a:xfrm rot="20653181">
                <a:off x="9786292" y="4495100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D37B6473-57BC-1403-729E-3BF98332471B}"/>
                  </a:ext>
                </a:extLst>
              </p:cNvPr>
              <p:cNvSpPr/>
              <p:nvPr/>
            </p:nvSpPr>
            <p:spPr>
              <a:xfrm rot="17484880">
                <a:off x="9855839" y="4408936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5DA161FE-F926-58C3-894F-51506F6F516F}"/>
                  </a:ext>
                </a:extLst>
              </p:cNvPr>
              <p:cNvSpPr/>
              <p:nvPr/>
            </p:nvSpPr>
            <p:spPr>
              <a:xfrm rot="9113683">
                <a:off x="9821378" y="4517461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2A15952E-E147-9C75-45E5-05BAFE5CAC20}"/>
                  </a:ext>
                </a:extLst>
              </p:cNvPr>
              <p:cNvSpPr/>
              <p:nvPr/>
            </p:nvSpPr>
            <p:spPr>
              <a:xfrm rot="5280117">
                <a:off x="9863326" y="4504773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72FB02AE-8BE3-DB03-D015-94554A3FDE81}"/>
                  </a:ext>
                </a:extLst>
              </p:cNvPr>
              <p:cNvSpPr/>
              <p:nvPr/>
            </p:nvSpPr>
            <p:spPr>
              <a:xfrm rot="70596">
                <a:off x="9893814" y="4511675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F28CE566-3A78-FD0F-F530-729DA1A53E47}"/>
                  </a:ext>
                </a:extLst>
              </p:cNvPr>
              <p:cNvSpPr/>
              <p:nvPr/>
            </p:nvSpPr>
            <p:spPr>
              <a:xfrm rot="19023411">
                <a:off x="9879813" y="4461060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3" name="Rectangle: Rounded Corners 1202">
                <a:extLst>
                  <a:ext uri="{FF2B5EF4-FFF2-40B4-BE49-F238E27FC236}">
                    <a16:creationId xmlns:a16="http://schemas.microsoft.com/office/drawing/2014/main" id="{9F0DABCA-64BD-ABFF-936D-2AFF2DB46709}"/>
                  </a:ext>
                </a:extLst>
              </p:cNvPr>
              <p:cNvSpPr/>
              <p:nvPr/>
            </p:nvSpPr>
            <p:spPr>
              <a:xfrm rot="70596">
                <a:off x="9822665" y="4550303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4" name="Rectangle: Rounded Corners 1203">
                <a:extLst>
                  <a:ext uri="{FF2B5EF4-FFF2-40B4-BE49-F238E27FC236}">
                    <a16:creationId xmlns:a16="http://schemas.microsoft.com/office/drawing/2014/main" id="{33A6C438-475B-B0B1-7896-C82E740D4AF3}"/>
                  </a:ext>
                </a:extLst>
              </p:cNvPr>
              <p:cNvSpPr/>
              <p:nvPr/>
            </p:nvSpPr>
            <p:spPr>
              <a:xfrm rot="70596">
                <a:off x="9808526" y="4489305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5" name="Rectangle: Rounded Corners 1204">
                <a:extLst>
                  <a:ext uri="{FF2B5EF4-FFF2-40B4-BE49-F238E27FC236}">
                    <a16:creationId xmlns:a16="http://schemas.microsoft.com/office/drawing/2014/main" id="{5172D415-1AB9-7B6F-5987-588AA899E358}"/>
                  </a:ext>
                </a:extLst>
              </p:cNvPr>
              <p:cNvSpPr/>
              <p:nvPr/>
            </p:nvSpPr>
            <p:spPr>
              <a:xfrm rot="70596">
                <a:off x="9762591" y="4436912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6" name="Rectangle: Rounded Corners 1205">
                <a:extLst>
                  <a:ext uri="{FF2B5EF4-FFF2-40B4-BE49-F238E27FC236}">
                    <a16:creationId xmlns:a16="http://schemas.microsoft.com/office/drawing/2014/main" id="{EE04C010-7A60-2C41-A7DC-48EEBFA52047}"/>
                  </a:ext>
                </a:extLst>
              </p:cNvPr>
              <p:cNvSpPr/>
              <p:nvPr/>
            </p:nvSpPr>
            <p:spPr>
              <a:xfrm rot="70596">
                <a:off x="9911573" y="4492832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207" name="Rectangle: Rounded Corners 1206">
                <a:extLst>
                  <a:ext uri="{FF2B5EF4-FFF2-40B4-BE49-F238E27FC236}">
                    <a16:creationId xmlns:a16="http://schemas.microsoft.com/office/drawing/2014/main" id="{FA0EABDE-7BEB-1C0D-603F-537E0173C83C}"/>
                  </a:ext>
                </a:extLst>
              </p:cNvPr>
              <p:cNvSpPr/>
              <p:nvPr/>
            </p:nvSpPr>
            <p:spPr>
              <a:xfrm rot="70596">
                <a:off x="9785376" y="4544598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AA56DD09-D405-F1F7-7015-E7017217EFBA}"/>
                  </a:ext>
                </a:extLst>
              </p:cNvPr>
              <p:cNvSpPr/>
              <p:nvPr/>
            </p:nvSpPr>
            <p:spPr>
              <a:xfrm rot="12887606">
                <a:off x="9860266" y="4363476"/>
                <a:ext cx="14694" cy="14817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3B072D6D-82F7-6EC1-10D4-6FB3367CB3CD}"/>
                  </a:ext>
                </a:extLst>
              </p:cNvPr>
              <p:cNvSpPr/>
              <p:nvPr/>
            </p:nvSpPr>
            <p:spPr>
              <a:xfrm rot="758819">
                <a:off x="9886053" y="4393897"/>
                <a:ext cx="14694" cy="14817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F7A2AAD8-DA94-CEF3-5536-A9D6B2C1F6A9}"/>
                  </a:ext>
                </a:extLst>
              </p:cNvPr>
              <p:cNvSpPr/>
              <p:nvPr/>
            </p:nvSpPr>
            <p:spPr>
              <a:xfrm rot="11104653">
                <a:off x="9744655" y="4381785"/>
                <a:ext cx="14694" cy="14817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0623DEBF-87CF-79BB-C9BB-41759C3F6CB5}"/>
                  </a:ext>
                </a:extLst>
              </p:cNvPr>
              <p:cNvSpPr/>
              <p:nvPr/>
            </p:nvSpPr>
            <p:spPr>
              <a:xfrm rot="7074090">
                <a:off x="9846337" y="4389727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ABF6D450-D45C-24AE-EC81-0C40A807AEF9}"/>
                  </a:ext>
                </a:extLst>
              </p:cNvPr>
              <p:cNvSpPr/>
              <p:nvPr/>
            </p:nvSpPr>
            <p:spPr>
              <a:xfrm rot="8722713">
                <a:off x="9839873" y="4322397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5C74CEE8-42F6-BD96-5B98-AFDD77B2DAA5}"/>
                  </a:ext>
                </a:extLst>
              </p:cNvPr>
              <p:cNvSpPr/>
              <p:nvPr/>
            </p:nvSpPr>
            <p:spPr>
              <a:xfrm rot="6056675">
                <a:off x="9818426" y="4334783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9B146ACD-71D1-4928-51B3-26E6896B7E08}"/>
                  </a:ext>
                </a:extLst>
              </p:cNvPr>
              <p:cNvSpPr/>
              <p:nvPr/>
            </p:nvSpPr>
            <p:spPr>
              <a:xfrm rot="16117177">
                <a:off x="9782695" y="4356413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674FCBB0-1820-4389-D12E-10F9380DD560}"/>
                  </a:ext>
                </a:extLst>
              </p:cNvPr>
              <p:cNvSpPr/>
              <p:nvPr/>
            </p:nvSpPr>
            <p:spPr>
              <a:xfrm rot="12283611">
                <a:off x="9775007" y="4399852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C1BBFF47-724D-3CEB-0A27-79CB3A66950F}"/>
                  </a:ext>
                </a:extLst>
              </p:cNvPr>
              <p:cNvSpPr/>
              <p:nvPr/>
            </p:nvSpPr>
            <p:spPr>
              <a:xfrm rot="7074090">
                <a:off x="9754951" y="4424220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6" name="Rectangle: Rounded Corners 1185">
                <a:extLst>
                  <a:ext uri="{FF2B5EF4-FFF2-40B4-BE49-F238E27FC236}">
                    <a16:creationId xmlns:a16="http://schemas.microsoft.com/office/drawing/2014/main" id="{67C461A3-0BAB-13A5-844B-A3A7F83410C0}"/>
                  </a:ext>
                </a:extLst>
              </p:cNvPr>
              <p:cNvSpPr/>
              <p:nvPr/>
            </p:nvSpPr>
            <p:spPr>
              <a:xfrm rot="7074090">
                <a:off x="9757390" y="4350033"/>
                <a:ext cx="14817" cy="9796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7" name="Rectangle: Rounded Corners 1186">
                <a:extLst>
                  <a:ext uri="{FF2B5EF4-FFF2-40B4-BE49-F238E27FC236}">
                    <a16:creationId xmlns:a16="http://schemas.microsoft.com/office/drawing/2014/main" id="{703F4167-13D5-2D7A-4365-86E00E6DE6EB}"/>
                  </a:ext>
                </a:extLst>
              </p:cNvPr>
              <p:cNvSpPr/>
              <p:nvPr/>
            </p:nvSpPr>
            <p:spPr>
              <a:xfrm rot="7074090">
                <a:off x="9817846" y="4364487"/>
                <a:ext cx="14817" cy="9796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8" name="Rectangle: Rounded Corners 1187">
                <a:extLst>
                  <a:ext uri="{FF2B5EF4-FFF2-40B4-BE49-F238E27FC236}">
                    <a16:creationId xmlns:a16="http://schemas.microsoft.com/office/drawing/2014/main" id="{A85A3230-5AB3-0A3B-414E-C49093ECEAA2}"/>
                  </a:ext>
                </a:extLst>
              </p:cNvPr>
              <p:cNvSpPr/>
              <p:nvPr/>
            </p:nvSpPr>
            <p:spPr>
              <a:xfrm rot="7074090">
                <a:off x="9885107" y="4346473"/>
                <a:ext cx="14817" cy="9796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89" name="Rectangle: Rounded Corners 1188">
                <a:extLst>
                  <a:ext uri="{FF2B5EF4-FFF2-40B4-BE49-F238E27FC236}">
                    <a16:creationId xmlns:a16="http://schemas.microsoft.com/office/drawing/2014/main" id="{7F6585D4-C7F0-2B85-3A37-4C64E23986C6}"/>
                  </a:ext>
                </a:extLst>
              </p:cNvPr>
              <p:cNvSpPr/>
              <p:nvPr/>
            </p:nvSpPr>
            <p:spPr>
              <a:xfrm rot="7074090">
                <a:off x="9767962" y="4455708"/>
                <a:ext cx="14817" cy="9796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0" name="Rectangle: Rounded Corners 1189">
                <a:extLst>
                  <a:ext uri="{FF2B5EF4-FFF2-40B4-BE49-F238E27FC236}">
                    <a16:creationId xmlns:a16="http://schemas.microsoft.com/office/drawing/2014/main" id="{EB398A6C-9476-DDBF-1F0D-16760C14D2D1}"/>
                  </a:ext>
                </a:extLst>
              </p:cNvPr>
              <p:cNvSpPr/>
              <p:nvPr/>
            </p:nvSpPr>
            <p:spPr>
              <a:xfrm rot="7074090">
                <a:off x="9779366" y="4318999"/>
                <a:ext cx="14817" cy="9796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91" name="Rectangle: Rounded Corners 1190">
                <a:extLst>
                  <a:ext uri="{FF2B5EF4-FFF2-40B4-BE49-F238E27FC236}">
                    <a16:creationId xmlns:a16="http://schemas.microsoft.com/office/drawing/2014/main" id="{DF7224AA-FFF0-F36C-11FF-5257F6817FBD}"/>
                  </a:ext>
                </a:extLst>
              </p:cNvPr>
              <p:cNvSpPr/>
              <p:nvPr/>
            </p:nvSpPr>
            <p:spPr>
              <a:xfrm rot="7074090">
                <a:off x="9877600" y="4418082"/>
                <a:ext cx="14817" cy="9796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4CCA156E-3654-C129-CBCD-CC6B0AFF2F04}"/>
                  </a:ext>
                </a:extLst>
              </p:cNvPr>
              <p:cNvSpPr/>
              <p:nvPr/>
            </p:nvSpPr>
            <p:spPr>
              <a:xfrm rot="19163736">
                <a:off x="9785920" y="4491238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B9BA90B3-8E19-9978-DD00-A00625D8493B}"/>
                  </a:ext>
                </a:extLst>
              </p:cNvPr>
              <p:cNvSpPr/>
              <p:nvPr/>
            </p:nvSpPr>
            <p:spPr>
              <a:xfrm rot="20149796">
                <a:off x="9786954" y="4464737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A9A1AB79-6C91-05E6-C658-BF6603775007}"/>
                  </a:ext>
                </a:extLst>
              </p:cNvPr>
              <p:cNvSpPr/>
              <p:nvPr/>
            </p:nvSpPr>
            <p:spPr>
              <a:xfrm rot="13350220">
                <a:off x="9726161" y="4456452"/>
                <a:ext cx="14694" cy="14817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D71C4F96-AF4A-7DB9-D0BA-0B360C39B31F}"/>
                  </a:ext>
                </a:extLst>
              </p:cNvPr>
              <p:cNvSpPr/>
              <p:nvPr/>
            </p:nvSpPr>
            <p:spPr>
              <a:xfrm rot="7034949">
                <a:off x="9749862" y="4508834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3EB0B9FA-7D7F-C40B-4A4D-D2E39EC6CF26}"/>
                  </a:ext>
                </a:extLst>
              </p:cNvPr>
              <p:cNvSpPr/>
              <p:nvPr/>
            </p:nvSpPr>
            <p:spPr>
              <a:xfrm rot="17380783">
                <a:off x="9798308" y="4374563"/>
                <a:ext cx="14817" cy="14694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7A745762-41DA-D916-B691-2955CFA7E276}"/>
                  </a:ext>
                </a:extLst>
              </p:cNvPr>
              <p:cNvSpPr/>
              <p:nvPr/>
            </p:nvSpPr>
            <p:spPr>
              <a:xfrm rot="13350220">
                <a:off x="9764315" y="4471321"/>
                <a:ext cx="14694" cy="14817"/>
              </a:xfrm>
              <a:custGeom>
                <a:avLst/>
                <a:gdLst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8118 h 64150"/>
                  <a:gd name="connsiteX1" fmla="*/ 32385 w 80010"/>
                  <a:gd name="connsiteY1" fmla="*/ 8118 h 64150"/>
                  <a:gd name="connsiteX2" fmla="*/ 3810 w 80010"/>
                  <a:gd name="connsiteY2" fmla="*/ 10023 h 64150"/>
                  <a:gd name="connsiteX3" fmla="*/ 0 w 80010"/>
                  <a:gd name="connsiteY3" fmla="*/ 21453 h 64150"/>
                  <a:gd name="connsiteX4" fmla="*/ 7620 w 80010"/>
                  <a:gd name="connsiteY4" fmla="*/ 42408 h 64150"/>
                  <a:gd name="connsiteX5" fmla="*/ 13335 w 80010"/>
                  <a:gd name="connsiteY5" fmla="*/ 46218 h 64150"/>
                  <a:gd name="connsiteX6" fmla="*/ 19050 w 80010"/>
                  <a:gd name="connsiteY6" fmla="*/ 51933 h 64150"/>
                  <a:gd name="connsiteX7" fmla="*/ 68580 w 80010"/>
                  <a:gd name="connsiteY7" fmla="*/ 55743 h 64150"/>
                  <a:gd name="connsiteX8" fmla="*/ 72390 w 80010"/>
                  <a:gd name="connsiteY8" fmla="*/ 50028 h 64150"/>
                  <a:gd name="connsiteX9" fmla="*/ 78105 w 80010"/>
                  <a:gd name="connsiteY9" fmla="*/ 44313 h 64150"/>
                  <a:gd name="connsiteX10" fmla="*/ 80010 w 80010"/>
                  <a:gd name="connsiteY10" fmla="*/ 38598 h 64150"/>
                  <a:gd name="connsiteX11" fmla="*/ 78105 w 80010"/>
                  <a:gd name="connsiteY11" fmla="*/ 27168 h 64150"/>
                  <a:gd name="connsiteX12" fmla="*/ 60960 w 80010"/>
                  <a:gd name="connsiteY12" fmla="*/ 21453 h 64150"/>
                  <a:gd name="connsiteX13" fmla="*/ 53340 w 80010"/>
                  <a:gd name="connsiteY13" fmla="*/ 23358 h 64150"/>
                  <a:gd name="connsiteX14" fmla="*/ 57150 w 80010"/>
                  <a:gd name="connsiteY14" fmla="*/ 11928 h 64150"/>
                  <a:gd name="connsiteX15" fmla="*/ 59055 w 80010"/>
                  <a:gd name="connsiteY15" fmla="*/ 6213 h 64150"/>
                  <a:gd name="connsiteX16" fmla="*/ 34290 w 80010"/>
                  <a:gd name="connsiteY16" fmla="*/ 498 h 64150"/>
                  <a:gd name="connsiteX17" fmla="*/ 32385 w 80010"/>
                  <a:gd name="connsiteY17" fmla="*/ 8118 h 64150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2019 h 58051"/>
                  <a:gd name="connsiteX1" fmla="*/ 32385 w 80010"/>
                  <a:gd name="connsiteY1" fmla="*/ 2019 h 58051"/>
                  <a:gd name="connsiteX2" fmla="*/ 3810 w 80010"/>
                  <a:gd name="connsiteY2" fmla="*/ 3924 h 58051"/>
                  <a:gd name="connsiteX3" fmla="*/ 0 w 80010"/>
                  <a:gd name="connsiteY3" fmla="*/ 15354 h 58051"/>
                  <a:gd name="connsiteX4" fmla="*/ 7620 w 80010"/>
                  <a:gd name="connsiteY4" fmla="*/ 36309 h 58051"/>
                  <a:gd name="connsiteX5" fmla="*/ 13335 w 80010"/>
                  <a:gd name="connsiteY5" fmla="*/ 40119 h 58051"/>
                  <a:gd name="connsiteX6" fmla="*/ 19050 w 80010"/>
                  <a:gd name="connsiteY6" fmla="*/ 45834 h 58051"/>
                  <a:gd name="connsiteX7" fmla="*/ 68580 w 80010"/>
                  <a:gd name="connsiteY7" fmla="*/ 49644 h 58051"/>
                  <a:gd name="connsiteX8" fmla="*/ 72390 w 80010"/>
                  <a:gd name="connsiteY8" fmla="*/ 43929 h 58051"/>
                  <a:gd name="connsiteX9" fmla="*/ 78105 w 80010"/>
                  <a:gd name="connsiteY9" fmla="*/ 38214 h 58051"/>
                  <a:gd name="connsiteX10" fmla="*/ 80010 w 80010"/>
                  <a:gd name="connsiteY10" fmla="*/ 32499 h 58051"/>
                  <a:gd name="connsiteX11" fmla="*/ 78105 w 80010"/>
                  <a:gd name="connsiteY11" fmla="*/ 21069 h 58051"/>
                  <a:gd name="connsiteX12" fmla="*/ 60960 w 80010"/>
                  <a:gd name="connsiteY12" fmla="*/ 15354 h 58051"/>
                  <a:gd name="connsiteX13" fmla="*/ 53340 w 80010"/>
                  <a:gd name="connsiteY13" fmla="*/ 17259 h 58051"/>
                  <a:gd name="connsiteX14" fmla="*/ 57150 w 80010"/>
                  <a:gd name="connsiteY14" fmla="*/ 5829 h 58051"/>
                  <a:gd name="connsiteX15" fmla="*/ 59055 w 80010"/>
                  <a:gd name="connsiteY15" fmla="*/ 114 h 58051"/>
                  <a:gd name="connsiteX16" fmla="*/ 32385 w 80010"/>
                  <a:gd name="connsiteY16" fmla="*/ 2019 h 5805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57150 w 80010"/>
                  <a:gd name="connsiteY14" fmla="*/ 3989 h 56211"/>
                  <a:gd name="connsiteX15" fmla="*/ 32385 w 80010"/>
                  <a:gd name="connsiteY15" fmla="*/ 179 h 56211"/>
                  <a:gd name="connsiteX0" fmla="*/ 32385 w 80010"/>
                  <a:gd name="connsiteY0" fmla="*/ 179 h 56211"/>
                  <a:gd name="connsiteX1" fmla="*/ 32385 w 80010"/>
                  <a:gd name="connsiteY1" fmla="*/ 179 h 56211"/>
                  <a:gd name="connsiteX2" fmla="*/ 3810 w 80010"/>
                  <a:gd name="connsiteY2" fmla="*/ 2084 h 56211"/>
                  <a:gd name="connsiteX3" fmla="*/ 0 w 80010"/>
                  <a:gd name="connsiteY3" fmla="*/ 13514 h 56211"/>
                  <a:gd name="connsiteX4" fmla="*/ 7620 w 80010"/>
                  <a:gd name="connsiteY4" fmla="*/ 34469 h 56211"/>
                  <a:gd name="connsiteX5" fmla="*/ 13335 w 80010"/>
                  <a:gd name="connsiteY5" fmla="*/ 38279 h 56211"/>
                  <a:gd name="connsiteX6" fmla="*/ 19050 w 80010"/>
                  <a:gd name="connsiteY6" fmla="*/ 43994 h 56211"/>
                  <a:gd name="connsiteX7" fmla="*/ 68580 w 80010"/>
                  <a:gd name="connsiteY7" fmla="*/ 47804 h 56211"/>
                  <a:gd name="connsiteX8" fmla="*/ 72390 w 80010"/>
                  <a:gd name="connsiteY8" fmla="*/ 42089 h 56211"/>
                  <a:gd name="connsiteX9" fmla="*/ 78105 w 80010"/>
                  <a:gd name="connsiteY9" fmla="*/ 36374 h 56211"/>
                  <a:gd name="connsiteX10" fmla="*/ 80010 w 80010"/>
                  <a:gd name="connsiteY10" fmla="*/ 30659 h 56211"/>
                  <a:gd name="connsiteX11" fmla="*/ 78105 w 80010"/>
                  <a:gd name="connsiteY11" fmla="*/ 19229 h 56211"/>
                  <a:gd name="connsiteX12" fmla="*/ 60960 w 80010"/>
                  <a:gd name="connsiteY12" fmla="*/ 13514 h 56211"/>
                  <a:gd name="connsiteX13" fmla="*/ 53340 w 80010"/>
                  <a:gd name="connsiteY13" fmla="*/ 15419 h 56211"/>
                  <a:gd name="connsiteX14" fmla="*/ 40048 w 80010"/>
                  <a:gd name="connsiteY14" fmla="*/ 8639 h 56211"/>
                  <a:gd name="connsiteX15" fmla="*/ 32385 w 80010"/>
                  <a:gd name="connsiteY15" fmla="*/ 179 h 56211"/>
                  <a:gd name="connsiteX0" fmla="*/ 32385 w 80010"/>
                  <a:gd name="connsiteY0" fmla="*/ 179 h 52171"/>
                  <a:gd name="connsiteX1" fmla="*/ 32385 w 80010"/>
                  <a:gd name="connsiteY1" fmla="*/ 179 h 52171"/>
                  <a:gd name="connsiteX2" fmla="*/ 3810 w 80010"/>
                  <a:gd name="connsiteY2" fmla="*/ 2084 h 52171"/>
                  <a:gd name="connsiteX3" fmla="*/ 0 w 80010"/>
                  <a:gd name="connsiteY3" fmla="*/ 13514 h 52171"/>
                  <a:gd name="connsiteX4" fmla="*/ 7620 w 80010"/>
                  <a:gd name="connsiteY4" fmla="*/ 34469 h 52171"/>
                  <a:gd name="connsiteX5" fmla="*/ 13335 w 80010"/>
                  <a:gd name="connsiteY5" fmla="*/ 38279 h 52171"/>
                  <a:gd name="connsiteX6" fmla="*/ 19050 w 80010"/>
                  <a:gd name="connsiteY6" fmla="*/ 43994 h 52171"/>
                  <a:gd name="connsiteX7" fmla="*/ 68580 w 80010"/>
                  <a:gd name="connsiteY7" fmla="*/ 47804 h 52171"/>
                  <a:gd name="connsiteX8" fmla="*/ 72390 w 80010"/>
                  <a:gd name="connsiteY8" fmla="*/ 42089 h 52171"/>
                  <a:gd name="connsiteX9" fmla="*/ 78105 w 80010"/>
                  <a:gd name="connsiteY9" fmla="*/ 36374 h 52171"/>
                  <a:gd name="connsiteX10" fmla="*/ 80010 w 80010"/>
                  <a:gd name="connsiteY10" fmla="*/ 30659 h 52171"/>
                  <a:gd name="connsiteX11" fmla="*/ 78105 w 80010"/>
                  <a:gd name="connsiteY11" fmla="*/ 19229 h 52171"/>
                  <a:gd name="connsiteX12" fmla="*/ 60960 w 80010"/>
                  <a:gd name="connsiteY12" fmla="*/ 13514 h 52171"/>
                  <a:gd name="connsiteX13" fmla="*/ 53340 w 80010"/>
                  <a:gd name="connsiteY13" fmla="*/ 15419 h 52171"/>
                  <a:gd name="connsiteX14" fmla="*/ 40048 w 80010"/>
                  <a:gd name="connsiteY14" fmla="*/ 8639 h 52171"/>
                  <a:gd name="connsiteX15" fmla="*/ 32385 w 80010"/>
                  <a:gd name="connsiteY15" fmla="*/ 179 h 52171"/>
                  <a:gd name="connsiteX0" fmla="*/ 32385 w 80010"/>
                  <a:gd name="connsiteY0" fmla="*/ 179 h 52432"/>
                  <a:gd name="connsiteX1" fmla="*/ 32385 w 80010"/>
                  <a:gd name="connsiteY1" fmla="*/ 179 h 52432"/>
                  <a:gd name="connsiteX2" fmla="*/ 3810 w 80010"/>
                  <a:gd name="connsiteY2" fmla="*/ 2084 h 52432"/>
                  <a:gd name="connsiteX3" fmla="*/ 0 w 80010"/>
                  <a:gd name="connsiteY3" fmla="*/ 13514 h 52432"/>
                  <a:gd name="connsiteX4" fmla="*/ 7620 w 80010"/>
                  <a:gd name="connsiteY4" fmla="*/ 34469 h 52432"/>
                  <a:gd name="connsiteX5" fmla="*/ 13335 w 80010"/>
                  <a:gd name="connsiteY5" fmla="*/ 38279 h 52432"/>
                  <a:gd name="connsiteX6" fmla="*/ 19050 w 80010"/>
                  <a:gd name="connsiteY6" fmla="*/ 43994 h 52432"/>
                  <a:gd name="connsiteX7" fmla="*/ 68580 w 80010"/>
                  <a:gd name="connsiteY7" fmla="*/ 47804 h 52432"/>
                  <a:gd name="connsiteX8" fmla="*/ 72390 w 80010"/>
                  <a:gd name="connsiteY8" fmla="*/ 42089 h 52432"/>
                  <a:gd name="connsiteX9" fmla="*/ 78105 w 80010"/>
                  <a:gd name="connsiteY9" fmla="*/ 36374 h 52432"/>
                  <a:gd name="connsiteX10" fmla="*/ 80010 w 80010"/>
                  <a:gd name="connsiteY10" fmla="*/ 30659 h 52432"/>
                  <a:gd name="connsiteX11" fmla="*/ 78105 w 80010"/>
                  <a:gd name="connsiteY11" fmla="*/ 19229 h 52432"/>
                  <a:gd name="connsiteX12" fmla="*/ 60960 w 80010"/>
                  <a:gd name="connsiteY12" fmla="*/ 13514 h 52432"/>
                  <a:gd name="connsiteX13" fmla="*/ 53340 w 80010"/>
                  <a:gd name="connsiteY13" fmla="*/ 15419 h 52432"/>
                  <a:gd name="connsiteX14" fmla="*/ 40048 w 80010"/>
                  <a:gd name="connsiteY14" fmla="*/ 8639 h 52432"/>
                  <a:gd name="connsiteX15" fmla="*/ 32385 w 80010"/>
                  <a:gd name="connsiteY15" fmla="*/ 179 h 52432"/>
                  <a:gd name="connsiteX0" fmla="*/ 32385 w 80010"/>
                  <a:gd name="connsiteY0" fmla="*/ 179 h 55651"/>
                  <a:gd name="connsiteX1" fmla="*/ 32385 w 80010"/>
                  <a:gd name="connsiteY1" fmla="*/ 179 h 55651"/>
                  <a:gd name="connsiteX2" fmla="*/ 3810 w 80010"/>
                  <a:gd name="connsiteY2" fmla="*/ 2084 h 55651"/>
                  <a:gd name="connsiteX3" fmla="*/ 0 w 80010"/>
                  <a:gd name="connsiteY3" fmla="*/ 13514 h 55651"/>
                  <a:gd name="connsiteX4" fmla="*/ 7620 w 80010"/>
                  <a:gd name="connsiteY4" fmla="*/ 34469 h 55651"/>
                  <a:gd name="connsiteX5" fmla="*/ 13335 w 80010"/>
                  <a:gd name="connsiteY5" fmla="*/ 38279 h 55651"/>
                  <a:gd name="connsiteX6" fmla="*/ 19050 w 80010"/>
                  <a:gd name="connsiteY6" fmla="*/ 43994 h 55651"/>
                  <a:gd name="connsiteX7" fmla="*/ 48058 w 80010"/>
                  <a:gd name="connsiteY7" fmla="*/ 52454 h 55651"/>
                  <a:gd name="connsiteX8" fmla="*/ 72390 w 80010"/>
                  <a:gd name="connsiteY8" fmla="*/ 42089 h 55651"/>
                  <a:gd name="connsiteX9" fmla="*/ 78105 w 80010"/>
                  <a:gd name="connsiteY9" fmla="*/ 36374 h 55651"/>
                  <a:gd name="connsiteX10" fmla="*/ 80010 w 80010"/>
                  <a:gd name="connsiteY10" fmla="*/ 30659 h 55651"/>
                  <a:gd name="connsiteX11" fmla="*/ 78105 w 80010"/>
                  <a:gd name="connsiteY11" fmla="*/ 19229 h 55651"/>
                  <a:gd name="connsiteX12" fmla="*/ 60960 w 80010"/>
                  <a:gd name="connsiteY12" fmla="*/ 13514 h 55651"/>
                  <a:gd name="connsiteX13" fmla="*/ 53340 w 80010"/>
                  <a:gd name="connsiteY13" fmla="*/ 15419 h 55651"/>
                  <a:gd name="connsiteX14" fmla="*/ 40048 w 80010"/>
                  <a:gd name="connsiteY14" fmla="*/ 8639 h 55651"/>
                  <a:gd name="connsiteX15" fmla="*/ 32385 w 80010"/>
                  <a:gd name="connsiteY15" fmla="*/ 179 h 55651"/>
                  <a:gd name="connsiteX0" fmla="*/ 32385 w 80010"/>
                  <a:gd name="connsiteY0" fmla="*/ 179 h 53227"/>
                  <a:gd name="connsiteX1" fmla="*/ 32385 w 80010"/>
                  <a:gd name="connsiteY1" fmla="*/ 179 h 53227"/>
                  <a:gd name="connsiteX2" fmla="*/ 3810 w 80010"/>
                  <a:gd name="connsiteY2" fmla="*/ 2084 h 53227"/>
                  <a:gd name="connsiteX3" fmla="*/ 0 w 80010"/>
                  <a:gd name="connsiteY3" fmla="*/ 13514 h 53227"/>
                  <a:gd name="connsiteX4" fmla="*/ 7620 w 80010"/>
                  <a:gd name="connsiteY4" fmla="*/ 34469 h 53227"/>
                  <a:gd name="connsiteX5" fmla="*/ 13335 w 80010"/>
                  <a:gd name="connsiteY5" fmla="*/ 38279 h 53227"/>
                  <a:gd name="connsiteX6" fmla="*/ 19050 w 80010"/>
                  <a:gd name="connsiteY6" fmla="*/ 43994 h 53227"/>
                  <a:gd name="connsiteX7" fmla="*/ 48058 w 80010"/>
                  <a:gd name="connsiteY7" fmla="*/ 52454 h 53227"/>
                  <a:gd name="connsiteX8" fmla="*/ 72390 w 80010"/>
                  <a:gd name="connsiteY8" fmla="*/ 42089 h 53227"/>
                  <a:gd name="connsiteX9" fmla="*/ 78105 w 80010"/>
                  <a:gd name="connsiteY9" fmla="*/ 36374 h 53227"/>
                  <a:gd name="connsiteX10" fmla="*/ 80010 w 80010"/>
                  <a:gd name="connsiteY10" fmla="*/ 30659 h 53227"/>
                  <a:gd name="connsiteX11" fmla="*/ 78105 w 80010"/>
                  <a:gd name="connsiteY11" fmla="*/ 19229 h 53227"/>
                  <a:gd name="connsiteX12" fmla="*/ 60960 w 80010"/>
                  <a:gd name="connsiteY12" fmla="*/ 13514 h 53227"/>
                  <a:gd name="connsiteX13" fmla="*/ 53340 w 80010"/>
                  <a:gd name="connsiteY13" fmla="*/ 15419 h 53227"/>
                  <a:gd name="connsiteX14" fmla="*/ 40048 w 80010"/>
                  <a:gd name="connsiteY14" fmla="*/ 8639 h 53227"/>
                  <a:gd name="connsiteX15" fmla="*/ 32385 w 80010"/>
                  <a:gd name="connsiteY15" fmla="*/ 179 h 5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0010" h="53227">
                    <a:moveTo>
                      <a:pt x="32385" y="179"/>
                    </a:moveTo>
                    <a:lnTo>
                      <a:pt x="32385" y="179"/>
                    </a:lnTo>
                    <a:cubicBezTo>
                      <a:pt x="22860" y="814"/>
                      <a:pt x="12637" y="-1551"/>
                      <a:pt x="3810" y="2084"/>
                    </a:cubicBezTo>
                    <a:cubicBezTo>
                      <a:pt x="96" y="3613"/>
                      <a:pt x="0" y="13514"/>
                      <a:pt x="0" y="13514"/>
                    </a:cubicBezTo>
                    <a:cubicBezTo>
                      <a:pt x="1410" y="20563"/>
                      <a:pt x="2165" y="29014"/>
                      <a:pt x="7620" y="34469"/>
                    </a:cubicBezTo>
                    <a:cubicBezTo>
                      <a:pt x="9239" y="36088"/>
                      <a:pt x="11576" y="36813"/>
                      <a:pt x="13335" y="38279"/>
                    </a:cubicBezTo>
                    <a:cubicBezTo>
                      <a:pt x="15405" y="40004"/>
                      <a:pt x="17145" y="42089"/>
                      <a:pt x="19050" y="43994"/>
                    </a:cubicBezTo>
                    <a:cubicBezTo>
                      <a:pt x="36453" y="53990"/>
                      <a:pt x="29632" y="54059"/>
                      <a:pt x="48058" y="52454"/>
                    </a:cubicBezTo>
                    <a:cubicBezTo>
                      <a:pt x="50339" y="52255"/>
                      <a:pt x="67382" y="44769"/>
                      <a:pt x="72390" y="42089"/>
                    </a:cubicBezTo>
                    <a:cubicBezTo>
                      <a:pt x="77398" y="39409"/>
                      <a:pt x="76200" y="38279"/>
                      <a:pt x="78105" y="36374"/>
                    </a:cubicBezTo>
                    <a:cubicBezTo>
                      <a:pt x="78740" y="34469"/>
                      <a:pt x="80010" y="32667"/>
                      <a:pt x="80010" y="30659"/>
                    </a:cubicBezTo>
                    <a:cubicBezTo>
                      <a:pt x="80010" y="26796"/>
                      <a:pt x="79832" y="22684"/>
                      <a:pt x="78105" y="19229"/>
                    </a:cubicBezTo>
                    <a:cubicBezTo>
                      <a:pt x="75670" y="14359"/>
                      <a:pt x="63693" y="13970"/>
                      <a:pt x="60960" y="13514"/>
                    </a:cubicBezTo>
                    <a:cubicBezTo>
                      <a:pt x="58420" y="14149"/>
                      <a:pt x="56825" y="16231"/>
                      <a:pt x="53340" y="15419"/>
                    </a:cubicBezTo>
                    <a:cubicBezTo>
                      <a:pt x="49855" y="14607"/>
                      <a:pt x="39095" y="11497"/>
                      <a:pt x="40048" y="8639"/>
                    </a:cubicBezTo>
                    <a:lnTo>
                      <a:pt x="32385" y="179"/>
                    </a:lnTo>
                    <a:close/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15B36797-2C31-843A-DDBF-E82A3CA8184A}"/>
                  </a:ext>
                </a:extLst>
              </p:cNvPr>
              <p:cNvSpPr/>
              <p:nvPr/>
            </p:nvSpPr>
            <p:spPr>
              <a:xfrm rot="14998843">
                <a:off x="9828602" y="4478426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0AD4118F-CA9A-46AA-BC23-E9DB0342BB1A}"/>
                  </a:ext>
                </a:extLst>
              </p:cNvPr>
              <p:cNvSpPr/>
              <p:nvPr/>
            </p:nvSpPr>
            <p:spPr>
              <a:xfrm rot="9164504">
                <a:off x="9712938" y="4473468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ACD72B6D-EF2A-62F0-209A-1F5E7D0453B5}"/>
                  </a:ext>
                </a:extLst>
              </p:cNvPr>
              <p:cNvSpPr/>
              <p:nvPr/>
            </p:nvSpPr>
            <p:spPr>
              <a:xfrm rot="793307">
                <a:off x="9810643" y="4414625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3198BD02-825C-6EB7-7EF1-0797962BA79C}"/>
                  </a:ext>
                </a:extLst>
              </p:cNvPr>
              <p:cNvSpPr/>
              <p:nvPr/>
            </p:nvSpPr>
            <p:spPr>
              <a:xfrm rot="18559741">
                <a:off x="9770601" y="4396555"/>
                <a:ext cx="14817" cy="19592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FC55C966-9E1E-0E3B-DE64-75215966DCAC}"/>
                  </a:ext>
                </a:extLst>
              </p:cNvPr>
              <p:cNvSpPr/>
              <p:nvPr/>
            </p:nvSpPr>
            <p:spPr>
              <a:xfrm rot="13350220">
                <a:off x="9752426" y="4371136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00052B89-85AB-4CA5-F88B-021D0DA1BDD8}"/>
                  </a:ext>
                </a:extLst>
              </p:cNvPr>
              <p:cNvSpPr/>
              <p:nvPr/>
            </p:nvSpPr>
            <p:spPr>
              <a:xfrm rot="10703035">
                <a:off x="9729517" y="4418391"/>
                <a:ext cx="14694" cy="19756"/>
              </a:xfrm>
              <a:custGeom>
                <a:avLst/>
                <a:gdLst>
                  <a:gd name="connsiteX0" fmla="*/ 57150 w 104775"/>
                  <a:gd name="connsiteY0" fmla="*/ 76200 h 127635"/>
                  <a:gd name="connsiteX1" fmla="*/ 57150 w 104775"/>
                  <a:gd name="connsiteY1" fmla="*/ 76200 h 127635"/>
                  <a:gd name="connsiteX2" fmla="*/ 24765 w 104775"/>
                  <a:gd name="connsiteY2" fmla="*/ 80010 h 127635"/>
                  <a:gd name="connsiteX3" fmla="*/ 19050 w 104775"/>
                  <a:gd name="connsiteY3" fmla="*/ 83820 h 127635"/>
                  <a:gd name="connsiteX4" fmla="*/ 19050 w 104775"/>
                  <a:gd name="connsiteY4" fmla="*/ 106680 h 127635"/>
                  <a:gd name="connsiteX5" fmla="*/ 24765 w 104775"/>
                  <a:gd name="connsiteY5" fmla="*/ 110490 h 127635"/>
                  <a:gd name="connsiteX6" fmla="*/ 28575 w 104775"/>
                  <a:gd name="connsiteY6" fmla="*/ 116205 h 127635"/>
                  <a:gd name="connsiteX7" fmla="*/ 32385 w 104775"/>
                  <a:gd name="connsiteY7" fmla="*/ 127635 h 127635"/>
                  <a:gd name="connsiteX8" fmla="*/ 81915 w 104775"/>
                  <a:gd name="connsiteY8" fmla="*/ 125730 h 127635"/>
                  <a:gd name="connsiteX9" fmla="*/ 87630 w 104775"/>
                  <a:gd name="connsiteY9" fmla="*/ 123825 h 127635"/>
                  <a:gd name="connsiteX10" fmla="*/ 89535 w 104775"/>
                  <a:gd name="connsiteY10" fmla="*/ 118110 h 127635"/>
                  <a:gd name="connsiteX11" fmla="*/ 93345 w 104775"/>
                  <a:gd name="connsiteY11" fmla="*/ 112395 h 127635"/>
                  <a:gd name="connsiteX12" fmla="*/ 95250 w 104775"/>
                  <a:gd name="connsiteY12" fmla="*/ 99060 h 127635"/>
                  <a:gd name="connsiteX13" fmla="*/ 100965 w 104775"/>
                  <a:gd name="connsiteY13" fmla="*/ 95250 h 127635"/>
                  <a:gd name="connsiteX14" fmla="*/ 104775 w 104775"/>
                  <a:gd name="connsiteY14" fmla="*/ 83820 h 127635"/>
                  <a:gd name="connsiteX15" fmla="*/ 100965 w 104775"/>
                  <a:gd name="connsiteY15" fmla="*/ 57150 h 127635"/>
                  <a:gd name="connsiteX16" fmla="*/ 99060 w 104775"/>
                  <a:gd name="connsiteY16" fmla="*/ 49530 h 127635"/>
                  <a:gd name="connsiteX17" fmla="*/ 95250 w 104775"/>
                  <a:gd name="connsiteY17" fmla="*/ 43815 h 127635"/>
                  <a:gd name="connsiteX18" fmla="*/ 91440 w 104775"/>
                  <a:gd name="connsiteY18" fmla="*/ 32385 h 127635"/>
                  <a:gd name="connsiteX19" fmla="*/ 81915 w 104775"/>
                  <a:gd name="connsiteY19" fmla="*/ 15240 h 127635"/>
                  <a:gd name="connsiteX20" fmla="*/ 70485 w 104775"/>
                  <a:gd name="connsiteY20" fmla="*/ 3810 h 127635"/>
                  <a:gd name="connsiteX21" fmla="*/ 59055 w 104775"/>
                  <a:gd name="connsiteY21" fmla="*/ 0 h 127635"/>
                  <a:gd name="connsiteX22" fmla="*/ 45720 w 104775"/>
                  <a:gd name="connsiteY22" fmla="*/ 1905 h 127635"/>
                  <a:gd name="connsiteX23" fmla="*/ 43815 w 104775"/>
                  <a:gd name="connsiteY23" fmla="*/ 19050 h 127635"/>
                  <a:gd name="connsiteX24" fmla="*/ 41910 w 104775"/>
                  <a:gd name="connsiteY24" fmla="*/ 30480 h 127635"/>
                  <a:gd name="connsiteX25" fmla="*/ 40005 w 104775"/>
                  <a:gd name="connsiteY25" fmla="*/ 43815 h 127635"/>
                  <a:gd name="connsiteX26" fmla="*/ 28575 w 104775"/>
                  <a:gd name="connsiteY26" fmla="*/ 49530 h 127635"/>
                  <a:gd name="connsiteX27" fmla="*/ 3810 w 104775"/>
                  <a:gd name="connsiteY27" fmla="*/ 51435 h 127635"/>
                  <a:gd name="connsiteX28" fmla="*/ 1905 w 104775"/>
                  <a:gd name="connsiteY28" fmla="*/ 59055 h 127635"/>
                  <a:gd name="connsiteX29" fmla="*/ 0 w 104775"/>
                  <a:gd name="connsiteY29" fmla="*/ 64770 h 127635"/>
                  <a:gd name="connsiteX30" fmla="*/ 5715 w 104775"/>
                  <a:gd name="connsiteY30" fmla="*/ 78105 h 127635"/>
                  <a:gd name="connsiteX31" fmla="*/ 5715 w 104775"/>
                  <a:gd name="connsiteY31" fmla="*/ 81915 h 127635"/>
                  <a:gd name="connsiteX32" fmla="*/ 5715 w 104775"/>
                  <a:gd name="connsiteY32" fmla="*/ 87630 h 127635"/>
                  <a:gd name="connsiteX0" fmla="*/ 57150 w 104775"/>
                  <a:gd name="connsiteY0" fmla="*/ 76200 h 127635"/>
                  <a:gd name="connsiteX1" fmla="*/ 24765 w 104775"/>
                  <a:gd name="connsiteY1" fmla="*/ 80010 h 127635"/>
                  <a:gd name="connsiteX2" fmla="*/ 19050 w 104775"/>
                  <a:gd name="connsiteY2" fmla="*/ 83820 h 127635"/>
                  <a:gd name="connsiteX3" fmla="*/ 19050 w 104775"/>
                  <a:gd name="connsiteY3" fmla="*/ 106680 h 127635"/>
                  <a:gd name="connsiteX4" fmla="*/ 24765 w 104775"/>
                  <a:gd name="connsiteY4" fmla="*/ 110490 h 127635"/>
                  <a:gd name="connsiteX5" fmla="*/ 28575 w 104775"/>
                  <a:gd name="connsiteY5" fmla="*/ 116205 h 127635"/>
                  <a:gd name="connsiteX6" fmla="*/ 32385 w 104775"/>
                  <a:gd name="connsiteY6" fmla="*/ 127635 h 127635"/>
                  <a:gd name="connsiteX7" fmla="*/ 81915 w 104775"/>
                  <a:gd name="connsiteY7" fmla="*/ 125730 h 127635"/>
                  <a:gd name="connsiteX8" fmla="*/ 87630 w 104775"/>
                  <a:gd name="connsiteY8" fmla="*/ 123825 h 127635"/>
                  <a:gd name="connsiteX9" fmla="*/ 89535 w 104775"/>
                  <a:gd name="connsiteY9" fmla="*/ 118110 h 127635"/>
                  <a:gd name="connsiteX10" fmla="*/ 93345 w 104775"/>
                  <a:gd name="connsiteY10" fmla="*/ 112395 h 127635"/>
                  <a:gd name="connsiteX11" fmla="*/ 95250 w 104775"/>
                  <a:gd name="connsiteY11" fmla="*/ 99060 h 127635"/>
                  <a:gd name="connsiteX12" fmla="*/ 100965 w 104775"/>
                  <a:gd name="connsiteY12" fmla="*/ 95250 h 127635"/>
                  <a:gd name="connsiteX13" fmla="*/ 104775 w 104775"/>
                  <a:gd name="connsiteY13" fmla="*/ 83820 h 127635"/>
                  <a:gd name="connsiteX14" fmla="*/ 100965 w 104775"/>
                  <a:gd name="connsiteY14" fmla="*/ 57150 h 127635"/>
                  <a:gd name="connsiteX15" fmla="*/ 99060 w 104775"/>
                  <a:gd name="connsiteY15" fmla="*/ 49530 h 127635"/>
                  <a:gd name="connsiteX16" fmla="*/ 95250 w 104775"/>
                  <a:gd name="connsiteY16" fmla="*/ 43815 h 127635"/>
                  <a:gd name="connsiteX17" fmla="*/ 91440 w 104775"/>
                  <a:gd name="connsiteY17" fmla="*/ 32385 h 127635"/>
                  <a:gd name="connsiteX18" fmla="*/ 81915 w 104775"/>
                  <a:gd name="connsiteY18" fmla="*/ 15240 h 127635"/>
                  <a:gd name="connsiteX19" fmla="*/ 70485 w 104775"/>
                  <a:gd name="connsiteY19" fmla="*/ 3810 h 127635"/>
                  <a:gd name="connsiteX20" fmla="*/ 59055 w 104775"/>
                  <a:gd name="connsiteY20" fmla="*/ 0 h 127635"/>
                  <a:gd name="connsiteX21" fmla="*/ 45720 w 104775"/>
                  <a:gd name="connsiteY21" fmla="*/ 1905 h 127635"/>
                  <a:gd name="connsiteX22" fmla="*/ 43815 w 104775"/>
                  <a:gd name="connsiteY22" fmla="*/ 19050 h 127635"/>
                  <a:gd name="connsiteX23" fmla="*/ 41910 w 104775"/>
                  <a:gd name="connsiteY23" fmla="*/ 30480 h 127635"/>
                  <a:gd name="connsiteX24" fmla="*/ 40005 w 104775"/>
                  <a:gd name="connsiteY24" fmla="*/ 43815 h 127635"/>
                  <a:gd name="connsiteX25" fmla="*/ 28575 w 104775"/>
                  <a:gd name="connsiteY25" fmla="*/ 49530 h 127635"/>
                  <a:gd name="connsiteX26" fmla="*/ 3810 w 104775"/>
                  <a:gd name="connsiteY26" fmla="*/ 51435 h 127635"/>
                  <a:gd name="connsiteX27" fmla="*/ 1905 w 104775"/>
                  <a:gd name="connsiteY27" fmla="*/ 59055 h 127635"/>
                  <a:gd name="connsiteX28" fmla="*/ 0 w 104775"/>
                  <a:gd name="connsiteY28" fmla="*/ 64770 h 127635"/>
                  <a:gd name="connsiteX29" fmla="*/ 5715 w 104775"/>
                  <a:gd name="connsiteY29" fmla="*/ 78105 h 127635"/>
                  <a:gd name="connsiteX30" fmla="*/ 5715 w 104775"/>
                  <a:gd name="connsiteY30" fmla="*/ 81915 h 127635"/>
                  <a:gd name="connsiteX31" fmla="*/ 5715 w 104775"/>
                  <a:gd name="connsiteY31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83820 h 127635"/>
                  <a:gd name="connsiteX2" fmla="*/ 19050 w 104775"/>
                  <a:gd name="connsiteY2" fmla="*/ 106680 h 127635"/>
                  <a:gd name="connsiteX3" fmla="*/ 24765 w 104775"/>
                  <a:gd name="connsiteY3" fmla="*/ 110490 h 127635"/>
                  <a:gd name="connsiteX4" fmla="*/ 28575 w 104775"/>
                  <a:gd name="connsiteY4" fmla="*/ 116205 h 127635"/>
                  <a:gd name="connsiteX5" fmla="*/ 32385 w 104775"/>
                  <a:gd name="connsiteY5" fmla="*/ 127635 h 127635"/>
                  <a:gd name="connsiteX6" fmla="*/ 81915 w 104775"/>
                  <a:gd name="connsiteY6" fmla="*/ 125730 h 127635"/>
                  <a:gd name="connsiteX7" fmla="*/ 87630 w 104775"/>
                  <a:gd name="connsiteY7" fmla="*/ 123825 h 127635"/>
                  <a:gd name="connsiteX8" fmla="*/ 89535 w 104775"/>
                  <a:gd name="connsiteY8" fmla="*/ 118110 h 127635"/>
                  <a:gd name="connsiteX9" fmla="*/ 93345 w 104775"/>
                  <a:gd name="connsiteY9" fmla="*/ 112395 h 127635"/>
                  <a:gd name="connsiteX10" fmla="*/ 95250 w 104775"/>
                  <a:gd name="connsiteY10" fmla="*/ 99060 h 127635"/>
                  <a:gd name="connsiteX11" fmla="*/ 100965 w 104775"/>
                  <a:gd name="connsiteY11" fmla="*/ 95250 h 127635"/>
                  <a:gd name="connsiteX12" fmla="*/ 104775 w 104775"/>
                  <a:gd name="connsiteY12" fmla="*/ 83820 h 127635"/>
                  <a:gd name="connsiteX13" fmla="*/ 100965 w 104775"/>
                  <a:gd name="connsiteY13" fmla="*/ 57150 h 127635"/>
                  <a:gd name="connsiteX14" fmla="*/ 99060 w 104775"/>
                  <a:gd name="connsiteY14" fmla="*/ 49530 h 127635"/>
                  <a:gd name="connsiteX15" fmla="*/ 95250 w 104775"/>
                  <a:gd name="connsiteY15" fmla="*/ 43815 h 127635"/>
                  <a:gd name="connsiteX16" fmla="*/ 91440 w 104775"/>
                  <a:gd name="connsiteY16" fmla="*/ 32385 h 127635"/>
                  <a:gd name="connsiteX17" fmla="*/ 81915 w 104775"/>
                  <a:gd name="connsiteY17" fmla="*/ 15240 h 127635"/>
                  <a:gd name="connsiteX18" fmla="*/ 70485 w 104775"/>
                  <a:gd name="connsiteY18" fmla="*/ 3810 h 127635"/>
                  <a:gd name="connsiteX19" fmla="*/ 59055 w 104775"/>
                  <a:gd name="connsiteY19" fmla="*/ 0 h 127635"/>
                  <a:gd name="connsiteX20" fmla="*/ 45720 w 104775"/>
                  <a:gd name="connsiteY20" fmla="*/ 1905 h 127635"/>
                  <a:gd name="connsiteX21" fmla="*/ 43815 w 104775"/>
                  <a:gd name="connsiteY21" fmla="*/ 19050 h 127635"/>
                  <a:gd name="connsiteX22" fmla="*/ 41910 w 104775"/>
                  <a:gd name="connsiteY22" fmla="*/ 30480 h 127635"/>
                  <a:gd name="connsiteX23" fmla="*/ 40005 w 104775"/>
                  <a:gd name="connsiteY23" fmla="*/ 43815 h 127635"/>
                  <a:gd name="connsiteX24" fmla="*/ 28575 w 104775"/>
                  <a:gd name="connsiteY24" fmla="*/ 49530 h 127635"/>
                  <a:gd name="connsiteX25" fmla="*/ 3810 w 104775"/>
                  <a:gd name="connsiteY25" fmla="*/ 51435 h 127635"/>
                  <a:gd name="connsiteX26" fmla="*/ 1905 w 104775"/>
                  <a:gd name="connsiteY26" fmla="*/ 59055 h 127635"/>
                  <a:gd name="connsiteX27" fmla="*/ 0 w 104775"/>
                  <a:gd name="connsiteY27" fmla="*/ 64770 h 127635"/>
                  <a:gd name="connsiteX28" fmla="*/ 5715 w 104775"/>
                  <a:gd name="connsiteY28" fmla="*/ 78105 h 127635"/>
                  <a:gd name="connsiteX29" fmla="*/ 5715 w 104775"/>
                  <a:gd name="connsiteY29" fmla="*/ 81915 h 127635"/>
                  <a:gd name="connsiteX30" fmla="*/ 5715 w 104775"/>
                  <a:gd name="connsiteY30" fmla="*/ 87630 h 127635"/>
                  <a:gd name="connsiteX0" fmla="*/ 24765 w 104775"/>
                  <a:gd name="connsiteY0" fmla="*/ 80010 h 127635"/>
                  <a:gd name="connsiteX1" fmla="*/ 19050 w 104775"/>
                  <a:gd name="connsiteY1" fmla="*/ 106680 h 127635"/>
                  <a:gd name="connsiteX2" fmla="*/ 24765 w 104775"/>
                  <a:gd name="connsiteY2" fmla="*/ 110490 h 127635"/>
                  <a:gd name="connsiteX3" fmla="*/ 28575 w 104775"/>
                  <a:gd name="connsiteY3" fmla="*/ 116205 h 127635"/>
                  <a:gd name="connsiteX4" fmla="*/ 32385 w 104775"/>
                  <a:gd name="connsiteY4" fmla="*/ 127635 h 127635"/>
                  <a:gd name="connsiteX5" fmla="*/ 81915 w 104775"/>
                  <a:gd name="connsiteY5" fmla="*/ 125730 h 127635"/>
                  <a:gd name="connsiteX6" fmla="*/ 87630 w 104775"/>
                  <a:gd name="connsiteY6" fmla="*/ 123825 h 127635"/>
                  <a:gd name="connsiteX7" fmla="*/ 89535 w 104775"/>
                  <a:gd name="connsiteY7" fmla="*/ 118110 h 127635"/>
                  <a:gd name="connsiteX8" fmla="*/ 93345 w 104775"/>
                  <a:gd name="connsiteY8" fmla="*/ 112395 h 127635"/>
                  <a:gd name="connsiteX9" fmla="*/ 95250 w 104775"/>
                  <a:gd name="connsiteY9" fmla="*/ 99060 h 127635"/>
                  <a:gd name="connsiteX10" fmla="*/ 100965 w 104775"/>
                  <a:gd name="connsiteY10" fmla="*/ 95250 h 127635"/>
                  <a:gd name="connsiteX11" fmla="*/ 104775 w 104775"/>
                  <a:gd name="connsiteY11" fmla="*/ 83820 h 127635"/>
                  <a:gd name="connsiteX12" fmla="*/ 100965 w 104775"/>
                  <a:gd name="connsiteY12" fmla="*/ 57150 h 127635"/>
                  <a:gd name="connsiteX13" fmla="*/ 99060 w 104775"/>
                  <a:gd name="connsiteY13" fmla="*/ 49530 h 127635"/>
                  <a:gd name="connsiteX14" fmla="*/ 95250 w 104775"/>
                  <a:gd name="connsiteY14" fmla="*/ 43815 h 127635"/>
                  <a:gd name="connsiteX15" fmla="*/ 91440 w 104775"/>
                  <a:gd name="connsiteY15" fmla="*/ 32385 h 127635"/>
                  <a:gd name="connsiteX16" fmla="*/ 81915 w 104775"/>
                  <a:gd name="connsiteY16" fmla="*/ 15240 h 127635"/>
                  <a:gd name="connsiteX17" fmla="*/ 70485 w 104775"/>
                  <a:gd name="connsiteY17" fmla="*/ 3810 h 127635"/>
                  <a:gd name="connsiteX18" fmla="*/ 59055 w 104775"/>
                  <a:gd name="connsiteY18" fmla="*/ 0 h 127635"/>
                  <a:gd name="connsiteX19" fmla="*/ 45720 w 104775"/>
                  <a:gd name="connsiteY19" fmla="*/ 1905 h 127635"/>
                  <a:gd name="connsiteX20" fmla="*/ 43815 w 104775"/>
                  <a:gd name="connsiteY20" fmla="*/ 19050 h 127635"/>
                  <a:gd name="connsiteX21" fmla="*/ 41910 w 104775"/>
                  <a:gd name="connsiteY21" fmla="*/ 30480 h 127635"/>
                  <a:gd name="connsiteX22" fmla="*/ 40005 w 104775"/>
                  <a:gd name="connsiteY22" fmla="*/ 43815 h 127635"/>
                  <a:gd name="connsiteX23" fmla="*/ 28575 w 104775"/>
                  <a:gd name="connsiteY23" fmla="*/ 49530 h 127635"/>
                  <a:gd name="connsiteX24" fmla="*/ 3810 w 104775"/>
                  <a:gd name="connsiteY24" fmla="*/ 51435 h 127635"/>
                  <a:gd name="connsiteX25" fmla="*/ 1905 w 104775"/>
                  <a:gd name="connsiteY25" fmla="*/ 59055 h 127635"/>
                  <a:gd name="connsiteX26" fmla="*/ 0 w 104775"/>
                  <a:gd name="connsiteY26" fmla="*/ 64770 h 127635"/>
                  <a:gd name="connsiteX27" fmla="*/ 5715 w 104775"/>
                  <a:gd name="connsiteY27" fmla="*/ 78105 h 127635"/>
                  <a:gd name="connsiteX28" fmla="*/ 5715 w 104775"/>
                  <a:gd name="connsiteY28" fmla="*/ 81915 h 127635"/>
                  <a:gd name="connsiteX29" fmla="*/ 5715 w 104775"/>
                  <a:gd name="connsiteY29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5715 w 104775"/>
                  <a:gd name="connsiteY28" fmla="*/ 8763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6680 h 127635"/>
                  <a:gd name="connsiteX1" fmla="*/ 24765 w 104775"/>
                  <a:gd name="connsiteY1" fmla="*/ 110490 h 127635"/>
                  <a:gd name="connsiteX2" fmla="*/ 28575 w 104775"/>
                  <a:gd name="connsiteY2" fmla="*/ 116205 h 127635"/>
                  <a:gd name="connsiteX3" fmla="*/ 32385 w 104775"/>
                  <a:gd name="connsiteY3" fmla="*/ 127635 h 127635"/>
                  <a:gd name="connsiteX4" fmla="*/ 81915 w 104775"/>
                  <a:gd name="connsiteY4" fmla="*/ 125730 h 127635"/>
                  <a:gd name="connsiteX5" fmla="*/ 87630 w 104775"/>
                  <a:gd name="connsiteY5" fmla="*/ 123825 h 127635"/>
                  <a:gd name="connsiteX6" fmla="*/ 89535 w 104775"/>
                  <a:gd name="connsiteY6" fmla="*/ 118110 h 127635"/>
                  <a:gd name="connsiteX7" fmla="*/ 93345 w 104775"/>
                  <a:gd name="connsiteY7" fmla="*/ 112395 h 127635"/>
                  <a:gd name="connsiteX8" fmla="*/ 95250 w 104775"/>
                  <a:gd name="connsiteY8" fmla="*/ 99060 h 127635"/>
                  <a:gd name="connsiteX9" fmla="*/ 100965 w 104775"/>
                  <a:gd name="connsiteY9" fmla="*/ 95250 h 127635"/>
                  <a:gd name="connsiteX10" fmla="*/ 104775 w 104775"/>
                  <a:gd name="connsiteY10" fmla="*/ 83820 h 127635"/>
                  <a:gd name="connsiteX11" fmla="*/ 100965 w 104775"/>
                  <a:gd name="connsiteY11" fmla="*/ 57150 h 127635"/>
                  <a:gd name="connsiteX12" fmla="*/ 99060 w 104775"/>
                  <a:gd name="connsiteY12" fmla="*/ 49530 h 127635"/>
                  <a:gd name="connsiteX13" fmla="*/ 95250 w 104775"/>
                  <a:gd name="connsiteY13" fmla="*/ 43815 h 127635"/>
                  <a:gd name="connsiteX14" fmla="*/ 91440 w 104775"/>
                  <a:gd name="connsiteY14" fmla="*/ 32385 h 127635"/>
                  <a:gd name="connsiteX15" fmla="*/ 81915 w 104775"/>
                  <a:gd name="connsiteY15" fmla="*/ 15240 h 127635"/>
                  <a:gd name="connsiteX16" fmla="*/ 70485 w 104775"/>
                  <a:gd name="connsiteY16" fmla="*/ 3810 h 127635"/>
                  <a:gd name="connsiteX17" fmla="*/ 59055 w 104775"/>
                  <a:gd name="connsiteY17" fmla="*/ 0 h 127635"/>
                  <a:gd name="connsiteX18" fmla="*/ 45720 w 104775"/>
                  <a:gd name="connsiteY18" fmla="*/ 1905 h 127635"/>
                  <a:gd name="connsiteX19" fmla="*/ 43815 w 104775"/>
                  <a:gd name="connsiteY19" fmla="*/ 19050 h 127635"/>
                  <a:gd name="connsiteX20" fmla="*/ 41910 w 104775"/>
                  <a:gd name="connsiteY20" fmla="*/ 30480 h 127635"/>
                  <a:gd name="connsiteX21" fmla="*/ 40005 w 104775"/>
                  <a:gd name="connsiteY21" fmla="*/ 43815 h 127635"/>
                  <a:gd name="connsiteX22" fmla="*/ 28575 w 104775"/>
                  <a:gd name="connsiteY22" fmla="*/ 49530 h 127635"/>
                  <a:gd name="connsiteX23" fmla="*/ 3810 w 104775"/>
                  <a:gd name="connsiteY23" fmla="*/ 51435 h 127635"/>
                  <a:gd name="connsiteX24" fmla="*/ 1905 w 104775"/>
                  <a:gd name="connsiteY24" fmla="*/ 59055 h 127635"/>
                  <a:gd name="connsiteX25" fmla="*/ 0 w 104775"/>
                  <a:gd name="connsiteY25" fmla="*/ 64770 h 127635"/>
                  <a:gd name="connsiteX26" fmla="*/ 5715 w 104775"/>
                  <a:gd name="connsiteY26" fmla="*/ 78105 h 127635"/>
                  <a:gd name="connsiteX27" fmla="*/ 5715 w 104775"/>
                  <a:gd name="connsiteY27" fmla="*/ 81915 h 127635"/>
                  <a:gd name="connsiteX28" fmla="*/ 17145 w 104775"/>
                  <a:gd name="connsiteY28" fmla="*/ 110490 h 127635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81915 w 104775"/>
                  <a:gd name="connsiteY15" fmla="*/ 16019 h 128414"/>
                  <a:gd name="connsiteX16" fmla="*/ 70485 w 104775"/>
                  <a:gd name="connsiteY16" fmla="*/ 4589 h 128414"/>
                  <a:gd name="connsiteX17" fmla="*/ 59055 w 104775"/>
                  <a:gd name="connsiteY17" fmla="*/ 779 h 128414"/>
                  <a:gd name="connsiteX18" fmla="*/ 45720 w 104775"/>
                  <a:gd name="connsiteY18" fmla="*/ 2684 h 128414"/>
                  <a:gd name="connsiteX19" fmla="*/ 41910 w 104775"/>
                  <a:gd name="connsiteY19" fmla="*/ 31259 h 128414"/>
                  <a:gd name="connsiteX20" fmla="*/ 40005 w 104775"/>
                  <a:gd name="connsiteY20" fmla="*/ 44594 h 128414"/>
                  <a:gd name="connsiteX21" fmla="*/ 28575 w 104775"/>
                  <a:gd name="connsiteY21" fmla="*/ 50309 h 128414"/>
                  <a:gd name="connsiteX22" fmla="*/ 3810 w 104775"/>
                  <a:gd name="connsiteY22" fmla="*/ 52214 h 128414"/>
                  <a:gd name="connsiteX23" fmla="*/ 1905 w 104775"/>
                  <a:gd name="connsiteY23" fmla="*/ 59834 h 128414"/>
                  <a:gd name="connsiteX24" fmla="*/ 0 w 104775"/>
                  <a:gd name="connsiteY24" fmla="*/ 65549 h 128414"/>
                  <a:gd name="connsiteX25" fmla="*/ 5715 w 104775"/>
                  <a:gd name="connsiteY25" fmla="*/ 78884 h 128414"/>
                  <a:gd name="connsiteX26" fmla="*/ 5715 w 104775"/>
                  <a:gd name="connsiteY26" fmla="*/ 82694 h 128414"/>
                  <a:gd name="connsiteX27" fmla="*/ 17145 w 104775"/>
                  <a:gd name="connsiteY27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28575 w 104775"/>
                  <a:gd name="connsiteY20" fmla="*/ 50309 h 128414"/>
                  <a:gd name="connsiteX21" fmla="*/ 3810 w 104775"/>
                  <a:gd name="connsiteY21" fmla="*/ 52214 h 128414"/>
                  <a:gd name="connsiteX22" fmla="*/ 1905 w 104775"/>
                  <a:gd name="connsiteY22" fmla="*/ 59834 h 128414"/>
                  <a:gd name="connsiteX23" fmla="*/ 0 w 104775"/>
                  <a:gd name="connsiteY23" fmla="*/ 65549 h 128414"/>
                  <a:gd name="connsiteX24" fmla="*/ 5715 w 104775"/>
                  <a:gd name="connsiteY24" fmla="*/ 78884 h 128414"/>
                  <a:gd name="connsiteX25" fmla="*/ 5715 w 104775"/>
                  <a:gd name="connsiteY25" fmla="*/ 82694 h 128414"/>
                  <a:gd name="connsiteX26" fmla="*/ 17145 w 104775"/>
                  <a:gd name="connsiteY26" fmla="*/ 111269 h 128414"/>
                  <a:gd name="connsiteX0" fmla="*/ 19050 w 104775"/>
                  <a:gd name="connsiteY0" fmla="*/ 107459 h 128414"/>
                  <a:gd name="connsiteX1" fmla="*/ 24765 w 104775"/>
                  <a:gd name="connsiteY1" fmla="*/ 111269 h 128414"/>
                  <a:gd name="connsiteX2" fmla="*/ 28575 w 104775"/>
                  <a:gd name="connsiteY2" fmla="*/ 116984 h 128414"/>
                  <a:gd name="connsiteX3" fmla="*/ 32385 w 104775"/>
                  <a:gd name="connsiteY3" fmla="*/ 128414 h 128414"/>
                  <a:gd name="connsiteX4" fmla="*/ 81915 w 104775"/>
                  <a:gd name="connsiteY4" fmla="*/ 126509 h 128414"/>
                  <a:gd name="connsiteX5" fmla="*/ 87630 w 104775"/>
                  <a:gd name="connsiteY5" fmla="*/ 124604 h 128414"/>
                  <a:gd name="connsiteX6" fmla="*/ 89535 w 104775"/>
                  <a:gd name="connsiteY6" fmla="*/ 118889 h 128414"/>
                  <a:gd name="connsiteX7" fmla="*/ 93345 w 104775"/>
                  <a:gd name="connsiteY7" fmla="*/ 113174 h 128414"/>
                  <a:gd name="connsiteX8" fmla="*/ 95250 w 104775"/>
                  <a:gd name="connsiteY8" fmla="*/ 99839 h 128414"/>
                  <a:gd name="connsiteX9" fmla="*/ 100965 w 104775"/>
                  <a:gd name="connsiteY9" fmla="*/ 96029 h 128414"/>
                  <a:gd name="connsiteX10" fmla="*/ 104775 w 104775"/>
                  <a:gd name="connsiteY10" fmla="*/ 84599 h 128414"/>
                  <a:gd name="connsiteX11" fmla="*/ 100965 w 104775"/>
                  <a:gd name="connsiteY11" fmla="*/ 57929 h 128414"/>
                  <a:gd name="connsiteX12" fmla="*/ 99060 w 104775"/>
                  <a:gd name="connsiteY12" fmla="*/ 50309 h 128414"/>
                  <a:gd name="connsiteX13" fmla="*/ 95250 w 104775"/>
                  <a:gd name="connsiteY13" fmla="*/ 44594 h 128414"/>
                  <a:gd name="connsiteX14" fmla="*/ 91440 w 104775"/>
                  <a:gd name="connsiteY14" fmla="*/ 33164 h 128414"/>
                  <a:gd name="connsiteX15" fmla="*/ 70485 w 104775"/>
                  <a:gd name="connsiteY15" fmla="*/ 4589 h 128414"/>
                  <a:gd name="connsiteX16" fmla="*/ 59055 w 104775"/>
                  <a:gd name="connsiteY16" fmla="*/ 779 h 128414"/>
                  <a:gd name="connsiteX17" fmla="*/ 45720 w 104775"/>
                  <a:gd name="connsiteY17" fmla="*/ 2684 h 128414"/>
                  <a:gd name="connsiteX18" fmla="*/ 41910 w 104775"/>
                  <a:gd name="connsiteY18" fmla="*/ 31259 h 128414"/>
                  <a:gd name="connsiteX19" fmla="*/ 40005 w 104775"/>
                  <a:gd name="connsiteY19" fmla="*/ 44594 h 128414"/>
                  <a:gd name="connsiteX20" fmla="*/ 3810 w 104775"/>
                  <a:gd name="connsiteY20" fmla="*/ 52214 h 128414"/>
                  <a:gd name="connsiteX21" fmla="*/ 1905 w 104775"/>
                  <a:gd name="connsiteY21" fmla="*/ 59834 h 128414"/>
                  <a:gd name="connsiteX22" fmla="*/ 0 w 104775"/>
                  <a:gd name="connsiteY22" fmla="*/ 65549 h 128414"/>
                  <a:gd name="connsiteX23" fmla="*/ 5715 w 104775"/>
                  <a:gd name="connsiteY23" fmla="*/ 78884 h 128414"/>
                  <a:gd name="connsiteX24" fmla="*/ 5715 w 104775"/>
                  <a:gd name="connsiteY24" fmla="*/ 82694 h 128414"/>
                  <a:gd name="connsiteX25" fmla="*/ 17145 w 104775"/>
                  <a:gd name="connsiteY25" fmla="*/ 111269 h 128414"/>
                  <a:gd name="connsiteX0" fmla="*/ 19050 w 104775"/>
                  <a:gd name="connsiteY0" fmla="*/ 107492 h 128447"/>
                  <a:gd name="connsiteX1" fmla="*/ 24765 w 104775"/>
                  <a:gd name="connsiteY1" fmla="*/ 111302 h 128447"/>
                  <a:gd name="connsiteX2" fmla="*/ 28575 w 104775"/>
                  <a:gd name="connsiteY2" fmla="*/ 117017 h 128447"/>
                  <a:gd name="connsiteX3" fmla="*/ 32385 w 104775"/>
                  <a:gd name="connsiteY3" fmla="*/ 128447 h 128447"/>
                  <a:gd name="connsiteX4" fmla="*/ 81915 w 104775"/>
                  <a:gd name="connsiteY4" fmla="*/ 126542 h 128447"/>
                  <a:gd name="connsiteX5" fmla="*/ 87630 w 104775"/>
                  <a:gd name="connsiteY5" fmla="*/ 124637 h 128447"/>
                  <a:gd name="connsiteX6" fmla="*/ 89535 w 104775"/>
                  <a:gd name="connsiteY6" fmla="*/ 118922 h 128447"/>
                  <a:gd name="connsiteX7" fmla="*/ 93345 w 104775"/>
                  <a:gd name="connsiteY7" fmla="*/ 113207 h 128447"/>
                  <a:gd name="connsiteX8" fmla="*/ 95250 w 104775"/>
                  <a:gd name="connsiteY8" fmla="*/ 99872 h 128447"/>
                  <a:gd name="connsiteX9" fmla="*/ 100965 w 104775"/>
                  <a:gd name="connsiteY9" fmla="*/ 96062 h 128447"/>
                  <a:gd name="connsiteX10" fmla="*/ 104775 w 104775"/>
                  <a:gd name="connsiteY10" fmla="*/ 84632 h 128447"/>
                  <a:gd name="connsiteX11" fmla="*/ 100965 w 104775"/>
                  <a:gd name="connsiteY11" fmla="*/ 57962 h 128447"/>
                  <a:gd name="connsiteX12" fmla="*/ 99060 w 104775"/>
                  <a:gd name="connsiteY12" fmla="*/ 50342 h 128447"/>
                  <a:gd name="connsiteX13" fmla="*/ 95250 w 104775"/>
                  <a:gd name="connsiteY13" fmla="*/ 44627 h 128447"/>
                  <a:gd name="connsiteX14" fmla="*/ 91440 w 104775"/>
                  <a:gd name="connsiteY14" fmla="*/ 33197 h 128447"/>
                  <a:gd name="connsiteX15" fmla="*/ 70485 w 104775"/>
                  <a:gd name="connsiteY15" fmla="*/ 4622 h 128447"/>
                  <a:gd name="connsiteX16" fmla="*/ 45720 w 104775"/>
                  <a:gd name="connsiteY16" fmla="*/ 2717 h 128447"/>
                  <a:gd name="connsiteX17" fmla="*/ 41910 w 104775"/>
                  <a:gd name="connsiteY17" fmla="*/ 31292 h 128447"/>
                  <a:gd name="connsiteX18" fmla="*/ 40005 w 104775"/>
                  <a:gd name="connsiteY18" fmla="*/ 44627 h 128447"/>
                  <a:gd name="connsiteX19" fmla="*/ 3810 w 104775"/>
                  <a:gd name="connsiteY19" fmla="*/ 52247 h 128447"/>
                  <a:gd name="connsiteX20" fmla="*/ 1905 w 104775"/>
                  <a:gd name="connsiteY20" fmla="*/ 59867 h 128447"/>
                  <a:gd name="connsiteX21" fmla="*/ 0 w 104775"/>
                  <a:gd name="connsiteY21" fmla="*/ 65582 h 128447"/>
                  <a:gd name="connsiteX22" fmla="*/ 5715 w 104775"/>
                  <a:gd name="connsiteY22" fmla="*/ 78917 h 128447"/>
                  <a:gd name="connsiteX23" fmla="*/ 5715 w 104775"/>
                  <a:gd name="connsiteY23" fmla="*/ 82727 h 128447"/>
                  <a:gd name="connsiteX24" fmla="*/ 17145 w 104775"/>
                  <a:gd name="connsiteY24" fmla="*/ 111302 h 128447"/>
                  <a:gd name="connsiteX0" fmla="*/ 19050 w 104775"/>
                  <a:gd name="connsiteY0" fmla="*/ 102874 h 123829"/>
                  <a:gd name="connsiteX1" fmla="*/ 24765 w 104775"/>
                  <a:gd name="connsiteY1" fmla="*/ 106684 h 123829"/>
                  <a:gd name="connsiteX2" fmla="*/ 28575 w 104775"/>
                  <a:gd name="connsiteY2" fmla="*/ 112399 h 123829"/>
                  <a:gd name="connsiteX3" fmla="*/ 32385 w 104775"/>
                  <a:gd name="connsiteY3" fmla="*/ 123829 h 123829"/>
                  <a:gd name="connsiteX4" fmla="*/ 81915 w 104775"/>
                  <a:gd name="connsiteY4" fmla="*/ 121924 h 123829"/>
                  <a:gd name="connsiteX5" fmla="*/ 87630 w 104775"/>
                  <a:gd name="connsiteY5" fmla="*/ 120019 h 123829"/>
                  <a:gd name="connsiteX6" fmla="*/ 89535 w 104775"/>
                  <a:gd name="connsiteY6" fmla="*/ 114304 h 123829"/>
                  <a:gd name="connsiteX7" fmla="*/ 93345 w 104775"/>
                  <a:gd name="connsiteY7" fmla="*/ 108589 h 123829"/>
                  <a:gd name="connsiteX8" fmla="*/ 95250 w 104775"/>
                  <a:gd name="connsiteY8" fmla="*/ 95254 h 123829"/>
                  <a:gd name="connsiteX9" fmla="*/ 100965 w 104775"/>
                  <a:gd name="connsiteY9" fmla="*/ 91444 h 123829"/>
                  <a:gd name="connsiteX10" fmla="*/ 104775 w 104775"/>
                  <a:gd name="connsiteY10" fmla="*/ 80014 h 123829"/>
                  <a:gd name="connsiteX11" fmla="*/ 100965 w 104775"/>
                  <a:gd name="connsiteY11" fmla="*/ 53344 h 123829"/>
                  <a:gd name="connsiteX12" fmla="*/ 99060 w 104775"/>
                  <a:gd name="connsiteY12" fmla="*/ 45724 h 123829"/>
                  <a:gd name="connsiteX13" fmla="*/ 95250 w 104775"/>
                  <a:gd name="connsiteY13" fmla="*/ 40009 h 123829"/>
                  <a:gd name="connsiteX14" fmla="*/ 91440 w 104775"/>
                  <a:gd name="connsiteY14" fmla="*/ 28579 h 123829"/>
                  <a:gd name="connsiteX15" fmla="*/ 70485 w 104775"/>
                  <a:gd name="connsiteY15" fmla="*/ 4 h 123829"/>
                  <a:gd name="connsiteX16" fmla="*/ 41910 w 104775"/>
                  <a:gd name="connsiteY16" fmla="*/ 26674 h 123829"/>
                  <a:gd name="connsiteX17" fmla="*/ 40005 w 104775"/>
                  <a:gd name="connsiteY17" fmla="*/ 40009 h 123829"/>
                  <a:gd name="connsiteX18" fmla="*/ 3810 w 104775"/>
                  <a:gd name="connsiteY18" fmla="*/ 47629 h 123829"/>
                  <a:gd name="connsiteX19" fmla="*/ 1905 w 104775"/>
                  <a:gd name="connsiteY19" fmla="*/ 55249 h 123829"/>
                  <a:gd name="connsiteX20" fmla="*/ 0 w 104775"/>
                  <a:gd name="connsiteY20" fmla="*/ 60964 h 123829"/>
                  <a:gd name="connsiteX21" fmla="*/ 5715 w 104775"/>
                  <a:gd name="connsiteY21" fmla="*/ 74299 h 123829"/>
                  <a:gd name="connsiteX22" fmla="*/ 5715 w 104775"/>
                  <a:gd name="connsiteY22" fmla="*/ 78109 h 123829"/>
                  <a:gd name="connsiteX23" fmla="*/ 17145 w 104775"/>
                  <a:gd name="connsiteY23" fmla="*/ 106684 h 123829"/>
                  <a:gd name="connsiteX0" fmla="*/ 19050 w 104775"/>
                  <a:gd name="connsiteY0" fmla="*/ 77050 h 98005"/>
                  <a:gd name="connsiteX1" fmla="*/ 24765 w 104775"/>
                  <a:gd name="connsiteY1" fmla="*/ 80860 h 98005"/>
                  <a:gd name="connsiteX2" fmla="*/ 28575 w 104775"/>
                  <a:gd name="connsiteY2" fmla="*/ 86575 h 98005"/>
                  <a:gd name="connsiteX3" fmla="*/ 32385 w 104775"/>
                  <a:gd name="connsiteY3" fmla="*/ 98005 h 98005"/>
                  <a:gd name="connsiteX4" fmla="*/ 81915 w 104775"/>
                  <a:gd name="connsiteY4" fmla="*/ 96100 h 98005"/>
                  <a:gd name="connsiteX5" fmla="*/ 87630 w 104775"/>
                  <a:gd name="connsiteY5" fmla="*/ 94195 h 98005"/>
                  <a:gd name="connsiteX6" fmla="*/ 89535 w 104775"/>
                  <a:gd name="connsiteY6" fmla="*/ 88480 h 98005"/>
                  <a:gd name="connsiteX7" fmla="*/ 93345 w 104775"/>
                  <a:gd name="connsiteY7" fmla="*/ 82765 h 98005"/>
                  <a:gd name="connsiteX8" fmla="*/ 95250 w 104775"/>
                  <a:gd name="connsiteY8" fmla="*/ 69430 h 98005"/>
                  <a:gd name="connsiteX9" fmla="*/ 100965 w 104775"/>
                  <a:gd name="connsiteY9" fmla="*/ 65620 h 98005"/>
                  <a:gd name="connsiteX10" fmla="*/ 104775 w 104775"/>
                  <a:gd name="connsiteY10" fmla="*/ 54190 h 98005"/>
                  <a:gd name="connsiteX11" fmla="*/ 100965 w 104775"/>
                  <a:gd name="connsiteY11" fmla="*/ 27520 h 98005"/>
                  <a:gd name="connsiteX12" fmla="*/ 99060 w 104775"/>
                  <a:gd name="connsiteY12" fmla="*/ 19900 h 98005"/>
                  <a:gd name="connsiteX13" fmla="*/ 95250 w 104775"/>
                  <a:gd name="connsiteY13" fmla="*/ 14185 h 98005"/>
                  <a:gd name="connsiteX14" fmla="*/ 91440 w 104775"/>
                  <a:gd name="connsiteY14" fmla="*/ 2755 h 98005"/>
                  <a:gd name="connsiteX15" fmla="*/ 41910 w 104775"/>
                  <a:gd name="connsiteY15" fmla="*/ 850 h 98005"/>
                  <a:gd name="connsiteX16" fmla="*/ 40005 w 104775"/>
                  <a:gd name="connsiteY16" fmla="*/ 14185 h 98005"/>
                  <a:gd name="connsiteX17" fmla="*/ 3810 w 104775"/>
                  <a:gd name="connsiteY17" fmla="*/ 21805 h 98005"/>
                  <a:gd name="connsiteX18" fmla="*/ 1905 w 104775"/>
                  <a:gd name="connsiteY18" fmla="*/ 29425 h 98005"/>
                  <a:gd name="connsiteX19" fmla="*/ 0 w 104775"/>
                  <a:gd name="connsiteY19" fmla="*/ 35140 h 98005"/>
                  <a:gd name="connsiteX20" fmla="*/ 5715 w 104775"/>
                  <a:gd name="connsiteY20" fmla="*/ 48475 h 98005"/>
                  <a:gd name="connsiteX21" fmla="*/ 5715 w 104775"/>
                  <a:gd name="connsiteY21" fmla="*/ 52285 h 98005"/>
                  <a:gd name="connsiteX22" fmla="*/ 17145 w 104775"/>
                  <a:gd name="connsiteY22" fmla="*/ 80860 h 98005"/>
                  <a:gd name="connsiteX0" fmla="*/ 19050 w 104775"/>
                  <a:gd name="connsiteY0" fmla="*/ 76200 h 97155"/>
                  <a:gd name="connsiteX1" fmla="*/ 24765 w 104775"/>
                  <a:gd name="connsiteY1" fmla="*/ 80010 h 97155"/>
                  <a:gd name="connsiteX2" fmla="*/ 28575 w 104775"/>
                  <a:gd name="connsiteY2" fmla="*/ 85725 h 97155"/>
                  <a:gd name="connsiteX3" fmla="*/ 32385 w 104775"/>
                  <a:gd name="connsiteY3" fmla="*/ 97155 h 97155"/>
                  <a:gd name="connsiteX4" fmla="*/ 81915 w 104775"/>
                  <a:gd name="connsiteY4" fmla="*/ 95250 h 97155"/>
                  <a:gd name="connsiteX5" fmla="*/ 87630 w 104775"/>
                  <a:gd name="connsiteY5" fmla="*/ 93345 h 97155"/>
                  <a:gd name="connsiteX6" fmla="*/ 89535 w 104775"/>
                  <a:gd name="connsiteY6" fmla="*/ 87630 h 97155"/>
                  <a:gd name="connsiteX7" fmla="*/ 93345 w 104775"/>
                  <a:gd name="connsiteY7" fmla="*/ 81915 h 97155"/>
                  <a:gd name="connsiteX8" fmla="*/ 95250 w 104775"/>
                  <a:gd name="connsiteY8" fmla="*/ 68580 h 97155"/>
                  <a:gd name="connsiteX9" fmla="*/ 100965 w 104775"/>
                  <a:gd name="connsiteY9" fmla="*/ 64770 h 97155"/>
                  <a:gd name="connsiteX10" fmla="*/ 104775 w 104775"/>
                  <a:gd name="connsiteY10" fmla="*/ 53340 h 97155"/>
                  <a:gd name="connsiteX11" fmla="*/ 100965 w 104775"/>
                  <a:gd name="connsiteY11" fmla="*/ 26670 h 97155"/>
                  <a:gd name="connsiteX12" fmla="*/ 99060 w 104775"/>
                  <a:gd name="connsiteY12" fmla="*/ 19050 h 97155"/>
                  <a:gd name="connsiteX13" fmla="*/ 95250 w 104775"/>
                  <a:gd name="connsiteY13" fmla="*/ 13335 h 97155"/>
                  <a:gd name="connsiteX14" fmla="*/ 41910 w 104775"/>
                  <a:gd name="connsiteY14" fmla="*/ 0 h 97155"/>
                  <a:gd name="connsiteX15" fmla="*/ 40005 w 104775"/>
                  <a:gd name="connsiteY15" fmla="*/ 13335 h 97155"/>
                  <a:gd name="connsiteX16" fmla="*/ 3810 w 104775"/>
                  <a:gd name="connsiteY16" fmla="*/ 20955 h 97155"/>
                  <a:gd name="connsiteX17" fmla="*/ 1905 w 104775"/>
                  <a:gd name="connsiteY17" fmla="*/ 28575 h 97155"/>
                  <a:gd name="connsiteX18" fmla="*/ 0 w 104775"/>
                  <a:gd name="connsiteY18" fmla="*/ 34290 h 97155"/>
                  <a:gd name="connsiteX19" fmla="*/ 5715 w 104775"/>
                  <a:gd name="connsiteY19" fmla="*/ 47625 h 97155"/>
                  <a:gd name="connsiteX20" fmla="*/ 5715 w 104775"/>
                  <a:gd name="connsiteY20" fmla="*/ 51435 h 97155"/>
                  <a:gd name="connsiteX21" fmla="*/ 17145 w 104775"/>
                  <a:gd name="connsiteY21" fmla="*/ 80010 h 97155"/>
                  <a:gd name="connsiteX0" fmla="*/ 19050 w 104775"/>
                  <a:gd name="connsiteY0" fmla="*/ 76298 h 97253"/>
                  <a:gd name="connsiteX1" fmla="*/ 24765 w 104775"/>
                  <a:gd name="connsiteY1" fmla="*/ 80108 h 97253"/>
                  <a:gd name="connsiteX2" fmla="*/ 28575 w 104775"/>
                  <a:gd name="connsiteY2" fmla="*/ 85823 h 97253"/>
                  <a:gd name="connsiteX3" fmla="*/ 32385 w 104775"/>
                  <a:gd name="connsiteY3" fmla="*/ 97253 h 97253"/>
                  <a:gd name="connsiteX4" fmla="*/ 81915 w 104775"/>
                  <a:gd name="connsiteY4" fmla="*/ 95348 h 97253"/>
                  <a:gd name="connsiteX5" fmla="*/ 87630 w 104775"/>
                  <a:gd name="connsiteY5" fmla="*/ 93443 h 97253"/>
                  <a:gd name="connsiteX6" fmla="*/ 89535 w 104775"/>
                  <a:gd name="connsiteY6" fmla="*/ 87728 h 97253"/>
                  <a:gd name="connsiteX7" fmla="*/ 93345 w 104775"/>
                  <a:gd name="connsiteY7" fmla="*/ 82013 h 97253"/>
                  <a:gd name="connsiteX8" fmla="*/ 95250 w 104775"/>
                  <a:gd name="connsiteY8" fmla="*/ 68678 h 97253"/>
                  <a:gd name="connsiteX9" fmla="*/ 100965 w 104775"/>
                  <a:gd name="connsiteY9" fmla="*/ 64868 h 97253"/>
                  <a:gd name="connsiteX10" fmla="*/ 104775 w 104775"/>
                  <a:gd name="connsiteY10" fmla="*/ 53438 h 97253"/>
                  <a:gd name="connsiteX11" fmla="*/ 100965 w 104775"/>
                  <a:gd name="connsiteY11" fmla="*/ 26768 h 97253"/>
                  <a:gd name="connsiteX12" fmla="*/ 99060 w 104775"/>
                  <a:gd name="connsiteY12" fmla="*/ 19148 h 97253"/>
                  <a:gd name="connsiteX13" fmla="*/ 95250 w 104775"/>
                  <a:gd name="connsiteY13" fmla="*/ 13433 h 97253"/>
                  <a:gd name="connsiteX14" fmla="*/ 41910 w 104775"/>
                  <a:gd name="connsiteY14" fmla="*/ 98 h 97253"/>
                  <a:gd name="connsiteX15" fmla="*/ 3810 w 104775"/>
                  <a:gd name="connsiteY15" fmla="*/ 21053 h 97253"/>
                  <a:gd name="connsiteX16" fmla="*/ 1905 w 104775"/>
                  <a:gd name="connsiteY16" fmla="*/ 28673 h 97253"/>
                  <a:gd name="connsiteX17" fmla="*/ 0 w 104775"/>
                  <a:gd name="connsiteY17" fmla="*/ 34388 h 97253"/>
                  <a:gd name="connsiteX18" fmla="*/ 5715 w 104775"/>
                  <a:gd name="connsiteY18" fmla="*/ 47723 h 97253"/>
                  <a:gd name="connsiteX19" fmla="*/ 5715 w 104775"/>
                  <a:gd name="connsiteY19" fmla="*/ 51533 h 97253"/>
                  <a:gd name="connsiteX20" fmla="*/ 17145 w 104775"/>
                  <a:gd name="connsiteY20" fmla="*/ 80108 h 97253"/>
                  <a:gd name="connsiteX0" fmla="*/ 19050 w 104775"/>
                  <a:gd name="connsiteY0" fmla="*/ 76205 h 97160"/>
                  <a:gd name="connsiteX1" fmla="*/ 24765 w 104775"/>
                  <a:gd name="connsiteY1" fmla="*/ 80015 h 97160"/>
                  <a:gd name="connsiteX2" fmla="*/ 28575 w 104775"/>
                  <a:gd name="connsiteY2" fmla="*/ 85730 h 97160"/>
                  <a:gd name="connsiteX3" fmla="*/ 32385 w 104775"/>
                  <a:gd name="connsiteY3" fmla="*/ 97160 h 97160"/>
                  <a:gd name="connsiteX4" fmla="*/ 81915 w 104775"/>
                  <a:gd name="connsiteY4" fmla="*/ 95255 h 97160"/>
                  <a:gd name="connsiteX5" fmla="*/ 87630 w 104775"/>
                  <a:gd name="connsiteY5" fmla="*/ 93350 h 97160"/>
                  <a:gd name="connsiteX6" fmla="*/ 89535 w 104775"/>
                  <a:gd name="connsiteY6" fmla="*/ 87635 h 97160"/>
                  <a:gd name="connsiteX7" fmla="*/ 93345 w 104775"/>
                  <a:gd name="connsiteY7" fmla="*/ 81920 h 97160"/>
                  <a:gd name="connsiteX8" fmla="*/ 95250 w 104775"/>
                  <a:gd name="connsiteY8" fmla="*/ 68585 h 97160"/>
                  <a:gd name="connsiteX9" fmla="*/ 100965 w 104775"/>
                  <a:gd name="connsiteY9" fmla="*/ 64775 h 97160"/>
                  <a:gd name="connsiteX10" fmla="*/ 104775 w 104775"/>
                  <a:gd name="connsiteY10" fmla="*/ 53345 h 97160"/>
                  <a:gd name="connsiteX11" fmla="*/ 100965 w 104775"/>
                  <a:gd name="connsiteY11" fmla="*/ 26675 h 97160"/>
                  <a:gd name="connsiteX12" fmla="*/ 99060 w 104775"/>
                  <a:gd name="connsiteY12" fmla="*/ 19055 h 97160"/>
                  <a:gd name="connsiteX13" fmla="*/ 41910 w 104775"/>
                  <a:gd name="connsiteY13" fmla="*/ 5 h 97160"/>
                  <a:gd name="connsiteX14" fmla="*/ 3810 w 104775"/>
                  <a:gd name="connsiteY14" fmla="*/ 20960 h 97160"/>
                  <a:gd name="connsiteX15" fmla="*/ 1905 w 104775"/>
                  <a:gd name="connsiteY15" fmla="*/ 28580 h 97160"/>
                  <a:gd name="connsiteX16" fmla="*/ 0 w 104775"/>
                  <a:gd name="connsiteY16" fmla="*/ 34295 h 97160"/>
                  <a:gd name="connsiteX17" fmla="*/ 5715 w 104775"/>
                  <a:gd name="connsiteY17" fmla="*/ 47630 h 97160"/>
                  <a:gd name="connsiteX18" fmla="*/ 5715 w 104775"/>
                  <a:gd name="connsiteY18" fmla="*/ 51440 h 97160"/>
                  <a:gd name="connsiteX19" fmla="*/ 17145 w 104775"/>
                  <a:gd name="connsiteY19" fmla="*/ 80015 h 97160"/>
                  <a:gd name="connsiteX0" fmla="*/ 19050 w 105971"/>
                  <a:gd name="connsiteY0" fmla="*/ 76238 h 97193"/>
                  <a:gd name="connsiteX1" fmla="*/ 24765 w 105971"/>
                  <a:gd name="connsiteY1" fmla="*/ 80048 h 97193"/>
                  <a:gd name="connsiteX2" fmla="*/ 28575 w 105971"/>
                  <a:gd name="connsiteY2" fmla="*/ 85763 h 97193"/>
                  <a:gd name="connsiteX3" fmla="*/ 32385 w 105971"/>
                  <a:gd name="connsiteY3" fmla="*/ 97193 h 97193"/>
                  <a:gd name="connsiteX4" fmla="*/ 81915 w 105971"/>
                  <a:gd name="connsiteY4" fmla="*/ 95288 h 97193"/>
                  <a:gd name="connsiteX5" fmla="*/ 87630 w 105971"/>
                  <a:gd name="connsiteY5" fmla="*/ 93383 h 97193"/>
                  <a:gd name="connsiteX6" fmla="*/ 89535 w 105971"/>
                  <a:gd name="connsiteY6" fmla="*/ 87668 h 97193"/>
                  <a:gd name="connsiteX7" fmla="*/ 93345 w 105971"/>
                  <a:gd name="connsiteY7" fmla="*/ 81953 h 97193"/>
                  <a:gd name="connsiteX8" fmla="*/ 95250 w 105971"/>
                  <a:gd name="connsiteY8" fmla="*/ 68618 h 97193"/>
                  <a:gd name="connsiteX9" fmla="*/ 100965 w 105971"/>
                  <a:gd name="connsiteY9" fmla="*/ 64808 h 97193"/>
                  <a:gd name="connsiteX10" fmla="*/ 104775 w 105971"/>
                  <a:gd name="connsiteY10" fmla="*/ 53378 h 97193"/>
                  <a:gd name="connsiteX11" fmla="*/ 100965 w 105971"/>
                  <a:gd name="connsiteY11" fmla="*/ 26708 h 97193"/>
                  <a:gd name="connsiteX12" fmla="*/ 41910 w 105971"/>
                  <a:gd name="connsiteY12" fmla="*/ 38 h 97193"/>
                  <a:gd name="connsiteX13" fmla="*/ 3810 w 105971"/>
                  <a:gd name="connsiteY13" fmla="*/ 20993 h 97193"/>
                  <a:gd name="connsiteX14" fmla="*/ 1905 w 105971"/>
                  <a:gd name="connsiteY14" fmla="*/ 28613 h 97193"/>
                  <a:gd name="connsiteX15" fmla="*/ 0 w 105971"/>
                  <a:gd name="connsiteY15" fmla="*/ 34328 h 97193"/>
                  <a:gd name="connsiteX16" fmla="*/ 5715 w 105971"/>
                  <a:gd name="connsiteY16" fmla="*/ 47663 h 97193"/>
                  <a:gd name="connsiteX17" fmla="*/ 5715 w 105971"/>
                  <a:gd name="connsiteY17" fmla="*/ 51473 h 97193"/>
                  <a:gd name="connsiteX18" fmla="*/ 17145 w 105971"/>
                  <a:gd name="connsiteY18" fmla="*/ 80048 h 97193"/>
                  <a:gd name="connsiteX0" fmla="*/ 19050 w 106250"/>
                  <a:gd name="connsiteY0" fmla="*/ 64875 h 85830"/>
                  <a:gd name="connsiteX1" fmla="*/ 24765 w 106250"/>
                  <a:gd name="connsiteY1" fmla="*/ 68685 h 85830"/>
                  <a:gd name="connsiteX2" fmla="*/ 28575 w 106250"/>
                  <a:gd name="connsiteY2" fmla="*/ 74400 h 85830"/>
                  <a:gd name="connsiteX3" fmla="*/ 32385 w 106250"/>
                  <a:gd name="connsiteY3" fmla="*/ 85830 h 85830"/>
                  <a:gd name="connsiteX4" fmla="*/ 81915 w 106250"/>
                  <a:gd name="connsiteY4" fmla="*/ 83925 h 85830"/>
                  <a:gd name="connsiteX5" fmla="*/ 87630 w 106250"/>
                  <a:gd name="connsiteY5" fmla="*/ 82020 h 85830"/>
                  <a:gd name="connsiteX6" fmla="*/ 89535 w 106250"/>
                  <a:gd name="connsiteY6" fmla="*/ 76305 h 85830"/>
                  <a:gd name="connsiteX7" fmla="*/ 93345 w 106250"/>
                  <a:gd name="connsiteY7" fmla="*/ 70590 h 85830"/>
                  <a:gd name="connsiteX8" fmla="*/ 95250 w 106250"/>
                  <a:gd name="connsiteY8" fmla="*/ 57255 h 85830"/>
                  <a:gd name="connsiteX9" fmla="*/ 100965 w 106250"/>
                  <a:gd name="connsiteY9" fmla="*/ 53445 h 85830"/>
                  <a:gd name="connsiteX10" fmla="*/ 104775 w 106250"/>
                  <a:gd name="connsiteY10" fmla="*/ 42015 h 85830"/>
                  <a:gd name="connsiteX11" fmla="*/ 100965 w 106250"/>
                  <a:gd name="connsiteY11" fmla="*/ 15345 h 85830"/>
                  <a:gd name="connsiteX12" fmla="*/ 38100 w 106250"/>
                  <a:gd name="connsiteY12" fmla="*/ 105 h 85830"/>
                  <a:gd name="connsiteX13" fmla="*/ 3810 w 106250"/>
                  <a:gd name="connsiteY13" fmla="*/ 9630 h 85830"/>
                  <a:gd name="connsiteX14" fmla="*/ 1905 w 106250"/>
                  <a:gd name="connsiteY14" fmla="*/ 17250 h 85830"/>
                  <a:gd name="connsiteX15" fmla="*/ 0 w 106250"/>
                  <a:gd name="connsiteY15" fmla="*/ 22965 h 85830"/>
                  <a:gd name="connsiteX16" fmla="*/ 5715 w 106250"/>
                  <a:gd name="connsiteY16" fmla="*/ 36300 h 85830"/>
                  <a:gd name="connsiteX17" fmla="*/ 5715 w 106250"/>
                  <a:gd name="connsiteY17" fmla="*/ 40110 h 85830"/>
                  <a:gd name="connsiteX18" fmla="*/ 17145 w 106250"/>
                  <a:gd name="connsiteY18" fmla="*/ 68685 h 8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250" h="85830">
                    <a:moveTo>
                      <a:pt x="19050" y="64875"/>
                    </a:moveTo>
                    <a:cubicBezTo>
                      <a:pt x="19050" y="69955"/>
                      <a:pt x="22860" y="67415"/>
                      <a:pt x="24765" y="68685"/>
                    </a:cubicBezTo>
                    <a:cubicBezTo>
                      <a:pt x="26035" y="70590"/>
                      <a:pt x="27645" y="72308"/>
                      <a:pt x="28575" y="74400"/>
                    </a:cubicBezTo>
                    <a:cubicBezTo>
                      <a:pt x="30206" y="78070"/>
                      <a:pt x="32385" y="85830"/>
                      <a:pt x="32385" y="85830"/>
                    </a:cubicBezTo>
                    <a:cubicBezTo>
                      <a:pt x="48895" y="85195"/>
                      <a:pt x="65432" y="85062"/>
                      <a:pt x="81915" y="83925"/>
                    </a:cubicBezTo>
                    <a:cubicBezTo>
                      <a:pt x="83918" y="83787"/>
                      <a:pt x="86210" y="83440"/>
                      <a:pt x="87630" y="82020"/>
                    </a:cubicBezTo>
                    <a:cubicBezTo>
                      <a:pt x="89050" y="80600"/>
                      <a:pt x="88637" y="78101"/>
                      <a:pt x="89535" y="76305"/>
                    </a:cubicBezTo>
                    <a:cubicBezTo>
                      <a:pt x="90559" y="74257"/>
                      <a:pt x="92075" y="72495"/>
                      <a:pt x="93345" y="70590"/>
                    </a:cubicBezTo>
                    <a:cubicBezTo>
                      <a:pt x="93980" y="66145"/>
                      <a:pt x="93426" y="61358"/>
                      <a:pt x="95250" y="57255"/>
                    </a:cubicBezTo>
                    <a:cubicBezTo>
                      <a:pt x="96180" y="55163"/>
                      <a:pt x="99752" y="55387"/>
                      <a:pt x="100965" y="53445"/>
                    </a:cubicBezTo>
                    <a:cubicBezTo>
                      <a:pt x="103094" y="50039"/>
                      <a:pt x="104775" y="42015"/>
                      <a:pt x="104775" y="42015"/>
                    </a:cubicBezTo>
                    <a:cubicBezTo>
                      <a:pt x="101728" y="8500"/>
                      <a:pt x="112077" y="22330"/>
                      <a:pt x="100965" y="15345"/>
                    </a:cubicBezTo>
                    <a:cubicBezTo>
                      <a:pt x="89853" y="8360"/>
                      <a:pt x="54292" y="1057"/>
                      <a:pt x="38100" y="105"/>
                    </a:cubicBezTo>
                    <a:cubicBezTo>
                      <a:pt x="21908" y="-847"/>
                      <a:pt x="10477" y="4868"/>
                      <a:pt x="3810" y="9630"/>
                    </a:cubicBezTo>
                    <a:cubicBezTo>
                      <a:pt x="3175" y="12170"/>
                      <a:pt x="2624" y="14733"/>
                      <a:pt x="1905" y="17250"/>
                    </a:cubicBezTo>
                    <a:cubicBezTo>
                      <a:pt x="1353" y="19181"/>
                      <a:pt x="0" y="20957"/>
                      <a:pt x="0" y="22965"/>
                    </a:cubicBezTo>
                    <a:cubicBezTo>
                      <a:pt x="0" y="32673"/>
                      <a:pt x="2604" y="28523"/>
                      <a:pt x="5715" y="36300"/>
                    </a:cubicBezTo>
                    <a:cubicBezTo>
                      <a:pt x="6187" y="37479"/>
                      <a:pt x="3810" y="34713"/>
                      <a:pt x="5715" y="40110"/>
                    </a:cubicBezTo>
                    <a:cubicBezTo>
                      <a:pt x="7620" y="45507"/>
                      <a:pt x="13335" y="59160"/>
                      <a:pt x="17145" y="68685"/>
                    </a:cubicBezTo>
                  </a:path>
                </a:pathLst>
              </a:cu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3" name="Rectangle: Rounded Corners 1172">
                <a:extLst>
                  <a:ext uri="{FF2B5EF4-FFF2-40B4-BE49-F238E27FC236}">
                    <a16:creationId xmlns:a16="http://schemas.microsoft.com/office/drawing/2014/main" id="{099A5996-B4F9-E756-08F6-1EBD2C65E157}"/>
                  </a:ext>
                </a:extLst>
              </p:cNvPr>
              <p:cNvSpPr/>
              <p:nvPr/>
            </p:nvSpPr>
            <p:spPr>
              <a:xfrm rot="13350220">
                <a:off x="9828103" y="4397760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4" name="Rectangle: Rounded Corners 1173">
                <a:extLst>
                  <a:ext uri="{FF2B5EF4-FFF2-40B4-BE49-F238E27FC236}">
                    <a16:creationId xmlns:a16="http://schemas.microsoft.com/office/drawing/2014/main" id="{818E927B-1819-6F2C-0681-A34ED69AF631}"/>
                  </a:ext>
                </a:extLst>
              </p:cNvPr>
              <p:cNvSpPr/>
              <p:nvPr/>
            </p:nvSpPr>
            <p:spPr>
              <a:xfrm rot="13350220">
                <a:off x="9798337" y="4522581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5" name="Rectangle: Rounded Corners 1174">
                <a:extLst>
                  <a:ext uri="{FF2B5EF4-FFF2-40B4-BE49-F238E27FC236}">
                    <a16:creationId xmlns:a16="http://schemas.microsoft.com/office/drawing/2014/main" id="{82B2F046-6880-36AE-8BB4-F0B49F7B0EDA}"/>
                  </a:ext>
                </a:extLst>
              </p:cNvPr>
              <p:cNvSpPr/>
              <p:nvPr/>
            </p:nvSpPr>
            <p:spPr>
              <a:xfrm rot="13350220">
                <a:off x="9753381" y="4449190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76" name="Rectangle: Rounded Corners 1175">
                <a:extLst>
                  <a:ext uri="{FF2B5EF4-FFF2-40B4-BE49-F238E27FC236}">
                    <a16:creationId xmlns:a16="http://schemas.microsoft.com/office/drawing/2014/main" id="{9116CECF-1824-DEB7-DAF2-E3688E25A16B}"/>
                  </a:ext>
                </a:extLst>
              </p:cNvPr>
              <p:cNvSpPr/>
              <p:nvPr/>
            </p:nvSpPr>
            <p:spPr>
              <a:xfrm rot="13350220">
                <a:off x="9723386" y="4382207"/>
                <a:ext cx="14694" cy="9878"/>
              </a:xfrm>
              <a:prstGeom prst="roundRect">
                <a:avLst/>
              </a:prstGeom>
              <a:solidFill>
                <a:srgbClr val="FFFFFF"/>
              </a:solidFill>
              <a:ln w="6350" cap="flat" cmpd="sng" algn="ctr">
                <a:solidFill>
                  <a:srgbClr val="FFFFF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1158">
                <a:extLst>
                  <a:ext uri="{FF2B5EF4-FFF2-40B4-BE49-F238E27FC236}">
                    <a16:creationId xmlns:a16="http://schemas.microsoft.com/office/drawing/2014/main" id="{EADD6994-7519-3D2E-8F13-D1D73CEE9BC6}"/>
                  </a:ext>
                </a:extLst>
              </p:cNvPr>
              <p:cNvSpPr/>
              <p:nvPr/>
            </p:nvSpPr>
            <p:spPr>
              <a:xfrm rot="13350220">
                <a:off x="9684671" y="4290721"/>
                <a:ext cx="292335" cy="294782"/>
              </a:xfrm>
              <a:prstGeom prst="ellipse">
                <a:avLst/>
              </a:prstGeom>
              <a:solidFill>
                <a:srgbClr val="FFFFFF">
                  <a:alpha val="29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D5E94926-5CF3-F3A3-2BB6-021551F30700}"/>
                  </a:ext>
                </a:extLst>
              </p:cNvPr>
              <p:cNvSpPr/>
              <p:nvPr/>
            </p:nvSpPr>
            <p:spPr>
              <a:xfrm rot="5634026">
                <a:off x="9694250" y="4340984"/>
                <a:ext cx="195428" cy="172893"/>
              </a:xfrm>
              <a:custGeom>
                <a:avLst/>
                <a:gdLst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5715 w 254551"/>
                  <a:gd name="connsiteY4" fmla="*/ 15240 h 227192"/>
                  <a:gd name="connsiteX5" fmla="*/ 1905 w 254551"/>
                  <a:gd name="connsiteY5" fmla="*/ 20955 h 227192"/>
                  <a:gd name="connsiteX6" fmla="*/ 0 w 254551"/>
                  <a:gd name="connsiteY6" fmla="*/ 26670 h 227192"/>
                  <a:gd name="connsiteX7" fmla="*/ 1905 w 254551"/>
                  <a:gd name="connsiteY7" fmla="*/ 47625 h 227192"/>
                  <a:gd name="connsiteX8" fmla="*/ 9525 w 254551"/>
                  <a:gd name="connsiteY8" fmla="*/ 59055 h 227192"/>
                  <a:gd name="connsiteX9" fmla="*/ 13335 w 254551"/>
                  <a:gd name="connsiteY9" fmla="*/ 70485 h 227192"/>
                  <a:gd name="connsiteX10" fmla="*/ 15240 w 254551"/>
                  <a:gd name="connsiteY10" fmla="*/ 99060 h 227192"/>
                  <a:gd name="connsiteX11" fmla="*/ 17145 w 254551"/>
                  <a:gd name="connsiteY11" fmla="*/ 104775 h 227192"/>
                  <a:gd name="connsiteX12" fmla="*/ 22860 w 254551"/>
                  <a:gd name="connsiteY12" fmla="*/ 108585 h 227192"/>
                  <a:gd name="connsiteX13" fmla="*/ 26670 w 254551"/>
                  <a:gd name="connsiteY13" fmla="*/ 114300 h 227192"/>
                  <a:gd name="connsiteX14" fmla="*/ 32385 w 254551"/>
                  <a:gd name="connsiteY14" fmla="*/ 118110 h 227192"/>
                  <a:gd name="connsiteX15" fmla="*/ 41910 w 254551"/>
                  <a:gd name="connsiteY15" fmla="*/ 131445 h 227192"/>
                  <a:gd name="connsiteX16" fmla="*/ 59055 w 254551"/>
                  <a:gd name="connsiteY16" fmla="*/ 133350 h 227192"/>
                  <a:gd name="connsiteX17" fmla="*/ 64770 w 254551"/>
                  <a:gd name="connsiteY17" fmla="*/ 180975 h 227192"/>
                  <a:gd name="connsiteX18" fmla="*/ 74295 w 254551"/>
                  <a:gd name="connsiteY18" fmla="*/ 188595 h 227192"/>
                  <a:gd name="connsiteX19" fmla="*/ 80010 w 254551"/>
                  <a:gd name="connsiteY19" fmla="*/ 192405 h 227192"/>
                  <a:gd name="connsiteX20" fmla="*/ 87630 w 254551"/>
                  <a:gd name="connsiteY20" fmla="*/ 201930 h 227192"/>
                  <a:gd name="connsiteX21" fmla="*/ 95250 w 254551"/>
                  <a:gd name="connsiteY21" fmla="*/ 213360 h 227192"/>
                  <a:gd name="connsiteX22" fmla="*/ 99060 w 254551"/>
                  <a:gd name="connsiteY22" fmla="*/ 219075 h 227192"/>
                  <a:gd name="connsiteX23" fmla="*/ 104775 w 254551"/>
                  <a:gd name="connsiteY23" fmla="*/ 220980 h 227192"/>
                  <a:gd name="connsiteX24" fmla="*/ 108585 w 254551"/>
                  <a:gd name="connsiteY24" fmla="*/ 226695 h 227192"/>
                  <a:gd name="connsiteX25" fmla="*/ 133350 w 254551"/>
                  <a:gd name="connsiteY25" fmla="*/ 222885 h 227192"/>
                  <a:gd name="connsiteX26" fmla="*/ 144780 w 254551"/>
                  <a:gd name="connsiteY26" fmla="*/ 211455 h 227192"/>
                  <a:gd name="connsiteX27" fmla="*/ 148590 w 254551"/>
                  <a:gd name="connsiteY27" fmla="*/ 205740 h 227192"/>
                  <a:gd name="connsiteX28" fmla="*/ 160020 w 254551"/>
                  <a:gd name="connsiteY28" fmla="*/ 201930 h 227192"/>
                  <a:gd name="connsiteX29" fmla="*/ 161925 w 254551"/>
                  <a:gd name="connsiteY29" fmla="*/ 196215 h 227192"/>
                  <a:gd name="connsiteX30" fmla="*/ 163830 w 254551"/>
                  <a:gd name="connsiteY30" fmla="*/ 184785 h 227192"/>
                  <a:gd name="connsiteX31" fmla="*/ 175260 w 254551"/>
                  <a:gd name="connsiteY31" fmla="*/ 180975 h 227192"/>
                  <a:gd name="connsiteX32" fmla="*/ 198120 w 254551"/>
                  <a:gd name="connsiteY32" fmla="*/ 182880 h 227192"/>
                  <a:gd name="connsiteX33" fmla="*/ 203835 w 254551"/>
                  <a:gd name="connsiteY33" fmla="*/ 186690 h 227192"/>
                  <a:gd name="connsiteX34" fmla="*/ 209550 w 254551"/>
                  <a:gd name="connsiteY34" fmla="*/ 188595 h 227192"/>
                  <a:gd name="connsiteX35" fmla="*/ 220980 w 254551"/>
                  <a:gd name="connsiteY35" fmla="*/ 186690 h 227192"/>
                  <a:gd name="connsiteX36" fmla="*/ 226695 w 254551"/>
                  <a:gd name="connsiteY36" fmla="*/ 182880 h 227192"/>
                  <a:gd name="connsiteX37" fmla="*/ 234315 w 254551"/>
                  <a:gd name="connsiteY37" fmla="*/ 165735 h 227192"/>
                  <a:gd name="connsiteX38" fmla="*/ 238125 w 254551"/>
                  <a:gd name="connsiteY38" fmla="*/ 154305 h 227192"/>
                  <a:gd name="connsiteX39" fmla="*/ 240030 w 254551"/>
                  <a:gd name="connsiteY39" fmla="*/ 148590 h 227192"/>
                  <a:gd name="connsiteX40" fmla="*/ 245745 w 254551"/>
                  <a:gd name="connsiteY40" fmla="*/ 120015 h 227192"/>
                  <a:gd name="connsiteX41" fmla="*/ 247650 w 254551"/>
                  <a:gd name="connsiteY41" fmla="*/ 114300 h 227192"/>
                  <a:gd name="connsiteX42" fmla="*/ 249555 w 254551"/>
                  <a:gd name="connsiteY42" fmla="*/ 108585 h 227192"/>
                  <a:gd name="connsiteX43" fmla="*/ 241935 w 254551"/>
                  <a:gd name="connsiteY43" fmla="*/ 89535 h 227192"/>
                  <a:gd name="connsiteX44" fmla="*/ 236220 w 254551"/>
                  <a:gd name="connsiteY44" fmla="*/ 85725 h 227192"/>
                  <a:gd name="connsiteX45" fmla="*/ 238125 w 254551"/>
                  <a:gd name="connsiteY45" fmla="*/ 80010 h 227192"/>
                  <a:gd name="connsiteX46" fmla="*/ 243840 w 254551"/>
                  <a:gd name="connsiteY46" fmla="*/ 78105 h 227192"/>
                  <a:gd name="connsiteX47" fmla="*/ 249555 w 254551"/>
                  <a:gd name="connsiteY47" fmla="*/ 74295 h 227192"/>
                  <a:gd name="connsiteX48" fmla="*/ 251460 w 254551"/>
                  <a:gd name="connsiteY48" fmla="*/ 24765 h 227192"/>
                  <a:gd name="connsiteX49" fmla="*/ 249555 w 254551"/>
                  <a:gd name="connsiteY49" fmla="*/ 19050 h 227192"/>
                  <a:gd name="connsiteX50" fmla="*/ 243840 w 254551"/>
                  <a:gd name="connsiteY50" fmla="*/ 15240 h 227192"/>
                  <a:gd name="connsiteX51" fmla="*/ 234315 w 254551"/>
                  <a:gd name="connsiteY51" fmla="*/ 3810 h 227192"/>
                  <a:gd name="connsiteX52" fmla="*/ 228600 w 254551"/>
                  <a:gd name="connsiteY52" fmla="*/ 0 h 227192"/>
                  <a:gd name="connsiteX53" fmla="*/ 217170 w 254551"/>
                  <a:gd name="connsiteY53" fmla="*/ 1905 h 227192"/>
                  <a:gd name="connsiteX54" fmla="*/ 213360 w 254551"/>
                  <a:gd name="connsiteY54" fmla="*/ 7620 h 227192"/>
                  <a:gd name="connsiteX55" fmla="*/ 207645 w 254551"/>
                  <a:gd name="connsiteY55" fmla="*/ 9525 h 227192"/>
                  <a:gd name="connsiteX56" fmla="*/ 203835 w 254551"/>
                  <a:gd name="connsiteY56" fmla="*/ 20955 h 227192"/>
                  <a:gd name="connsiteX57" fmla="*/ 201930 w 254551"/>
                  <a:gd name="connsiteY57" fmla="*/ 26670 h 227192"/>
                  <a:gd name="connsiteX58" fmla="*/ 200025 w 254551"/>
                  <a:gd name="connsiteY58" fmla="*/ 38100 h 227192"/>
                  <a:gd name="connsiteX59" fmla="*/ 205740 w 254551"/>
                  <a:gd name="connsiteY59" fmla="*/ 72390 h 227192"/>
                  <a:gd name="connsiteX60" fmla="*/ 213360 w 254551"/>
                  <a:gd name="connsiteY60" fmla="*/ 83820 h 227192"/>
                  <a:gd name="connsiteX61" fmla="*/ 217170 w 254551"/>
                  <a:gd name="connsiteY61" fmla="*/ 89535 h 227192"/>
                  <a:gd name="connsiteX62" fmla="*/ 215265 w 254551"/>
                  <a:gd name="connsiteY62" fmla="*/ 97155 h 227192"/>
                  <a:gd name="connsiteX63" fmla="*/ 203835 w 254551"/>
                  <a:gd name="connsiteY63" fmla="*/ 104775 h 227192"/>
                  <a:gd name="connsiteX64" fmla="*/ 198120 w 254551"/>
                  <a:gd name="connsiteY64" fmla="*/ 116205 h 227192"/>
                  <a:gd name="connsiteX65" fmla="*/ 196215 w 254551"/>
                  <a:gd name="connsiteY65" fmla="*/ 121920 h 227192"/>
                  <a:gd name="connsiteX66" fmla="*/ 190500 w 254551"/>
                  <a:gd name="connsiteY66" fmla="*/ 133350 h 227192"/>
                  <a:gd name="connsiteX67" fmla="*/ 182880 w 254551"/>
                  <a:gd name="connsiteY67" fmla="*/ 154305 h 227192"/>
                  <a:gd name="connsiteX68" fmla="*/ 175260 w 254551"/>
                  <a:gd name="connsiteY68" fmla="*/ 156210 h 227192"/>
                  <a:gd name="connsiteX69" fmla="*/ 169545 w 254551"/>
                  <a:gd name="connsiteY69" fmla="*/ 150495 h 227192"/>
                  <a:gd name="connsiteX70" fmla="*/ 167640 w 254551"/>
                  <a:gd name="connsiteY70" fmla="*/ 144780 h 227192"/>
                  <a:gd name="connsiteX71" fmla="*/ 156210 w 254551"/>
                  <a:gd name="connsiteY71" fmla="*/ 140970 h 227192"/>
                  <a:gd name="connsiteX72" fmla="*/ 150495 w 254551"/>
                  <a:gd name="connsiteY72" fmla="*/ 139065 h 227192"/>
                  <a:gd name="connsiteX73" fmla="*/ 139065 w 254551"/>
                  <a:gd name="connsiteY73" fmla="*/ 135255 h 227192"/>
                  <a:gd name="connsiteX74" fmla="*/ 133350 w 254551"/>
                  <a:gd name="connsiteY74" fmla="*/ 133350 h 227192"/>
                  <a:gd name="connsiteX75" fmla="*/ 121920 w 254551"/>
                  <a:gd name="connsiteY75" fmla="*/ 127635 h 227192"/>
                  <a:gd name="connsiteX76" fmla="*/ 89535 w 254551"/>
                  <a:gd name="connsiteY76" fmla="*/ 125730 h 227192"/>
                  <a:gd name="connsiteX77" fmla="*/ 78105 w 254551"/>
                  <a:gd name="connsiteY77" fmla="*/ 116205 h 227192"/>
                  <a:gd name="connsiteX78" fmla="*/ 76200 w 254551"/>
                  <a:gd name="connsiteY78" fmla="*/ 110490 h 227192"/>
                  <a:gd name="connsiteX79" fmla="*/ 72390 w 254551"/>
                  <a:gd name="connsiteY79" fmla="*/ 104775 h 227192"/>
                  <a:gd name="connsiteX80" fmla="*/ 68580 w 254551"/>
                  <a:gd name="connsiteY80" fmla="*/ 89535 h 227192"/>
                  <a:gd name="connsiteX81" fmla="*/ 62865 w 254551"/>
                  <a:gd name="connsiteY81" fmla="*/ 85725 h 227192"/>
                  <a:gd name="connsiteX82" fmla="*/ 53340 w 254551"/>
                  <a:gd name="connsiteY82" fmla="*/ 83820 h 227192"/>
                  <a:gd name="connsiteX83" fmla="*/ 47625 w 254551"/>
                  <a:gd name="connsiteY83" fmla="*/ 80010 h 227192"/>
                  <a:gd name="connsiteX84" fmla="*/ 41910 w 254551"/>
                  <a:gd name="connsiteY84" fmla="*/ 78105 h 227192"/>
                  <a:gd name="connsiteX85" fmla="*/ 34290 w 254551"/>
                  <a:gd name="connsiteY85" fmla="*/ 64770 h 227192"/>
                  <a:gd name="connsiteX86" fmla="*/ 30480 w 254551"/>
                  <a:gd name="connsiteY86" fmla="*/ 53340 h 227192"/>
                  <a:gd name="connsiteX87" fmla="*/ 34290 w 254551"/>
                  <a:gd name="connsiteY87" fmla="*/ 47625 h 227192"/>
                  <a:gd name="connsiteX88" fmla="*/ 32385 w 254551"/>
                  <a:gd name="connsiteY88" fmla="*/ 28575 h 227192"/>
                  <a:gd name="connsiteX89" fmla="*/ 30480 w 254551"/>
                  <a:gd name="connsiteY89" fmla="*/ 22860 h 227192"/>
                  <a:gd name="connsiteX90" fmla="*/ 36195 w 254551"/>
                  <a:gd name="connsiteY90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195 w 254551"/>
                  <a:gd name="connsiteY0" fmla="*/ 30480 h 227192"/>
                  <a:gd name="connsiteX1" fmla="*/ 36195 w 254551"/>
                  <a:gd name="connsiteY1" fmla="*/ 30480 h 227192"/>
                  <a:gd name="connsiteX2" fmla="*/ 20955 w 254551"/>
                  <a:gd name="connsiteY2" fmla="*/ 20955 h 227192"/>
                  <a:gd name="connsiteX3" fmla="*/ 17145 w 254551"/>
                  <a:gd name="connsiteY3" fmla="*/ 9525 h 227192"/>
                  <a:gd name="connsiteX4" fmla="*/ 1905 w 254551"/>
                  <a:gd name="connsiteY4" fmla="*/ 20955 h 227192"/>
                  <a:gd name="connsiteX5" fmla="*/ 0 w 254551"/>
                  <a:gd name="connsiteY5" fmla="*/ 26670 h 227192"/>
                  <a:gd name="connsiteX6" fmla="*/ 1905 w 254551"/>
                  <a:gd name="connsiteY6" fmla="*/ 47625 h 227192"/>
                  <a:gd name="connsiteX7" fmla="*/ 9525 w 254551"/>
                  <a:gd name="connsiteY7" fmla="*/ 59055 h 227192"/>
                  <a:gd name="connsiteX8" fmla="*/ 13335 w 254551"/>
                  <a:gd name="connsiteY8" fmla="*/ 70485 h 227192"/>
                  <a:gd name="connsiteX9" fmla="*/ 15240 w 254551"/>
                  <a:gd name="connsiteY9" fmla="*/ 99060 h 227192"/>
                  <a:gd name="connsiteX10" fmla="*/ 17145 w 254551"/>
                  <a:gd name="connsiteY10" fmla="*/ 104775 h 227192"/>
                  <a:gd name="connsiteX11" fmla="*/ 22860 w 254551"/>
                  <a:gd name="connsiteY11" fmla="*/ 108585 h 227192"/>
                  <a:gd name="connsiteX12" fmla="*/ 26670 w 254551"/>
                  <a:gd name="connsiteY12" fmla="*/ 114300 h 227192"/>
                  <a:gd name="connsiteX13" fmla="*/ 32385 w 254551"/>
                  <a:gd name="connsiteY13" fmla="*/ 118110 h 227192"/>
                  <a:gd name="connsiteX14" fmla="*/ 41910 w 254551"/>
                  <a:gd name="connsiteY14" fmla="*/ 131445 h 227192"/>
                  <a:gd name="connsiteX15" fmla="*/ 59055 w 254551"/>
                  <a:gd name="connsiteY15" fmla="*/ 133350 h 227192"/>
                  <a:gd name="connsiteX16" fmla="*/ 64770 w 254551"/>
                  <a:gd name="connsiteY16" fmla="*/ 180975 h 227192"/>
                  <a:gd name="connsiteX17" fmla="*/ 74295 w 254551"/>
                  <a:gd name="connsiteY17" fmla="*/ 188595 h 227192"/>
                  <a:gd name="connsiteX18" fmla="*/ 80010 w 254551"/>
                  <a:gd name="connsiteY18" fmla="*/ 192405 h 227192"/>
                  <a:gd name="connsiteX19" fmla="*/ 87630 w 254551"/>
                  <a:gd name="connsiteY19" fmla="*/ 201930 h 227192"/>
                  <a:gd name="connsiteX20" fmla="*/ 95250 w 254551"/>
                  <a:gd name="connsiteY20" fmla="*/ 213360 h 227192"/>
                  <a:gd name="connsiteX21" fmla="*/ 99060 w 254551"/>
                  <a:gd name="connsiteY21" fmla="*/ 219075 h 227192"/>
                  <a:gd name="connsiteX22" fmla="*/ 104775 w 254551"/>
                  <a:gd name="connsiteY22" fmla="*/ 220980 h 227192"/>
                  <a:gd name="connsiteX23" fmla="*/ 108585 w 254551"/>
                  <a:gd name="connsiteY23" fmla="*/ 226695 h 227192"/>
                  <a:gd name="connsiteX24" fmla="*/ 133350 w 254551"/>
                  <a:gd name="connsiteY24" fmla="*/ 222885 h 227192"/>
                  <a:gd name="connsiteX25" fmla="*/ 144780 w 254551"/>
                  <a:gd name="connsiteY25" fmla="*/ 211455 h 227192"/>
                  <a:gd name="connsiteX26" fmla="*/ 148590 w 254551"/>
                  <a:gd name="connsiteY26" fmla="*/ 205740 h 227192"/>
                  <a:gd name="connsiteX27" fmla="*/ 160020 w 254551"/>
                  <a:gd name="connsiteY27" fmla="*/ 201930 h 227192"/>
                  <a:gd name="connsiteX28" fmla="*/ 161925 w 254551"/>
                  <a:gd name="connsiteY28" fmla="*/ 196215 h 227192"/>
                  <a:gd name="connsiteX29" fmla="*/ 163830 w 254551"/>
                  <a:gd name="connsiteY29" fmla="*/ 184785 h 227192"/>
                  <a:gd name="connsiteX30" fmla="*/ 175260 w 254551"/>
                  <a:gd name="connsiteY30" fmla="*/ 180975 h 227192"/>
                  <a:gd name="connsiteX31" fmla="*/ 198120 w 254551"/>
                  <a:gd name="connsiteY31" fmla="*/ 182880 h 227192"/>
                  <a:gd name="connsiteX32" fmla="*/ 203835 w 254551"/>
                  <a:gd name="connsiteY32" fmla="*/ 186690 h 227192"/>
                  <a:gd name="connsiteX33" fmla="*/ 209550 w 254551"/>
                  <a:gd name="connsiteY33" fmla="*/ 188595 h 227192"/>
                  <a:gd name="connsiteX34" fmla="*/ 220980 w 254551"/>
                  <a:gd name="connsiteY34" fmla="*/ 186690 h 227192"/>
                  <a:gd name="connsiteX35" fmla="*/ 226695 w 254551"/>
                  <a:gd name="connsiteY35" fmla="*/ 182880 h 227192"/>
                  <a:gd name="connsiteX36" fmla="*/ 234315 w 254551"/>
                  <a:gd name="connsiteY36" fmla="*/ 165735 h 227192"/>
                  <a:gd name="connsiteX37" fmla="*/ 238125 w 254551"/>
                  <a:gd name="connsiteY37" fmla="*/ 154305 h 227192"/>
                  <a:gd name="connsiteX38" fmla="*/ 240030 w 254551"/>
                  <a:gd name="connsiteY38" fmla="*/ 148590 h 227192"/>
                  <a:gd name="connsiteX39" fmla="*/ 245745 w 254551"/>
                  <a:gd name="connsiteY39" fmla="*/ 120015 h 227192"/>
                  <a:gd name="connsiteX40" fmla="*/ 247650 w 254551"/>
                  <a:gd name="connsiteY40" fmla="*/ 114300 h 227192"/>
                  <a:gd name="connsiteX41" fmla="*/ 249555 w 254551"/>
                  <a:gd name="connsiteY41" fmla="*/ 108585 h 227192"/>
                  <a:gd name="connsiteX42" fmla="*/ 241935 w 254551"/>
                  <a:gd name="connsiteY42" fmla="*/ 89535 h 227192"/>
                  <a:gd name="connsiteX43" fmla="*/ 236220 w 254551"/>
                  <a:gd name="connsiteY43" fmla="*/ 85725 h 227192"/>
                  <a:gd name="connsiteX44" fmla="*/ 238125 w 254551"/>
                  <a:gd name="connsiteY44" fmla="*/ 80010 h 227192"/>
                  <a:gd name="connsiteX45" fmla="*/ 243840 w 254551"/>
                  <a:gd name="connsiteY45" fmla="*/ 78105 h 227192"/>
                  <a:gd name="connsiteX46" fmla="*/ 249555 w 254551"/>
                  <a:gd name="connsiteY46" fmla="*/ 74295 h 227192"/>
                  <a:gd name="connsiteX47" fmla="*/ 251460 w 254551"/>
                  <a:gd name="connsiteY47" fmla="*/ 24765 h 227192"/>
                  <a:gd name="connsiteX48" fmla="*/ 249555 w 254551"/>
                  <a:gd name="connsiteY48" fmla="*/ 19050 h 227192"/>
                  <a:gd name="connsiteX49" fmla="*/ 243840 w 254551"/>
                  <a:gd name="connsiteY49" fmla="*/ 15240 h 227192"/>
                  <a:gd name="connsiteX50" fmla="*/ 234315 w 254551"/>
                  <a:gd name="connsiteY50" fmla="*/ 3810 h 227192"/>
                  <a:gd name="connsiteX51" fmla="*/ 228600 w 254551"/>
                  <a:gd name="connsiteY51" fmla="*/ 0 h 227192"/>
                  <a:gd name="connsiteX52" fmla="*/ 217170 w 254551"/>
                  <a:gd name="connsiteY52" fmla="*/ 1905 h 227192"/>
                  <a:gd name="connsiteX53" fmla="*/ 213360 w 254551"/>
                  <a:gd name="connsiteY53" fmla="*/ 7620 h 227192"/>
                  <a:gd name="connsiteX54" fmla="*/ 207645 w 254551"/>
                  <a:gd name="connsiteY54" fmla="*/ 9525 h 227192"/>
                  <a:gd name="connsiteX55" fmla="*/ 203835 w 254551"/>
                  <a:gd name="connsiteY55" fmla="*/ 20955 h 227192"/>
                  <a:gd name="connsiteX56" fmla="*/ 201930 w 254551"/>
                  <a:gd name="connsiteY56" fmla="*/ 26670 h 227192"/>
                  <a:gd name="connsiteX57" fmla="*/ 200025 w 254551"/>
                  <a:gd name="connsiteY57" fmla="*/ 38100 h 227192"/>
                  <a:gd name="connsiteX58" fmla="*/ 205740 w 254551"/>
                  <a:gd name="connsiteY58" fmla="*/ 72390 h 227192"/>
                  <a:gd name="connsiteX59" fmla="*/ 213360 w 254551"/>
                  <a:gd name="connsiteY59" fmla="*/ 83820 h 227192"/>
                  <a:gd name="connsiteX60" fmla="*/ 217170 w 254551"/>
                  <a:gd name="connsiteY60" fmla="*/ 89535 h 227192"/>
                  <a:gd name="connsiteX61" fmla="*/ 215265 w 254551"/>
                  <a:gd name="connsiteY61" fmla="*/ 97155 h 227192"/>
                  <a:gd name="connsiteX62" fmla="*/ 203835 w 254551"/>
                  <a:gd name="connsiteY62" fmla="*/ 104775 h 227192"/>
                  <a:gd name="connsiteX63" fmla="*/ 198120 w 254551"/>
                  <a:gd name="connsiteY63" fmla="*/ 116205 h 227192"/>
                  <a:gd name="connsiteX64" fmla="*/ 196215 w 254551"/>
                  <a:gd name="connsiteY64" fmla="*/ 121920 h 227192"/>
                  <a:gd name="connsiteX65" fmla="*/ 190500 w 254551"/>
                  <a:gd name="connsiteY65" fmla="*/ 133350 h 227192"/>
                  <a:gd name="connsiteX66" fmla="*/ 182880 w 254551"/>
                  <a:gd name="connsiteY66" fmla="*/ 154305 h 227192"/>
                  <a:gd name="connsiteX67" fmla="*/ 175260 w 254551"/>
                  <a:gd name="connsiteY67" fmla="*/ 156210 h 227192"/>
                  <a:gd name="connsiteX68" fmla="*/ 169545 w 254551"/>
                  <a:gd name="connsiteY68" fmla="*/ 150495 h 227192"/>
                  <a:gd name="connsiteX69" fmla="*/ 167640 w 254551"/>
                  <a:gd name="connsiteY69" fmla="*/ 144780 h 227192"/>
                  <a:gd name="connsiteX70" fmla="*/ 156210 w 254551"/>
                  <a:gd name="connsiteY70" fmla="*/ 140970 h 227192"/>
                  <a:gd name="connsiteX71" fmla="*/ 150495 w 254551"/>
                  <a:gd name="connsiteY71" fmla="*/ 139065 h 227192"/>
                  <a:gd name="connsiteX72" fmla="*/ 139065 w 254551"/>
                  <a:gd name="connsiteY72" fmla="*/ 135255 h 227192"/>
                  <a:gd name="connsiteX73" fmla="*/ 133350 w 254551"/>
                  <a:gd name="connsiteY73" fmla="*/ 133350 h 227192"/>
                  <a:gd name="connsiteX74" fmla="*/ 121920 w 254551"/>
                  <a:gd name="connsiteY74" fmla="*/ 127635 h 227192"/>
                  <a:gd name="connsiteX75" fmla="*/ 89535 w 254551"/>
                  <a:gd name="connsiteY75" fmla="*/ 125730 h 227192"/>
                  <a:gd name="connsiteX76" fmla="*/ 78105 w 254551"/>
                  <a:gd name="connsiteY76" fmla="*/ 116205 h 227192"/>
                  <a:gd name="connsiteX77" fmla="*/ 76200 w 254551"/>
                  <a:gd name="connsiteY77" fmla="*/ 110490 h 227192"/>
                  <a:gd name="connsiteX78" fmla="*/ 72390 w 254551"/>
                  <a:gd name="connsiteY78" fmla="*/ 104775 h 227192"/>
                  <a:gd name="connsiteX79" fmla="*/ 68580 w 254551"/>
                  <a:gd name="connsiteY79" fmla="*/ 89535 h 227192"/>
                  <a:gd name="connsiteX80" fmla="*/ 62865 w 254551"/>
                  <a:gd name="connsiteY80" fmla="*/ 85725 h 227192"/>
                  <a:gd name="connsiteX81" fmla="*/ 53340 w 254551"/>
                  <a:gd name="connsiteY81" fmla="*/ 83820 h 227192"/>
                  <a:gd name="connsiteX82" fmla="*/ 47625 w 254551"/>
                  <a:gd name="connsiteY82" fmla="*/ 80010 h 227192"/>
                  <a:gd name="connsiteX83" fmla="*/ 41910 w 254551"/>
                  <a:gd name="connsiteY83" fmla="*/ 78105 h 227192"/>
                  <a:gd name="connsiteX84" fmla="*/ 34290 w 254551"/>
                  <a:gd name="connsiteY84" fmla="*/ 64770 h 227192"/>
                  <a:gd name="connsiteX85" fmla="*/ 30480 w 254551"/>
                  <a:gd name="connsiteY85" fmla="*/ 53340 h 227192"/>
                  <a:gd name="connsiteX86" fmla="*/ 34290 w 254551"/>
                  <a:gd name="connsiteY86" fmla="*/ 47625 h 227192"/>
                  <a:gd name="connsiteX87" fmla="*/ 32385 w 254551"/>
                  <a:gd name="connsiteY87" fmla="*/ 28575 h 227192"/>
                  <a:gd name="connsiteX88" fmla="*/ 30480 w 254551"/>
                  <a:gd name="connsiteY88" fmla="*/ 22860 h 227192"/>
                  <a:gd name="connsiteX89" fmla="*/ 36195 w 254551"/>
                  <a:gd name="connsiteY89" fmla="*/ 30480 h 227192"/>
                  <a:gd name="connsiteX0" fmla="*/ 36317 w 254673"/>
                  <a:gd name="connsiteY0" fmla="*/ 3048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88" fmla="*/ 36317 w 254673"/>
                  <a:gd name="connsiteY88" fmla="*/ 30480 h 227192"/>
                  <a:gd name="connsiteX0" fmla="*/ 30602 w 254673"/>
                  <a:gd name="connsiteY0" fmla="*/ 22860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  <a:gd name="connsiteX87" fmla="*/ 30602 w 254673"/>
                  <a:gd name="connsiteY87" fmla="*/ 22860 h 227192"/>
                  <a:gd name="connsiteX0" fmla="*/ 32507 w 254673"/>
                  <a:gd name="connsiteY0" fmla="*/ 28575 h 227192"/>
                  <a:gd name="connsiteX1" fmla="*/ 36317 w 254673"/>
                  <a:gd name="connsiteY1" fmla="*/ 30480 h 227192"/>
                  <a:gd name="connsiteX2" fmla="*/ 21077 w 254673"/>
                  <a:gd name="connsiteY2" fmla="*/ 20955 h 227192"/>
                  <a:gd name="connsiteX3" fmla="*/ 2027 w 254673"/>
                  <a:gd name="connsiteY3" fmla="*/ 20955 h 227192"/>
                  <a:gd name="connsiteX4" fmla="*/ 122 w 254673"/>
                  <a:gd name="connsiteY4" fmla="*/ 26670 h 227192"/>
                  <a:gd name="connsiteX5" fmla="*/ 2027 w 254673"/>
                  <a:gd name="connsiteY5" fmla="*/ 47625 h 227192"/>
                  <a:gd name="connsiteX6" fmla="*/ 9647 w 254673"/>
                  <a:gd name="connsiteY6" fmla="*/ 59055 h 227192"/>
                  <a:gd name="connsiteX7" fmla="*/ 13457 w 254673"/>
                  <a:gd name="connsiteY7" fmla="*/ 70485 h 227192"/>
                  <a:gd name="connsiteX8" fmla="*/ 15362 w 254673"/>
                  <a:gd name="connsiteY8" fmla="*/ 99060 h 227192"/>
                  <a:gd name="connsiteX9" fmla="*/ 17267 w 254673"/>
                  <a:gd name="connsiteY9" fmla="*/ 104775 h 227192"/>
                  <a:gd name="connsiteX10" fmla="*/ 22982 w 254673"/>
                  <a:gd name="connsiteY10" fmla="*/ 108585 h 227192"/>
                  <a:gd name="connsiteX11" fmla="*/ 26792 w 254673"/>
                  <a:gd name="connsiteY11" fmla="*/ 114300 h 227192"/>
                  <a:gd name="connsiteX12" fmla="*/ 32507 w 254673"/>
                  <a:gd name="connsiteY12" fmla="*/ 118110 h 227192"/>
                  <a:gd name="connsiteX13" fmla="*/ 42032 w 254673"/>
                  <a:gd name="connsiteY13" fmla="*/ 131445 h 227192"/>
                  <a:gd name="connsiteX14" fmla="*/ 59177 w 254673"/>
                  <a:gd name="connsiteY14" fmla="*/ 133350 h 227192"/>
                  <a:gd name="connsiteX15" fmla="*/ 64892 w 254673"/>
                  <a:gd name="connsiteY15" fmla="*/ 180975 h 227192"/>
                  <a:gd name="connsiteX16" fmla="*/ 74417 w 254673"/>
                  <a:gd name="connsiteY16" fmla="*/ 188595 h 227192"/>
                  <a:gd name="connsiteX17" fmla="*/ 80132 w 254673"/>
                  <a:gd name="connsiteY17" fmla="*/ 192405 h 227192"/>
                  <a:gd name="connsiteX18" fmla="*/ 87752 w 254673"/>
                  <a:gd name="connsiteY18" fmla="*/ 201930 h 227192"/>
                  <a:gd name="connsiteX19" fmla="*/ 95372 w 254673"/>
                  <a:gd name="connsiteY19" fmla="*/ 213360 h 227192"/>
                  <a:gd name="connsiteX20" fmla="*/ 99182 w 254673"/>
                  <a:gd name="connsiteY20" fmla="*/ 219075 h 227192"/>
                  <a:gd name="connsiteX21" fmla="*/ 104897 w 254673"/>
                  <a:gd name="connsiteY21" fmla="*/ 220980 h 227192"/>
                  <a:gd name="connsiteX22" fmla="*/ 108707 w 254673"/>
                  <a:gd name="connsiteY22" fmla="*/ 226695 h 227192"/>
                  <a:gd name="connsiteX23" fmla="*/ 133472 w 254673"/>
                  <a:gd name="connsiteY23" fmla="*/ 222885 h 227192"/>
                  <a:gd name="connsiteX24" fmla="*/ 144902 w 254673"/>
                  <a:gd name="connsiteY24" fmla="*/ 211455 h 227192"/>
                  <a:gd name="connsiteX25" fmla="*/ 148712 w 254673"/>
                  <a:gd name="connsiteY25" fmla="*/ 205740 h 227192"/>
                  <a:gd name="connsiteX26" fmla="*/ 160142 w 254673"/>
                  <a:gd name="connsiteY26" fmla="*/ 201930 h 227192"/>
                  <a:gd name="connsiteX27" fmla="*/ 162047 w 254673"/>
                  <a:gd name="connsiteY27" fmla="*/ 196215 h 227192"/>
                  <a:gd name="connsiteX28" fmla="*/ 163952 w 254673"/>
                  <a:gd name="connsiteY28" fmla="*/ 184785 h 227192"/>
                  <a:gd name="connsiteX29" fmla="*/ 175382 w 254673"/>
                  <a:gd name="connsiteY29" fmla="*/ 180975 h 227192"/>
                  <a:gd name="connsiteX30" fmla="*/ 198242 w 254673"/>
                  <a:gd name="connsiteY30" fmla="*/ 182880 h 227192"/>
                  <a:gd name="connsiteX31" fmla="*/ 203957 w 254673"/>
                  <a:gd name="connsiteY31" fmla="*/ 186690 h 227192"/>
                  <a:gd name="connsiteX32" fmla="*/ 209672 w 254673"/>
                  <a:gd name="connsiteY32" fmla="*/ 188595 h 227192"/>
                  <a:gd name="connsiteX33" fmla="*/ 221102 w 254673"/>
                  <a:gd name="connsiteY33" fmla="*/ 186690 h 227192"/>
                  <a:gd name="connsiteX34" fmla="*/ 226817 w 254673"/>
                  <a:gd name="connsiteY34" fmla="*/ 182880 h 227192"/>
                  <a:gd name="connsiteX35" fmla="*/ 234437 w 254673"/>
                  <a:gd name="connsiteY35" fmla="*/ 165735 h 227192"/>
                  <a:gd name="connsiteX36" fmla="*/ 238247 w 254673"/>
                  <a:gd name="connsiteY36" fmla="*/ 154305 h 227192"/>
                  <a:gd name="connsiteX37" fmla="*/ 240152 w 254673"/>
                  <a:gd name="connsiteY37" fmla="*/ 148590 h 227192"/>
                  <a:gd name="connsiteX38" fmla="*/ 245867 w 254673"/>
                  <a:gd name="connsiteY38" fmla="*/ 120015 h 227192"/>
                  <a:gd name="connsiteX39" fmla="*/ 247772 w 254673"/>
                  <a:gd name="connsiteY39" fmla="*/ 114300 h 227192"/>
                  <a:gd name="connsiteX40" fmla="*/ 249677 w 254673"/>
                  <a:gd name="connsiteY40" fmla="*/ 108585 h 227192"/>
                  <a:gd name="connsiteX41" fmla="*/ 242057 w 254673"/>
                  <a:gd name="connsiteY41" fmla="*/ 89535 h 227192"/>
                  <a:gd name="connsiteX42" fmla="*/ 236342 w 254673"/>
                  <a:gd name="connsiteY42" fmla="*/ 85725 h 227192"/>
                  <a:gd name="connsiteX43" fmla="*/ 238247 w 254673"/>
                  <a:gd name="connsiteY43" fmla="*/ 80010 h 227192"/>
                  <a:gd name="connsiteX44" fmla="*/ 243962 w 254673"/>
                  <a:gd name="connsiteY44" fmla="*/ 78105 h 227192"/>
                  <a:gd name="connsiteX45" fmla="*/ 249677 w 254673"/>
                  <a:gd name="connsiteY45" fmla="*/ 74295 h 227192"/>
                  <a:gd name="connsiteX46" fmla="*/ 251582 w 254673"/>
                  <a:gd name="connsiteY46" fmla="*/ 24765 h 227192"/>
                  <a:gd name="connsiteX47" fmla="*/ 249677 w 254673"/>
                  <a:gd name="connsiteY47" fmla="*/ 19050 h 227192"/>
                  <a:gd name="connsiteX48" fmla="*/ 243962 w 254673"/>
                  <a:gd name="connsiteY48" fmla="*/ 15240 h 227192"/>
                  <a:gd name="connsiteX49" fmla="*/ 234437 w 254673"/>
                  <a:gd name="connsiteY49" fmla="*/ 3810 h 227192"/>
                  <a:gd name="connsiteX50" fmla="*/ 228722 w 254673"/>
                  <a:gd name="connsiteY50" fmla="*/ 0 h 227192"/>
                  <a:gd name="connsiteX51" fmla="*/ 217292 w 254673"/>
                  <a:gd name="connsiteY51" fmla="*/ 1905 h 227192"/>
                  <a:gd name="connsiteX52" fmla="*/ 213482 w 254673"/>
                  <a:gd name="connsiteY52" fmla="*/ 7620 h 227192"/>
                  <a:gd name="connsiteX53" fmla="*/ 207767 w 254673"/>
                  <a:gd name="connsiteY53" fmla="*/ 9525 h 227192"/>
                  <a:gd name="connsiteX54" fmla="*/ 203957 w 254673"/>
                  <a:gd name="connsiteY54" fmla="*/ 20955 h 227192"/>
                  <a:gd name="connsiteX55" fmla="*/ 202052 w 254673"/>
                  <a:gd name="connsiteY55" fmla="*/ 26670 h 227192"/>
                  <a:gd name="connsiteX56" fmla="*/ 200147 w 254673"/>
                  <a:gd name="connsiteY56" fmla="*/ 38100 h 227192"/>
                  <a:gd name="connsiteX57" fmla="*/ 205862 w 254673"/>
                  <a:gd name="connsiteY57" fmla="*/ 72390 h 227192"/>
                  <a:gd name="connsiteX58" fmla="*/ 213482 w 254673"/>
                  <a:gd name="connsiteY58" fmla="*/ 83820 h 227192"/>
                  <a:gd name="connsiteX59" fmla="*/ 217292 w 254673"/>
                  <a:gd name="connsiteY59" fmla="*/ 89535 h 227192"/>
                  <a:gd name="connsiteX60" fmla="*/ 215387 w 254673"/>
                  <a:gd name="connsiteY60" fmla="*/ 97155 h 227192"/>
                  <a:gd name="connsiteX61" fmla="*/ 203957 w 254673"/>
                  <a:gd name="connsiteY61" fmla="*/ 104775 h 227192"/>
                  <a:gd name="connsiteX62" fmla="*/ 198242 w 254673"/>
                  <a:gd name="connsiteY62" fmla="*/ 116205 h 227192"/>
                  <a:gd name="connsiteX63" fmla="*/ 196337 w 254673"/>
                  <a:gd name="connsiteY63" fmla="*/ 121920 h 227192"/>
                  <a:gd name="connsiteX64" fmla="*/ 190622 w 254673"/>
                  <a:gd name="connsiteY64" fmla="*/ 133350 h 227192"/>
                  <a:gd name="connsiteX65" fmla="*/ 183002 w 254673"/>
                  <a:gd name="connsiteY65" fmla="*/ 154305 h 227192"/>
                  <a:gd name="connsiteX66" fmla="*/ 175382 w 254673"/>
                  <a:gd name="connsiteY66" fmla="*/ 156210 h 227192"/>
                  <a:gd name="connsiteX67" fmla="*/ 169667 w 254673"/>
                  <a:gd name="connsiteY67" fmla="*/ 150495 h 227192"/>
                  <a:gd name="connsiteX68" fmla="*/ 167762 w 254673"/>
                  <a:gd name="connsiteY68" fmla="*/ 144780 h 227192"/>
                  <a:gd name="connsiteX69" fmla="*/ 156332 w 254673"/>
                  <a:gd name="connsiteY69" fmla="*/ 140970 h 227192"/>
                  <a:gd name="connsiteX70" fmla="*/ 150617 w 254673"/>
                  <a:gd name="connsiteY70" fmla="*/ 139065 h 227192"/>
                  <a:gd name="connsiteX71" fmla="*/ 139187 w 254673"/>
                  <a:gd name="connsiteY71" fmla="*/ 135255 h 227192"/>
                  <a:gd name="connsiteX72" fmla="*/ 133472 w 254673"/>
                  <a:gd name="connsiteY72" fmla="*/ 133350 h 227192"/>
                  <a:gd name="connsiteX73" fmla="*/ 122042 w 254673"/>
                  <a:gd name="connsiteY73" fmla="*/ 127635 h 227192"/>
                  <a:gd name="connsiteX74" fmla="*/ 89657 w 254673"/>
                  <a:gd name="connsiteY74" fmla="*/ 125730 h 227192"/>
                  <a:gd name="connsiteX75" fmla="*/ 78227 w 254673"/>
                  <a:gd name="connsiteY75" fmla="*/ 116205 h 227192"/>
                  <a:gd name="connsiteX76" fmla="*/ 76322 w 254673"/>
                  <a:gd name="connsiteY76" fmla="*/ 110490 h 227192"/>
                  <a:gd name="connsiteX77" fmla="*/ 72512 w 254673"/>
                  <a:gd name="connsiteY77" fmla="*/ 104775 h 227192"/>
                  <a:gd name="connsiteX78" fmla="*/ 68702 w 254673"/>
                  <a:gd name="connsiteY78" fmla="*/ 89535 h 227192"/>
                  <a:gd name="connsiteX79" fmla="*/ 62987 w 254673"/>
                  <a:gd name="connsiteY79" fmla="*/ 85725 h 227192"/>
                  <a:gd name="connsiteX80" fmla="*/ 53462 w 254673"/>
                  <a:gd name="connsiteY80" fmla="*/ 83820 h 227192"/>
                  <a:gd name="connsiteX81" fmla="*/ 47747 w 254673"/>
                  <a:gd name="connsiteY81" fmla="*/ 80010 h 227192"/>
                  <a:gd name="connsiteX82" fmla="*/ 42032 w 254673"/>
                  <a:gd name="connsiteY82" fmla="*/ 78105 h 227192"/>
                  <a:gd name="connsiteX83" fmla="*/ 34412 w 254673"/>
                  <a:gd name="connsiteY83" fmla="*/ 64770 h 227192"/>
                  <a:gd name="connsiteX84" fmla="*/ 30602 w 254673"/>
                  <a:gd name="connsiteY84" fmla="*/ 53340 h 227192"/>
                  <a:gd name="connsiteX85" fmla="*/ 34412 w 254673"/>
                  <a:gd name="connsiteY85" fmla="*/ 47625 h 227192"/>
                  <a:gd name="connsiteX86" fmla="*/ 32507 w 254673"/>
                  <a:gd name="connsiteY86" fmla="*/ 28575 h 22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54673" h="227192">
                    <a:moveTo>
                      <a:pt x="32507" y="28575"/>
                    </a:moveTo>
                    <a:cubicBezTo>
                      <a:pt x="32825" y="25718"/>
                      <a:pt x="38222" y="31750"/>
                      <a:pt x="36317" y="30480"/>
                    </a:cubicBezTo>
                    <a:cubicBezTo>
                      <a:pt x="34412" y="29210"/>
                      <a:pt x="26792" y="22543"/>
                      <a:pt x="21077" y="20955"/>
                    </a:cubicBezTo>
                    <a:cubicBezTo>
                      <a:pt x="15362" y="19368"/>
                      <a:pt x="5519" y="20003"/>
                      <a:pt x="2027" y="20955"/>
                    </a:cubicBezTo>
                    <a:cubicBezTo>
                      <a:pt x="-1465" y="21907"/>
                      <a:pt x="757" y="24765"/>
                      <a:pt x="122" y="26670"/>
                    </a:cubicBezTo>
                    <a:cubicBezTo>
                      <a:pt x="757" y="33655"/>
                      <a:pt x="48" y="40896"/>
                      <a:pt x="2027" y="47625"/>
                    </a:cubicBezTo>
                    <a:cubicBezTo>
                      <a:pt x="3319" y="52018"/>
                      <a:pt x="8199" y="54711"/>
                      <a:pt x="9647" y="59055"/>
                    </a:cubicBezTo>
                    <a:lnTo>
                      <a:pt x="13457" y="70485"/>
                    </a:lnTo>
                    <a:cubicBezTo>
                      <a:pt x="14092" y="80010"/>
                      <a:pt x="14308" y="89572"/>
                      <a:pt x="15362" y="99060"/>
                    </a:cubicBezTo>
                    <a:cubicBezTo>
                      <a:pt x="15584" y="101056"/>
                      <a:pt x="16013" y="103207"/>
                      <a:pt x="17267" y="104775"/>
                    </a:cubicBezTo>
                    <a:cubicBezTo>
                      <a:pt x="18697" y="106563"/>
                      <a:pt x="21077" y="107315"/>
                      <a:pt x="22982" y="108585"/>
                    </a:cubicBezTo>
                    <a:cubicBezTo>
                      <a:pt x="24252" y="110490"/>
                      <a:pt x="25173" y="112681"/>
                      <a:pt x="26792" y="114300"/>
                    </a:cubicBezTo>
                    <a:cubicBezTo>
                      <a:pt x="28411" y="115919"/>
                      <a:pt x="31294" y="116168"/>
                      <a:pt x="32507" y="118110"/>
                    </a:cubicBezTo>
                    <a:cubicBezTo>
                      <a:pt x="39079" y="128624"/>
                      <a:pt x="31444" y="129680"/>
                      <a:pt x="42032" y="131445"/>
                    </a:cubicBezTo>
                    <a:cubicBezTo>
                      <a:pt x="47704" y="132390"/>
                      <a:pt x="53462" y="132715"/>
                      <a:pt x="59177" y="133350"/>
                    </a:cubicBezTo>
                    <a:cubicBezTo>
                      <a:pt x="71402" y="151687"/>
                      <a:pt x="58865" y="130751"/>
                      <a:pt x="64892" y="180975"/>
                    </a:cubicBezTo>
                    <a:cubicBezTo>
                      <a:pt x="65712" y="187808"/>
                      <a:pt x="70129" y="186451"/>
                      <a:pt x="74417" y="188595"/>
                    </a:cubicBezTo>
                    <a:cubicBezTo>
                      <a:pt x="76465" y="189619"/>
                      <a:pt x="78227" y="191135"/>
                      <a:pt x="80132" y="192405"/>
                    </a:cubicBezTo>
                    <a:cubicBezTo>
                      <a:pt x="84422" y="205275"/>
                      <a:pt x="78472" y="191325"/>
                      <a:pt x="87752" y="201930"/>
                    </a:cubicBezTo>
                    <a:cubicBezTo>
                      <a:pt x="90767" y="205376"/>
                      <a:pt x="92832" y="209550"/>
                      <a:pt x="95372" y="213360"/>
                    </a:cubicBezTo>
                    <a:cubicBezTo>
                      <a:pt x="96642" y="215265"/>
                      <a:pt x="97010" y="218351"/>
                      <a:pt x="99182" y="219075"/>
                    </a:cubicBezTo>
                    <a:lnTo>
                      <a:pt x="104897" y="220980"/>
                    </a:lnTo>
                    <a:cubicBezTo>
                      <a:pt x="106167" y="222885"/>
                      <a:pt x="106449" y="226319"/>
                      <a:pt x="108707" y="226695"/>
                    </a:cubicBezTo>
                    <a:cubicBezTo>
                      <a:pt x="118529" y="228332"/>
                      <a:pt x="125235" y="225631"/>
                      <a:pt x="133472" y="222885"/>
                    </a:cubicBezTo>
                    <a:cubicBezTo>
                      <a:pt x="137282" y="219075"/>
                      <a:pt x="141913" y="215938"/>
                      <a:pt x="144902" y="211455"/>
                    </a:cubicBezTo>
                    <a:cubicBezTo>
                      <a:pt x="146172" y="209550"/>
                      <a:pt x="146770" y="206953"/>
                      <a:pt x="148712" y="205740"/>
                    </a:cubicBezTo>
                    <a:cubicBezTo>
                      <a:pt x="152118" y="203611"/>
                      <a:pt x="160142" y="201930"/>
                      <a:pt x="160142" y="201930"/>
                    </a:cubicBezTo>
                    <a:cubicBezTo>
                      <a:pt x="160777" y="200025"/>
                      <a:pt x="161611" y="198175"/>
                      <a:pt x="162047" y="196215"/>
                    </a:cubicBezTo>
                    <a:cubicBezTo>
                      <a:pt x="162885" y="192444"/>
                      <a:pt x="161408" y="187692"/>
                      <a:pt x="163952" y="184785"/>
                    </a:cubicBezTo>
                    <a:cubicBezTo>
                      <a:pt x="166597" y="181763"/>
                      <a:pt x="175382" y="180975"/>
                      <a:pt x="175382" y="180975"/>
                    </a:cubicBezTo>
                    <a:cubicBezTo>
                      <a:pt x="183002" y="181610"/>
                      <a:pt x="190744" y="181380"/>
                      <a:pt x="198242" y="182880"/>
                    </a:cubicBezTo>
                    <a:cubicBezTo>
                      <a:pt x="200487" y="183329"/>
                      <a:pt x="201909" y="185666"/>
                      <a:pt x="203957" y="186690"/>
                    </a:cubicBezTo>
                    <a:cubicBezTo>
                      <a:pt x="205753" y="187588"/>
                      <a:pt x="207767" y="187960"/>
                      <a:pt x="209672" y="188595"/>
                    </a:cubicBezTo>
                    <a:cubicBezTo>
                      <a:pt x="213482" y="187960"/>
                      <a:pt x="217438" y="187911"/>
                      <a:pt x="221102" y="186690"/>
                    </a:cubicBezTo>
                    <a:cubicBezTo>
                      <a:pt x="223274" y="185966"/>
                      <a:pt x="225198" y="184499"/>
                      <a:pt x="226817" y="182880"/>
                    </a:cubicBezTo>
                    <a:cubicBezTo>
                      <a:pt x="231345" y="178352"/>
                      <a:pt x="232551" y="171394"/>
                      <a:pt x="234437" y="165735"/>
                    </a:cubicBezTo>
                    <a:lnTo>
                      <a:pt x="238247" y="154305"/>
                    </a:lnTo>
                    <a:lnTo>
                      <a:pt x="240152" y="148590"/>
                    </a:lnTo>
                    <a:cubicBezTo>
                      <a:pt x="242501" y="127453"/>
                      <a:pt x="240239" y="136900"/>
                      <a:pt x="245867" y="120015"/>
                    </a:cubicBezTo>
                    <a:lnTo>
                      <a:pt x="247772" y="114300"/>
                    </a:lnTo>
                    <a:lnTo>
                      <a:pt x="249677" y="108585"/>
                    </a:lnTo>
                    <a:cubicBezTo>
                      <a:pt x="248493" y="105032"/>
                      <a:pt x="245171" y="93272"/>
                      <a:pt x="242057" y="89535"/>
                    </a:cubicBezTo>
                    <a:cubicBezTo>
                      <a:pt x="240591" y="87776"/>
                      <a:pt x="238247" y="86995"/>
                      <a:pt x="236342" y="85725"/>
                    </a:cubicBezTo>
                    <a:cubicBezTo>
                      <a:pt x="236977" y="83820"/>
                      <a:pt x="236827" y="81430"/>
                      <a:pt x="238247" y="80010"/>
                    </a:cubicBezTo>
                    <a:cubicBezTo>
                      <a:pt x="239667" y="78590"/>
                      <a:pt x="242166" y="79003"/>
                      <a:pt x="243962" y="78105"/>
                    </a:cubicBezTo>
                    <a:cubicBezTo>
                      <a:pt x="246010" y="77081"/>
                      <a:pt x="247772" y="75565"/>
                      <a:pt x="249677" y="74295"/>
                    </a:cubicBezTo>
                    <a:cubicBezTo>
                      <a:pt x="257118" y="51971"/>
                      <a:pt x="254922" y="63173"/>
                      <a:pt x="251582" y="24765"/>
                    </a:cubicBezTo>
                    <a:cubicBezTo>
                      <a:pt x="251408" y="22765"/>
                      <a:pt x="250931" y="20618"/>
                      <a:pt x="249677" y="19050"/>
                    </a:cubicBezTo>
                    <a:cubicBezTo>
                      <a:pt x="248247" y="17262"/>
                      <a:pt x="245867" y="16510"/>
                      <a:pt x="243962" y="15240"/>
                    </a:cubicBezTo>
                    <a:cubicBezTo>
                      <a:pt x="240216" y="9621"/>
                      <a:pt x="239937" y="8394"/>
                      <a:pt x="234437" y="3810"/>
                    </a:cubicBezTo>
                    <a:cubicBezTo>
                      <a:pt x="232678" y="2344"/>
                      <a:pt x="230627" y="1270"/>
                      <a:pt x="228722" y="0"/>
                    </a:cubicBezTo>
                    <a:cubicBezTo>
                      <a:pt x="224912" y="635"/>
                      <a:pt x="220747" y="178"/>
                      <a:pt x="217292" y="1905"/>
                    </a:cubicBezTo>
                    <a:cubicBezTo>
                      <a:pt x="215244" y="2929"/>
                      <a:pt x="215270" y="6190"/>
                      <a:pt x="213482" y="7620"/>
                    </a:cubicBezTo>
                    <a:cubicBezTo>
                      <a:pt x="211914" y="8874"/>
                      <a:pt x="209672" y="8890"/>
                      <a:pt x="207767" y="9525"/>
                    </a:cubicBezTo>
                    <a:lnTo>
                      <a:pt x="203957" y="20955"/>
                    </a:lnTo>
                    <a:cubicBezTo>
                      <a:pt x="203322" y="22860"/>
                      <a:pt x="202382" y="24689"/>
                      <a:pt x="202052" y="26670"/>
                    </a:cubicBezTo>
                    <a:lnTo>
                      <a:pt x="200147" y="38100"/>
                    </a:lnTo>
                    <a:cubicBezTo>
                      <a:pt x="200692" y="44635"/>
                      <a:pt x="200524" y="64383"/>
                      <a:pt x="205862" y="72390"/>
                    </a:cubicBezTo>
                    <a:lnTo>
                      <a:pt x="213482" y="83820"/>
                    </a:lnTo>
                    <a:lnTo>
                      <a:pt x="217292" y="89535"/>
                    </a:lnTo>
                    <a:cubicBezTo>
                      <a:pt x="216657" y="92075"/>
                      <a:pt x="217111" y="95185"/>
                      <a:pt x="215387" y="97155"/>
                    </a:cubicBezTo>
                    <a:cubicBezTo>
                      <a:pt x="212372" y="100601"/>
                      <a:pt x="203957" y="104775"/>
                      <a:pt x="203957" y="104775"/>
                    </a:cubicBezTo>
                    <a:cubicBezTo>
                      <a:pt x="199169" y="119140"/>
                      <a:pt x="205628" y="101433"/>
                      <a:pt x="198242" y="116205"/>
                    </a:cubicBezTo>
                    <a:cubicBezTo>
                      <a:pt x="197344" y="118001"/>
                      <a:pt x="197235" y="120124"/>
                      <a:pt x="196337" y="121920"/>
                    </a:cubicBezTo>
                    <a:cubicBezTo>
                      <a:pt x="188951" y="136692"/>
                      <a:pt x="195410" y="118985"/>
                      <a:pt x="190622" y="133350"/>
                    </a:cubicBezTo>
                    <a:cubicBezTo>
                      <a:pt x="189197" y="146178"/>
                      <a:pt x="193210" y="149930"/>
                      <a:pt x="183002" y="154305"/>
                    </a:cubicBezTo>
                    <a:cubicBezTo>
                      <a:pt x="180596" y="155336"/>
                      <a:pt x="177922" y="155575"/>
                      <a:pt x="175382" y="156210"/>
                    </a:cubicBezTo>
                    <a:cubicBezTo>
                      <a:pt x="173477" y="154305"/>
                      <a:pt x="171161" y="152737"/>
                      <a:pt x="169667" y="150495"/>
                    </a:cubicBezTo>
                    <a:cubicBezTo>
                      <a:pt x="168553" y="148824"/>
                      <a:pt x="169396" y="145947"/>
                      <a:pt x="167762" y="144780"/>
                    </a:cubicBezTo>
                    <a:cubicBezTo>
                      <a:pt x="164494" y="142446"/>
                      <a:pt x="160142" y="142240"/>
                      <a:pt x="156332" y="140970"/>
                    </a:cubicBezTo>
                    <a:lnTo>
                      <a:pt x="150617" y="139065"/>
                    </a:lnTo>
                    <a:lnTo>
                      <a:pt x="139187" y="135255"/>
                    </a:lnTo>
                    <a:cubicBezTo>
                      <a:pt x="137282" y="134620"/>
                      <a:pt x="135143" y="134464"/>
                      <a:pt x="133472" y="133350"/>
                    </a:cubicBezTo>
                    <a:cubicBezTo>
                      <a:pt x="129789" y="130895"/>
                      <a:pt x="126681" y="128099"/>
                      <a:pt x="122042" y="127635"/>
                    </a:cubicBezTo>
                    <a:cubicBezTo>
                      <a:pt x="111282" y="126559"/>
                      <a:pt x="100452" y="126365"/>
                      <a:pt x="89657" y="125730"/>
                    </a:cubicBezTo>
                    <a:cubicBezTo>
                      <a:pt x="85440" y="122919"/>
                      <a:pt x="81161" y="120605"/>
                      <a:pt x="78227" y="116205"/>
                    </a:cubicBezTo>
                    <a:cubicBezTo>
                      <a:pt x="77113" y="114534"/>
                      <a:pt x="77220" y="112286"/>
                      <a:pt x="76322" y="110490"/>
                    </a:cubicBezTo>
                    <a:cubicBezTo>
                      <a:pt x="75298" y="108442"/>
                      <a:pt x="73782" y="106680"/>
                      <a:pt x="72512" y="104775"/>
                    </a:cubicBezTo>
                    <a:cubicBezTo>
                      <a:pt x="72417" y="104301"/>
                      <a:pt x="70264" y="91488"/>
                      <a:pt x="68702" y="89535"/>
                    </a:cubicBezTo>
                    <a:cubicBezTo>
                      <a:pt x="67272" y="87747"/>
                      <a:pt x="65131" y="86529"/>
                      <a:pt x="62987" y="85725"/>
                    </a:cubicBezTo>
                    <a:cubicBezTo>
                      <a:pt x="59955" y="84588"/>
                      <a:pt x="56637" y="84455"/>
                      <a:pt x="53462" y="83820"/>
                    </a:cubicBezTo>
                    <a:cubicBezTo>
                      <a:pt x="51557" y="82550"/>
                      <a:pt x="49795" y="81034"/>
                      <a:pt x="47747" y="80010"/>
                    </a:cubicBezTo>
                    <a:cubicBezTo>
                      <a:pt x="45951" y="79112"/>
                      <a:pt x="43600" y="79359"/>
                      <a:pt x="42032" y="78105"/>
                    </a:cubicBezTo>
                    <a:cubicBezTo>
                      <a:pt x="40010" y="76488"/>
                      <a:pt x="35074" y="66424"/>
                      <a:pt x="34412" y="64770"/>
                    </a:cubicBezTo>
                    <a:cubicBezTo>
                      <a:pt x="32920" y="61041"/>
                      <a:pt x="30602" y="53340"/>
                      <a:pt x="30602" y="53340"/>
                    </a:cubicBezTo>
                    <a:cubicBezTo>
                      <a:pt x="31872" y="51435"/>
                      <a:pt x="34236" y="49908"/>
                      <a:pt x="34412" y="47625"/>
                    </a:cubicBezTo>
                    <a:cubicBezTo>
                      <a:pt x="34901" y="41262"/>
                      <a:pt x="33477" y="34882"/>
                      <a:pt x="32507" y="28575"/>
                    </a:cubicBezTo>
                    <a:close/>
                  </a:path>
                </a:pathLst>
              </a:custGeom>
              <a:solidFill>
                <a:srgbClr val="7520A0">
                  <a:alpha val="73000"/>
                </a:srgbClr>
              </a:solidFill>
              <a:ln w="25400" cap="flat" cmpd="sng" algn="ctr">
                <a:solidFill>
                  <a:srgbClr val="3C105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685783">
                  <a:defRPr/>
                </a:pPr>
                <a:endParaRPr lang="en-GB" sz="1000" kern="0">
                  <a:solidFill>
                    <a:srgbClr val="FFFFFF"/>
                  </a:solidFill>
                  <a:latin typeface="Arial" panose="020B0604020202020204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315F8CFD-9B2B-762E-AD2E-EAFDBF68C5B3}"/>
                </a:ext>
              </a:extLst>
            </p:cNvPr>
            <p:cNvSpPr/>
            <p:nvPr/>
          </p:nvSpPr>
          <p:spPr>
            <a:xfrm>
              <a:off x="7304834" y="3394913"/>
              <a:ext cx="2052000" cy="804232"/>
            </a:xfrm>
            <a:prstGeom prst="rect">
              <a:avLst/>
            </a:prstGeom>
            <a:solidFill>
              <a:schemeClr val="accent4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5FDFC704-CF17-7928-D357-3D8BF2CB1E84}"/>
                </a:ext>
              </a:extLst>
            </p:cNvPr>
            <p:cNvSpPr/>
            <p:nvPr/>
          </p:nvSpPr>
          <p:spPr>
            <a:xfrm>
              <a:off x="4806912" y="3394913"/>
              <a:ext cx="2052000" cy="804232"/>
            </a:xfrm>
            <a:prstGeom prst="rect">
              <a:avLst/>
            </a:prstGeom>
            <a:solidFill>
              <a:schemeClr val="accent4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356F7B5-8A35-D6C1-A225-25DE5F0D94F3}"/>
                </a:ext>
              </a:extLst>
            </p:cNvPr>
            <p:cNvSpPr txBox="1"/>
            <p:nvPr/>
          </p:nvSpPr>
          <p:spPr>
            <a:xfrm>
              <a:off x="4796592" y="3892380"/>
              <a:ext cx="2072640" cy="28687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IL-13</a:t>
              </a:r>
              <a:endParaRPr kumimoji="0" lang="en-GB" sz="1200" b="1" i="0" u="none" strike="noStrike" kern="0" cap="none" spc="0" normalizeH="0" baseline="30000" noProof="0">
                <a:ln>
                  <a:noFill/>
                </a:ln>
                <a:effectLst/>
                <a:uLnTx/>
                <a:uFillTx/>
                <a:ea typeface="+mn-ea"/>
                <a:cs typeface="Arial" panose="020B0604020202020204" pitchFamily="34" charset="0"/>
              </a:endParaRPr>
            </a:p>
          </p:txBody>
        </p:sp>
        <p:pic>
          <p:nvPicPr>
            <p:cNvPr id="77" name="Graphic 76">
              <a:extLst>
                <a:ext uri="{FF2B5EF4-FFF2-40B4-BE49-F238E27FC236}">
                  <a16:creationId xmlns:a16="http://schemas.microsoft.com/office/drawing/2014/main" id="{5CC0DCCF-7E40-8874-E067-129D26C8C3C5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5643922" y="3540994"/>
              <a:ext cx="377980" cy="323445"/>
            </a:xfrm>
            <a:prstGeom prst="rect">
              <a:avLst/>
            </a:prstGeom>
          </p:spPr>
        </p:pic>
        <p:sp>
          <p:nvSpPr>
            <p:cNvPr id="590" name="Rectangle 589">
              <a:extLst>
                <a:ext uri="{FF2B5EF4-FFF2-40B4-BE49-F238E27FC236}">
                  <a16:creationId xmlns:a16="http://schemas.microsoft.com/office/drawing/2014/main" id="{10B2E51E-961C-1385-4438-505DFD74B9F4}"/>
                </a:ext>
              </a:extLst>
            </p:cNvPr>
            <p:cNvSpPr/>
            <p:nvPr/>
          </p:nvSpPr>
          <p:spPr>
            <a:xfrm>
              <a:off x="2441610" y="3394913"/>
              <a:ext cx="2052000" cy="804232"/>
            </a:xfrm>
            <a:prstGeom prst="rect">
              <a:avLst/>
            </a:prstGeom>
            <a:solidFill>
              <a:schemeClr val="accent4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1" name="TextBox 590">
              <a:extLst>
                <a:ext uri="{FF2B5EF4-FFF2-40B4-BE49-F238E27FC236}">
                  <a16:creationId xmlns:a16="http://schemas.microsoft.com/office/drawing/2014/main" id="{87F30C51-EF21-CBDC-E4A0-9C9B34DD9EA7}"/>
                </a:ext>
              </a:extLst>
            </p:cNvPr>
            <p:cNvSpPr txBox="1"/>
            <p:nvPr/>
          </p:nvSpPr>
          <p:spPr>
            <a:xfrm>
              <a:off x="7576680" y="3892380"/>
              <a:ext cx="1533081" cy="28687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IL-5</a:t>
              </a:r>
            </a:p>
          </p:txBody>
        </p:sp>
        <p:pic>
          <p:nvPicPr>
            <p:cNvPr id="592" name="Graphic 591">
              <a:extLst>
                <a:ext uri="{FF2B5EF4-FFF2-40B4-BE49-F238E27FC236}">
                  <a16:creationId xmlns:a16="http://schemas.microsoft.com/office/drawing/2014/main" id="{3DC8D919-5D0D-6F23-C38E-8B4624DC98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rcRect l="100" r="100"/>
            <a:stretch/>
          </p:blipFill>
          <p:spPr>
            <a:xfrm>
              <a:off x="8141844" y="3518197"/>
              <a:ext cx="377980" cy="323445"/>
            </a:xfrm>
            <a:prstGeom prst="rect">
              <a:avLst/>
            </a:prstGeom>
          </p:spPr>
        </p:pic>
        <p:sp>
          <p:nvSpPr>
            <p:cNvPr id="593" name="TextBox 592">
              <a:extLst>
                <a:ext uri="{FF2B5EF4-FFF2-40B4-BE49-F238E27FC236}">
                  <a16:creationId xmlns:a16="http://schemas.microsoft.com/office/drawing/2014/main" id="{4A36D9B1-B3A1-10D6-C5D7-ECB156EE683C}"/>
                </a:ext>
              </a:extLst>
            </p:cNvPr>
            <p:cNvSpPr txBox="1"/>
            <p:nvPr/>
          </p:nvSpPr>
          <p:spPr>
            <a:xfrm>
              <a:off x="2762870" y="3892380"/>
              <a:ext cx="1409481" cy="28687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IL-4</a:t>
              </a:r>
              <a:endParaRPr kumimoji="0" lang="en-GB" sz="1200" b="1" i="0" u="none" strike="noStrike" kern="0" cap="none" spc="0" normalizeH="0" noProof="0">
                <a:ln>
                  <a:noFill/>
                </a:ln>
                <a:effectLst/>
                <a:uLnTx/>
                <a:uFillTx/>
                <a:ea typeface="+mn-ea"/>
                <a:cs typeface="Arial" panose="020B0604020202020204" pitchFamily="34" charset="0"/>
              </a:endParaRPr>
            </a:p>
          </p:txBody>
        </p:sp>
        <p:pic>
          <p:nvPicPr>
            <p:cNvPr id="594" name="Graphic 593">
              <a:extLst>
                <a:ext uri="{FF2B5EF4-FFF2-40B4-BE49-F238E27FC236}">
                  <a16:creationId xmlns:a16="http://schemas.microsoft.com/office/drawing/2014/main" id="{3E6C9BD3-DD05-2F13-5ED7-0A4E1F28FEE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rcRect l="100" r="100"/>
            <a:stretch/>
          </p:blipFill>
          <p:spPr>
            <a:xfrm>
              <a:off x="3278620" y="3520901"/>
              <a:ext cx="377980" cy="323445"/>
            </a:xfrm>
            <a:prstGeom prst="rect">
              <a:avLst/>
            </a:prstGeom>
          </p:spPr>
        </p:pic>
        <p:cxnSp>
          <p:nvCxnSpPr>
            <p:cNvPr id="1366" name="Connector: Elbow 1365">
              <a:extLst>
                <a:ext uri="{FF2B5EF4-FFF2-40B4-BE49-F238E27FC236}">
                  <a16:creationId xmlns:a16="http://schemas.microsoft.com/office/drawing/2014/main" id="{CDDA461F-E50E-CEF8-3161-501B07BCBF4C}"/>
                </a:ext>
              </a:extLst>
            </p:cNvPr>
            <p:cNvCxnSpPr>
              <a:cxnSpLocks/>
              <a:stCxn id="95" idx="2"/>
              <a:endCxn id="590" idx="0"/>
            </p:cNvCxnSpPr>
            <p:nvPr/>
          </p:nvCxnSpPr>
          <p:spPr>
            <a:xfrm rot="5400000">
              <a:off x="5013463" y="1367505"/>
              <a:ext cx="481556" cy="3573261"/>
            </a:xfrm>
            <a:prstGeom prst="bentConnector3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3" name="Straight Arrow Connector 1392">
              <a:extLst>
                <a:ext uri="{FF2B5EF4-FFF2-40B4-BE49-F238E27FC236}">
                  <a16:creationId xmlns:a16="http://schemas.microsoft.com/office/drawing/2014/main" id="{9B00D914-4BE4-F9E5-EE0F-C240930730EE}"/>
                </a:ext>
              </a:extLst>
            </p:cNvPr>
            <p:cNvCxnSpPr>
              <a:cxnSpLocks/>
              <a:endCxn id="69" idx="0"/>
            </p:cNvCxnSpPr>
            <p:nvPr/>
          </p:nvCxnSpPr>
          <p:spPr>
            <a:xfrm>
              <a:off x="5832912" y="3152775"/>
              <a:ext cx="0" cy="24213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51423D0-E78C-6EA5-1BD8-B7E5E57B36A5}"/>
                </a:ext>
              </a:extLst>
            </p:cNvPr>
            <p:cNvSpPr txBox="1"/>
            <p:nvPr/>
          </p:nvSpPr>
          <p:spPr>
            <a:xfrm>
              <a:off x="10373169" y="5105781"/>
              <a:ext cx="1533081" cy="28687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Mast cells</a:t>
              </a:r>
            </a:p>
          </p:txBody>
        </p:sp>
        <p:grpSp>
          <p:nvGrpSpPr>
            <p:cNvPr id="1376" name="Group 1375">
              <a:extLst>
                <a:ext uri="{FF2B5EF4-FFF2-40B4-BE49-F238E27FC236}">
                  <a16:creationId xmlns:a16="http://schemas.microsoft.com/office/drawing/2014/main" id="{7B434A79-A8C4-9F09-2F7B-305E5DE2262A}"/>
                </a:ext>
              </a:extLst>
            </p:cNvPr>
            <p:cNvGrpSpPr/>
            <p:nvPr/>
          </p:nvGrpSpPr>
          <p:grpSpPr>
            <a:xfrm>
              <a:off x="10257041" y="4803336"/>
              <a:ext cx="577957" cy="489422"/>
              <a:chOff x="10397081" y="2805006"/>
              <a:chExt cx="418921" cy="366015"/>
            </a:xfrm>
          </p:grpSpPr>
          <p:grpSp>
            <p:nvGrpSpPr>
              <p:cNvPr id="1377" name="Group 1376">
                <a:extLst>
                  <a:ext uri="{FF2B5EF4-FFF2-40B4-BE49-F238E27FC236}">
                    <a16:creationId xmlns:a16="http://schemas.microsoft.com/office/drawing/2014/main" id="{B7690136-DE58-F0FA-3942-61C419682454}"/>
                  </a:ext>
                </a:extLst>
              </p:cNvPr>
              <p:cNvGrpSpPr/>
              <p:nvPr/>
            </p:nvGrpSpPr>
            <p:grpSpPr>
              <a:xfrm>
                <a:off x="10603691" y="2805006"/>
                <a:ext cx="212311" cy="212311"/>
                <a:chOff x="9144983" y="3590626"/>
                <a:chExt cx="288000" cy="288000"/>
              </a:xfrm>
            </p:grpSpPr>
            <p:sp>
              <p:nvSpPr>
                <p:cNvPr id="949" name="Oval 948">
                  <a:extLst>
                    <a:ext uri="{FF2B5EF4-FFF2-40B4-BE49-F238E27FC236}">
                      <a16:creationId xmlns:a16="http://schemas.microsoft.com/office/drawing/2014/main" id="{C458B83E-5D36-4B17-7628-2D1FC70A557B}"/>
                    </a:ext>
                  </a:extLst>
                </p:cNvPr>
                <p:cNvSpPr/>
                <p:nvPr/>
              </p:nvSpPr>
              <p:spPr>
                <a:xfrm rot="8224245">
                  <a:off x="9144983" y="3590626"/>
                  <a:ext cx="288000" cy="288000"/>
                </a:xfrm>
                <a:prstGeom prst="ellipse">
                  <a:avLst/>
                </a:prstGeom>
                <a:gradFill>
                  <a:gsLst>
                    <a:gs pos="0">
                      <a:srgbClr val="FFC000">
                        <a:lumMod val="20000"/>
                        <a:lumOff val="80000"/>
                      </a:srgbClr>
                    </a:gs>
                    <a:gs pos="99000">
                      <a:srgbClr val="FFC000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rgbClr val="FFC000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grpSp>
              <p:nvGrpSpPr>
                <p:cNvPr id="950" name="Group 949">
                  <a:extLst>
                    <a:ext uri="{FF2B5EF4-FFF2-40B4-BE49-F238E27FC236}">
                      <a16:creationId xmlns:a16="http://schemas.microsoft.com/office/drawing/2014/main" id="{1C369907-CB03-6BE4-44E0-6FB69BA15676}"/>
                    </a:ext>
                  </a:extLst>
                </p:cNvPr>
                <p:cNvGrpSpPr/>
                <p:nvPr/>
              </p:nvGrpSpPr>
              <p:grpSpPr>
                <a:xfrm rot="5697808">
                  <a:off x="9156203" y="3637645"/>
                  <a:ext cx="167860" cy="159205"/>
                  <a:chOff x="8770428" y="4145225"/>
                  <a:chExt cx="307647" cy="27680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A6778FE4-8224-A67F-3392-5B79D9E80D4F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3978A8D0-9675-0340-68C9-7262B341EF02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629B06DB-1208-07C7-900C-581EA2AB027E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F3753549-EBA2-D388-00E0-914C2F094145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F4D4AE1C-D5C5-E38D-F00E-57007C9FD11A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32B9B5BA-F2D1-A03A-0C6D-3270AB7045CC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0A25D065-B5B2-73CD-A995-33C0C389477B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863BB7D5-8F85-D1C4-0754-3366FCC7F069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6D523357-A866-F04D-8752-23C0B1EB66EA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1DDF6B83-AEAD-5944-271E-94F0F32D21D8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04DD106-A574-C4E9-DDB8-043A3A64AAC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A8E84E6E-BAEC-5B52-3F18-16794437DED8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43" name="Rectangle: Rounded Corners 1342">
                    <a:extLst>
                      <a:ext uri="{FF2B5EF4-FFF2-40B4-BE49-F238E27FC236}">
                        <a16:creationId xmlns:a16="http://schemas.microsoft.com/office/drawing/2014/main" id="{6A488601-C72C-6880-8E09-DCEB0A5DAF34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44" name="Rectangle: Rounded Corners 1343">
                    <a:extLst>
                      <a:ext uri="{FF2B5EF4-FFF2-40B4-BE49-F238E27FC236}">
                        <a16:creationId xmlns:a16="http://schemas.microsoft.com/office/drawing/2014/main" id="{017F9E57-0692-8214-EB6B-590A96AA49C3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45" name="Rectangle: Rounded Corners 1344">
                    <a:extLst>
                      <a:ext uri="{FF2B5EF4-FFF2-40B4-BE49-F238E27FC236}">
                        <a16:creationId xmlns:a16="http://schemas.microsoft.com/office/drawing/2014/main" id="{8908CF8B-1333-4B79-9D99-EC3DFF93DD91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46" name="Rectangle: Rounded Corners 1345">
                    <a:extLst>
                      <a:ext uri="{FF2B5EF4-FFF2-40B4-BE49-F238E27FC236}">
                        <a16:creationId xmlns:a16="http://schemas.microsoft.com/office/drawing/2014/main" id="{D8A3CA55-FFBF-4BD0-C046-BA0F3092C3A2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47" name="Rectangle: Rounded Corners 1346">
                    <a:extLst>
                      <a:ext uri="{FF2B5EF4-FFF2-40B4-BE49-F238E27FC236}">
                        <a16:creationId xmlns:a16="http://schemas.microsoft.com/office/drawing/2014/main" id="{8F7E0C0D-38D1-8FCF-CE76-39190D794C85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48" name="Rectangle: Rounded Corners 1347">
                    <a:extLst>
                      <a:ext uri="{FF2B5EF4-FFF2-40B4-BE49-F238E27FC236}">
                        <a16:creationId xmlns:a16="http://schemas.microsoft.com/office/drawing/2014/main" id="{5A18F965-0A74-CD6D-C3AA-2BC1100F7370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951" name="Group 950">
                  <a:extLst>
                    <a:ext uri="{FF2B5EF4-FFF2-40B4-BE49-F238E27FC236}">
                      <a16:creationId xmlns:a16="http://schemas.microsoft.com/office/drawing/2014/main" id="{10DAE961-70B6-A5C0-A938-94A6AC44C993}"/>
                    </a:ext>
                  </a:extLst>
                </p:cNvPr>
                <p:cNvGrpSpPr/>
                <p:nvPr/>
              </p:nvGrpSpPr>
              <p:grpSpPr>
                <a:xfrm rot="14018184">
                  <a:off x="9216547" y="3625725"/>
                  <a:ext cx="176944" cy="151032"/>
                  <a:chOff x="8770428" y="4145225"/>
                  <a:chExt cx="307647" cy="27680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DF263461-E5B9-63DB-191C-58EA4026CB15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7DAF7943-D45E-5DAB-75CE-0C0AA945252B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BC42E07C-1F46-D7DB-8282-261F1121A527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5CB7F69-8BA6-F246-A688-ED300E7A7E51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9A9E348F-2A5F-7EF0-C7C5-85A0F1817E83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5DDA7A84-A80C-98EA-E2C3-CD8B2DD5C1DE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DCDB82A9-EBFF-4909-8807-96F44DC47855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BB47CE8E-BAF1-F257-DD24-1EB55CFF4805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6EA5C184-BBAB-6705-DADB-5FD61DAFA2F8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885102D9-2034-7723-6258-926DDF74D260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6C87388D-04F2-87B0-B9C7-657F9E330794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5" name="Rectangle: Rounded Corners 1324">
                    <a:extLst>
                      <a:ext uri="{FF2B5EF4-FFF2-40B4-BE49-F238E27FC236}">
                        <a16:creationId xmlns:a16="http://schemas.microsoft.com/office/drawing/2014/main" id="{D376B112-9591-DCE1-55C8-CEE0071F3B82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6" name="Rectangle: Rounded Corners 1325">
                    <a:extLst>
                      <a:ext uri="{FF2B5EF4-FFF2-40B4-BE49-F238E27FC236}">
                        <a16:creationId xmlns:a16="http://schemas.microsoft.com/office/drawing/2014/main" id="{DE81BA66-3FF7-E600-3365-15D25E73AFE8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7" name="Rectangle: Rounded Corners 1326">
                    <a:extLst>
                      <a:ext uri="{FF2B5EF4-FFF2-40B4-BE49-F238E27FC236}">
                        <a16:creationId xmlns:a16="http://schemas.microsoft.com/office/drawing/2014/main" id="{AA2566F4-7802-5703-3C30-BE15B2452E0B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8" name="Rectangle: Rounded Corners 1327">
                    <a:extLst>
                      <a:ext uri="{FF2B5EF4-FFF2-40B4-BE49-F238E27FC236}">
                        <a16:creationId xmlns:a16="http://schemas.microsoft.com/office/drawing/2014/main" id="{A1DE83B5-8F02-87E5-D4EB-A8A0DCC45822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29" name="Rectangle: Rounded Corners 1328">
                    <a:extLst>
                      <a:ext uri="{FF2B5EF4-FFF2-40B4-BE49-F238E27FC236}">
                        <a16:creationId xmlns:a16="http://schemas.microsoft.com/office/drawing/2014/main" id="{568BEEF7-0C7F-AE47-B84E-8C3BADFA727F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952" name="Group 951">
                  <a:extLst>
                    <a:ext uri="{FF2B5EF4-FFF2-40B4-BE49-F238E27FC236}">
                      <a16:creationId xmlns:a16="http://schemas.microsoft.com/office/drawing/2014/main" id="{5B14B92B-B161-9DE6-F540-683CE78F3848}"/>
                    </a:ext>
                  </a:extLst>
                </p:cNvPr>
                <p:cNvGrpSpPr/>
                <p:nvPr/>
              </p:nvGrpSpPr>
              <p:grpSpPr>
                <a:xfrm rot="21021678">
                  <a:off x="9168205" y="3689773"/>
                  <a:ext cx="176944" cy="150628"/>
                  <a:chOff x="8770428" y="4145965"/>
                  <a:chExt cx="307647" cy="27606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56FB13F1-5A46-D95F-4E68-0C4D803944C2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0830CE8A-E794-868E-2BDD-DD4887F60705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8219BF85-1B2D-7284-A7E1-BB41AEBE8075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1815ADF6-B37D-79D7-6C6A-78C624FE5278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3DDB7AD9-1B82-5E59-229C-95D59472EFA0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27B9AB5A-1158-258A-B043-A373ED923C3D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3775301-469E-1D33-278D-E0FE5C6B148A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B7F2DD0E-61AC-6EB3-DD8A-510785E42AD3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8E00C705-B4BA-CCA7-C2BF-B0688E75ACFE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8" name="Rectangle: Rounded Corners 1307">
                    <a:extLst>
                      <a:ext uri="{FF2B5EF4-FFF2-40B4-BE49-F238E27FC236}">
                        <a16:creationId xmlns:a16="http://schemas.microsoft.com/office/drawing/2014/main" id="{1351C3AE-746D-7F0B-E2F4-BD4EDF2FDE81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09" name="Rectangle: Rounded Corners 1308">
                    <a:extLst>
                      <a:ext uri="{FF2B5EF4-FFF2-40B4-BE49-F238E27FC236}">
                        <a16:creationId xmlns:a16="http://schemas.microsoft.com/office/drawing/2014/main" id="{291D89E2-3372-EB15-F538-A405182BD0A7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10" name="Rectangle: Rounded Corners 1309">
                    <a:extLst>
                      <a:ext uri="{FF2B5EF4-FFF2-40B4-BE49-F238E27FC236}">
                        <a16:creationId xmlns:a16="http://schemas.microsoft.com/office/drawing/2014/main" id="{7F5DBE02-1E19-B92E-DCEA-0302A242922D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11" name="Rectangle: Rounded Corners 1310">
                    <a:extLst>
                      <a:ext uri="{FF2B5EF4-FFF2-40B4-BE49-F238E27FC236}">
                        <a16:creationId xmlns:a16="http://schemas.microsoft.com/office/drawing/2014/main" id="{8F6C5750-0646-96BE-3D73-CCC9F364BC2B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12" name="Rectangle: Rounded Corners 1311">
                    <a:extLst>
                      <a:ext uri="{FF2B5EF4-FFF2-40B4-BE49-F238E27FC236}">
                        <a16:creationId xmlns:a16="http://schemas.microsoft.com/office/drawing/2014/main" id="{6EF5D2E5-E9A0-0589-E702-AE23050C6C45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13" name="Rectangle: Rounded Corners 1312">
                    <a:extLst>
                      <a:ext uri="{FF2B5EF4-FFF2-40B4-BE49-F238E27FC236}">
                        <a16:creationId xmlns:a16="http://schemas.microsoft.com/office/drawing/2014/main" id="{80A42897-DBF6-7389-EFC8-D214F7BF710B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953" name="Group 952">
                  <a:extLst>
                    <a:ext uri="{FF2B5EF4-FFF2-40B4-BE49-F238E27FC236}">
                      <a16:creationId xmlns:a16="http://schemas.microsoft.com/office/drawing/2014/main" id="{6D8A5095-CC66-6B53-5716-DD45F41EBB9F}"/>
                    </a:ext>
                  </a:extLst>
                </p:cNvPr>
                <p:cNvGrpSpPr/>
                <p:nvPr/>
              </p:nvGrpSpPr>
              <p:grpSpPr>
                <a:xfrm rot="5697808">
                  <a:off x="9231220" y="3700287"/>
                  <a:ext cx="167860" cy="159205"/>
                  <a:chOff x="8770428" y="4145225"/>
                  <a:chExt cx="307647" cy="27680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6FF48F1B-D21D-B7B2-40AF-65F25488A23B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37FA6A33-78F0-10D8-C6C2-722CD20B1DEF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817DA77-39F8-9708-0E11-2721B46D976D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D984518D-6DB5-D0D6-F465-958E552136FE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3CCDF3B-078E-414A-3821-C69659B69FEC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DB040C07-4064-7C59-313A-00515BE88375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CE91CC9B-F733-D729-DE59-ED48DCE88B6A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A2D643AC-CCE9-B45B-C91F-D7CE6FFBA908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FB286A44-5622-5536-15B6-E9AFDB99B9D7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5B909423-5915-411F-849B-E46B34C4279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380A8235-AA6C-3120-E1BF-171DFDDB322C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2D67C418-AF9D-4D63-2A06-45A854754973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28" name="Rectangle: Rounded Corners 1227">
                    <a:extLst>
                      <a:ext uri="{FF2B5EF4-FFF2-40B4-BE49-F238E27FC236}">
                        <a16:creationId xmlns:a16="http://schemas.microsoft.com/office/drawing/2014/main" id="{AEBF69A2-95D5-C586-6D34-B962B1B9D4BE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29" name="Rectangle: Rounded Corners 1228">
                    <a:extLst>
                      <a:ext uri="{FF2B5EF4-FFF2-40B4-BE49-F238E27FC236}">
                        <a16:creationId xmlns:a16="http://schemas.microsoft.com/office/drawing/2014/main" id="{B412705D-9DCC-A367-ED1B-DC7DB9AE4B56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30" name="Rectangle: Rounded Corners 1229">
                    <a:extLst>
                      <a:ext uri="{FF2B5EF4-FFF2-40B4-BE49-F238E27FC236}">
                        <a16:creationId xmlns:a16="http://schemas.microsoft.com/office/drawing/2014/main" id="{51189C11-F01C-E6EC-C378-246E90B2AC16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231" name="Rectangle: Rounded Corners 1230">
                    <a:extLst>
                      <a:ext uri="{FF2B5EF4-FFF2-40B4-BE49-F238E27FC236}">
                        <a16:creationId xmlns:a16="http://schemas.microsoft.com/office/drawing/2014/main" id="{569FB362-13BC-02D6-2ADD-EAAD297E3AAB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033A9284-B430-9D2E-C163-5C3838F27FD7}"/>
                    </a:ext>
                  </a:extLst>
                </p:cNvPr>
                <p:cNvSpPr/>
                <p:nvPr/>
              </p:nvSpPr>
              <p:spPr>
                <a:xfrm>
                  <a:off x="9283619" y="3671305"/>
                  <a:ext cx="111835" cy="13711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ED7D31">
                        <a:lumMod val="40000"/>
                        <a:lumOff val="60000"/>
                      </a:srgbClr>
                    </a:gs>
                    <a:gs pos="74000">
                      <a:srgbClr val="FFC000">
                        <a:lumMod val="50000"/>
                      </a:srgbClr>
                    </a:gs>
                    <a:gs pos="53000">
                      <a:srgbClr val="FFC0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1378" name="Group 1377">
                <a:extLst>
                  <a:ext uri="{FF2B5EF4-FFF2-40B4-BE49-F238E27FC236}">
                    <a16:creationId xmlns:a16="http://schemas.microsoft.com/office/drawing/2014/main" id="{426247A4-33AE-1B5F-08AB-4C9F69CD31FC}"/>
                  </a:ext>
                </a:extLst>
              </p:cNvPr>
              <p:cNvGrpSpPr/>
              <p:nvPr/>
            </p:nvGrpSpPr>
            <p:grpSpPr>
              <a:xfrm>
                <a:off x="10397081" y="2834242"/>
                <a:ext cx="212311" cy="212311"/>
                <a:chOff x="9144983" y="3590626"/>
                <a:chExt cx="288000" cy="288000"/>
              </a:xfrm>
            </p:grpSpPr>
            <p:sp>
              <p:nvSpPr>
                <p:cNvPr id="420" name="Oval 419">
                  <a:extLst>
                    <a:ext uri="{FF2B5EF4-FFF2-40B4-BE49-F238E27FC236}">
                      <a16:creationId xmlns:a16="http://schemas.microsoft.com/office/drawing/2014/main" id="{88728DC8-D4F0-40C3-88FC-5EA96C741F16}"/>
                    </a:ext>
                  </a:extLst>
                </p:cNvPr>
                <p:cNvSpPr/>
                <p:nvPr/>
              </p:nvSpPr>
              <p:spPr>
                <a:xfrm rot="8224245">
                  <a:off x="9144983" y="3590626"/>
                  <a:ext cx="288000" cy="288000"/>
                </a:xfrm>
                <a:prstGeom prst="ellipse">
                  <a:avLst/>
                </a:prstGeom>
                <a:gradFill>
                  <a:gsLst>
                    <a:gs pos="0">
                      <a:srgbClr val="FFC000">
                        <a:lumMod val="20000"/>
                        <a:lumOff val="80000"/>
                      </a:srgbClr>
                    </a:gs>
                    <a:gs pos="99000">
                      <a:srgbClr val="FFC000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rgbClr val="FFC000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grpSp>
              <p:nvGrpSpPr>
                <p:cNvPr id="423" name="Group 422">
                  <a:extLst>
                    <a:ext uri="{FF2B5EF4-FFF2-40B4-BE49-F238E27FC236}">
                      <a16:creationId xmlns:a16="http://schemas.microsoft.com/office/drawing/2014/main" id="{73D848CC-F774-79F1-45EF-9F17F624DFEB}"/>
                    </a:ext>
                  </a:extLst>
                </p:cNvPr>
                <p:cNvGrpSpPr/>
                <p:nvPr/>
              </p:nvGrpSpPr>
              <p:grpSpPr>
                <a:xfrm rot="5697808">
                  <a:off x="9156203" y="3637645"/>
                  <a:ext cx="167860" cy="159205"/>
                  <a:chOff x="8770428" y="4145225"/>
                  <a:chExt cx="307647" cy="27680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950A13C3-903A-8C61-FDD3-4EBE2B3B1F18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id="{515E157C-CEA0-D44F-5576-7E9BADE10E81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6A639FE0-A3C1-BA7A-D90C-73BEEC817040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79" name="Freeform: Shape 878">
                    <a:extLst>
                      <a:ext uri="{FF2B5EF4-FFF2-40B4-BE49-F238E27FC236}">
                        <a16:creationId xmlns:a16="http://schemas.microsoft.com/office/drawing/2014/main" id="{907B6890-DD7C-2FA9-C0FB-AA1EC9CF5D2B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06" name="Freeform: Shape 905">
                    <a:extLst>
                      <a:ext uri="{FF2B5EF4-FFF2-40B4-BE49-F238E27FC236}">
                        <a16:creationId xmlns:a16="http://schemas.microsoft.com/office/drawing/2014/main" id="{CEF86890-8566-DEE7-A3B6-F0FE12AFD7FB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24FECA4E-2603-177F-91F9-6CA8DD266A47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1600A52A-1A1B-E28A-C56C-FD2F85DC642C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A74B428A-3393-0E7A-2459-63B979E0EFF5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F52ABC25-502A-5CA0-B1A7-75CE56DCDD4F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A421135F-098B-0041-A2B6-49EA31382B14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CF1AD1D8-319E-4733-9BBF-40889D19326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06D2739B-1634-ED22-3203-317476B1B17B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3" name="Rectangle: Rounded Corners 942">
                    <a:extLst>
                      <a:ext uri="{FF2B5EF4-FFF2-40B4-BE49-F238E27FC236}">
                        <a16:creationId xmlns:a16="http://schemas.microsoft.com/office/drawing/2014/main" id="{19736928-3FDB-6614-E6F6-38FB1B54C0F0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4" name="Rectangle: Rounded Corners 943">
                    <a:extLst>
                      <a:ext uri="{FF2B5EF4-FFF2-40B4-BE49-F238E27FC236}">
                        <a16:creationId xmlns:a16="http://schemas.microsoft.com/office/drawing/2014/main" id="{22953B21-8D24-E4FC-7739-5428169D21AB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5" name="Rectangle: Rounded Corners 944">
                    <a:extLst>
                      <a:ext uri="{FF2B5EF4-FFF2-40B4-BE49-F238E27FC236}">
                        <a16:creationId xmlns:a16="http://schemas.microsoft.com/office/drawing/2014/main" id="{278BEB9E-3F77-DCB0-C35A-73CCB2B2EC70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6" name="Rectangle: Rounded Corners 945">
                    <a:extLst>
                      <a:ext uri="{FF2B5EF4-FFF2-40B4-BE49-F238E27FC236}">
                        <a16:creationId xmlns:a16="http://schemas.microsoft.com/office/drawing/2014/main" id="{E2839B1F-F025-760E-4893-AE61EA43AE5D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7" name="Rectangle: Rounded Corners 946">
                    <a:extLst>
                      <a:ext uri="{FF2B5EF4-FFF2-40B4-BE49-F238E27FC236}">
                        <a16:creationId xmlns:a16="http://schemas.microsoft.com/office/drawing/2014/main" id="{446AE56B-5416-ACC8-DD1B-B9133095D3DC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48" name="Rectangle: Rounded Corners 947">
                    <a:extLst>
                      <a:ext uri="{FF2B5EF4-FFF2-40B4-BE49-F238E27FC236}">
                        <a16:creationId xmlns:a16="http://schemas.microsoft.com/office/drawing/2014/main" id="{B0AD56E9-BC06-07AA-58F9-159ED34C5D18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432" name="Group 431">
                  <a:extLst>
                    <a:ext uri="{FF2B5EF4-FFF2-40B4-BE49-F238E27FC236}">
                      <a16:creationId xmlns:a16="http://schemas.microsoft.com/office/drawing/2014/main" id="{06D759DE-D409-375B-EBD2-954FF2DE7CC5}"/>
                    </a:ext>
                  </a:extLst>
                </p:cNvPr>
                <p:cNvGrpSpPr/>
                <p:nvPr/>
              </p:nvGrpSpPr>
              <p:grpSpPr>
                <a:xfrm rot="14018184">
                  <a:off x="9216547" y="3625725"/>
                  <a:ext cx="176944" cy="151032"/>
                  <a:chOff x="8770428" y="4145225"/>
                  <a:chExt cx="307647" cy="27680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B0977485-C814-5A7C-69C2-0C070E807946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8" name="Freeform: Shape 687">
                    <a:extLst>
                      <a:ext uri="{FF2B5EF4-FFF2-40B4-BE49-F238E27FC236}">
                        <a16:creationId xmlns:a16="http://schemas.microsoft.com/office/drawing/2014/main" id="{F3B22927-6991-29B1-0440-6E5B116B7035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B65EF01C-0A1E-82F1-972E-2465DE641EE6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BB957021-ACF9-B4EF-9BE5-724BF98C9B32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E8428522-21D9-BC18-C633-CAC372AEB3A5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D349EB7E-0B91-8850-EFB8-B2C35F523799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C7470AA8-99DF-18C2-B0E7-DF9B83AC2BC4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3FDD539E-B400-CD4F-2C89-B57CA4153ED0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A22CF70F-DA77-21CE-8AB0-17044D8092B9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D68FCA13-2494-D00E-EA7F-CE625DA317AE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862AC3F2-BF5D-6EB5-9008-21D487FF8B60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53" name="Rectangle: Rounded Corners 752">
                    <a:extLst>
                      <a:ext uri="{FF2B5EF4-FFF2-40B4-BE49-F238E27FC236}">
                        <a16:creationId xmlns:a16="http://schemas.microsoft.com/office/drawing/2014/main" id="{A981861F-334A-A6BF-912E-06A44F3062BD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61" name="Rectangle: Rounded Corners 760">
                    <a:extLst>
                      <a:ext uri="{FF2B5EF4-FFF2-40B4-BE49-F238E27FC236}">
                        <a16:creationId xmlns:a16="http://schemas.microsoft.com/office/drawing/2014/main" id="{883F46AD-2B3A-9D0C-E7AF-DEDD6BED9409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88" name="Rectangle: Rounded Corners 787">
                    <a:extLst>
                      <a:ext uri="{FF2B5EF4-FFF2-40B4-BE49-F238E27FC236}">
                        <a16:creationId xmlns:a16="http://schemas.microsoft.com/office/drawing/2014/main" id="{86D204EF-FB72-AA43-EF47-9BC6AB77409E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16" name="Rectangle: Rounded Corners 815">
                    <a:extLst>
                      <a:ext uri="{FF2B5EF4-FFF2-40B4-BE49-F238E27FC236}">
                        <a16:creationId xmlns:a16="http://schemas.microsoft.com/office/drawing/2014/main" id="{7C3E3EC8-32C0-5ABB-6C01-8FAE3FCE0C4F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19" name="Rectangle: Rounded Corners 818">
                    <a:extLst>
                      <a:ext uri="{FF2B5EF4-FFF2-40B4-BE49-F238E27FC236}">
                        <a16:creationId xmlns:a16="http://schemas.microsoft.com/office/drawing/2014/main" id="{5AC3C68F-EB5B-1C17-97D2-F291400DDB17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AA18BD4A-E93F-B4CB-8A2B-9FA79D4BE088}"/>
                    </a:ext>
                  </a:extLst>
                </p:cNvPr>
                <p:cNvGrpSpPr/>
                <p:nvPr/>
              </p:nvGrpSpPr>
              <p:grpSpPr>
                <a:xfrm rot="21021678">
                  <a:off x="9168205" y="3689773"/>
                  <a:ext cx="176944" cy="150628"/>
                  <a:chOff x="8770428" y="4145965"/>
                  <a:chExt cx="307647" cy="27606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0531C1C0-EBD6-F687-BCA3-A2D538C7D1FA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74C2723E-0AE2-807B-5C17-0EDA85955E11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846DACD3-1499-1201-96CC-FC225F49DCE5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A503E69A-B9AB-7F38-614F-662F1499DDE6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CEFFFF23-BD4D-9E88-448D-E1A0D61B2CD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FA15549B-F00F-4E5A-8F72-79B82FC61A3B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D60AB2DC-85C9-B5C0-8452-AEFE4682080B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55F85338-F48C-D6C3-2C1D-6360D4D8D565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57EB3B19-D66C-1CA5-B153-36E374DD660A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09" name="Rectangle: Rounded Corners 608">
                    <a:extLst>
                      <a:ext uri="{FF2B5EF4-FFF2-40B4-BE49-F238E27FC236}">
                        <a16:creationId xmlns:a16="http://schemas.microsoft.com/office/drawing/2014/main" id="{FD272C96-9C1B-3894-CD92-74A831A096C0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0" name="Rectangle: Rounded Corners 609">
                    <a:extLst>
                      <a:ext uri="{FF2B5EF4-FFF2-40B4-BE49-F238E27FC236}">
                        <a16:creationId xmlns:a16="http://schemas.microsoft.com/office/drawing/2014/main" id="{96133BEE-F9DB-F43D-A7B1-00810660BA01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2" name="Rectangle: Rounded Corners 611">
                    <a:extLst>
                      <a:ext uri="{FF2B5EF4-FFF2-40B4-BE49-F238E27FC236}">
                        <a16:creationId xmlns:a16="http://schemas.microsoft.com/office/drawing/2014/main" id="{E0010C39-879D-58B2-2F0A-37C0CDF80E06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14" name="Rectangle: Rounded Corners 613">
                    <a:extLst>
                      <a:ext uri="{FF2B5EF4-FFF2-40B4-BE49-F238E27FC236}">
                        <a16:creationId xmlns:a16="http://schemas.microsoft.com/office/drawing/2014/main" id="{EB1394A2-E2E8-F348-BA8F-6EAA5CEA5164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5" name="Rectangle: Rounded Corners 684">
                    <a:extLst>
                      <a:ext uri="{FF2B5EF4-FFF2-40B4-BE49-F238E27FC236}">
                        <a16:creationId xmlns:a16="http://schemas.microsoft.com/office/drawing/2014/main" id="{6E8CD766-B07D-3C64-8EDB-EDF3F8786F75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6" name="Rectangle: Rounded Corners 685">
                    <a:extLst>
                      <a:ext uri="{FF2B5EF4-FFF2-40B4-BE49-F238E27FC236}">
                        <a16:creationId xmlns:a16="http://schemas.microsoft.com/office/drawing/2014/main" id="{B62DE8F0-E503-0511-6479-BE46B3D9017B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445" name="Group 444">
                  <a:extLst>
                    <a:ext uri="{FF2B5EF4-FFF2-40B4-BE49-F238E27FC236}">
                      <a16:creationId xmlns:a16="http://schemas.microsoft.com/office/drawing/2014/main" id="{96F1C966-288B-3C0A-3B57-A6362775A91F}"/>
                    </a:ext>
                  </a:extLst>
                </p:cNvPr>
                <p:cNvGrpSpPr/>
                <p:nvPr/>
              </p:nvGrpSpPr>
              <p:grpSpPr>
                <a:xfrm rot="5697808">
                  <a:off x="9231220" y="3700287"/>
                  <a:ext cx="167860" cy="159205"/>
                  <a:chOff x="8770428" y="4145225"/>
                  <a:chExt cx="307647" cy="27680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61F38F0E-803A-F85E-A5B0-D4EB8E698871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E40450E9-9C2D-E614-C839-9EA116E75DFC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529E3CCC-8856-927E-21EC-2DF79A84622E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69" name="Freeform: Shape 468">
                    <a:extLst>
                      <a:ext uri="{FF2B5EF4-FFF2-40B4-BE49-F238E27FC236}">
                        <a16:creationId xmlns:a16="http://schemas.microsoft.com/office/drawing/2014/main" id="{80FF8E1A-416E-49DE-C244-D7ED94B053E2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84" name="Freeform: Shape 483">
                    <a:extLst>
                      <a:ext uri="{FF2B5EF4-FFF2-40B4-BE49-F238E27FC236}">
                        <a16:creationId xmlns:a16="http://schemas.microsoft.com/office/drawing/2014/main" id="{AEB2C6A6-D9E6-6042-BDBC-1219D89206AE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A36F7B75-A841-B166-9F57-18F3FF7A5B3A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1890AB6D-7ECE-8492-4817-48554641DEC1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3C5176C3-7D91-803F-2022-BEDA8F04C138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6547CEA7-FBA1-0579-966F-FCF3E1D3A4D6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EF8C029D-E7DE-8F2B-DC6F-3428004EC05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8424F559-4512-6D7D-3F18-5976F9A7BA62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BBE404FC-5795-C381-01DA-2B130A4A00F2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36" name="Rectangle: Rounded Corners 535">
                    <a:extLst>
                      <a:ext uri="{FF2B5EF4-FFF2-40B4-BE49-F238E27FC236}">
                        <a16:creationId xmlns:a16="http://schemas.microsoft.com/office/drawing/2014/main" id="{70982484-4808-2F5D-F92B-F64F37CA864F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46" name="Rectangle: Rounded Corners 545">
                    <a:extLst>
                      <a:ext uri="{FF2B5EF4-FFF2-40B4-BE49-F238E27FC236}">
                        <a16:creationId xmlns:a16="http://schemas.microsoft.com/office/drawing/2014/main" id="{2FC5F697-F246-C597-4781-038F105C1735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49" name="Rectangle: Rounded Corners 548">
                    <a:extLst>
                      <a:ext uri="{FF2B5EF4-FFF2-40B4-BE49-F238E27FC236}">
                        <a16:creationId xmlns:a16="http://schemas.microsoft.com/office/drawing/2014/main" id="{79F75413-5586-8A3B-C461-E560C5D0A329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59" name="Rectangle: Rounded Corners 558">
                    <a:extLst>
                      <a:ext uri="{FF2B5EF4-FFF2-40B4-BE49-F238E27FC236}">
                        <a16:creationId xmlns:a16="http://schemas.microsoft.com/office/drawing/2014/main" id="{61D00D3B-70F0-68A7-6278-31D73EEE0EC2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9D613DF9-18DF-CB8A-891F-9280FC5F46DC}"/>
                    </a:ext>
                  </a:extLst>
                </p:cNvPr>
                <p:cNvSpPr/>
                <p:nvPr/>
              </p:nvSpPr>
              <p:spPr>
                <a:xfrm>
                  <a:off x="9283619" y="3671305"/>
                  <a:ext cx="111835" cy="13711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ED7D31">
                        <a:lumMod val="40000"/>
                        <a:lumOff val="60000"/>
                      </a:srgbClr>
                    </a:gs>
                    <a:gs pos="74000">
                      <a:srgbClr val="FFC000">
                        <a:lumMod val="50000"/>
                      </a:srgbClr>
                    </a:gs>
                    <a:gs pos="53000">
                      <a:srgbClr val="FFC0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  <p:grpSp>
            <p:nvGrpSpPr>
              <p:cNvPr id="1379" name="Group 1378">
                <a:extLst>
                  <a:ext uri="{FF2B5EF4-FFF2-40B4-BE49-F238E27FC236}">
                    <a16:creationId xmlns:a16="http://schemas.microsoft.com/office/drawing/2014/main" id="{2E7DDC5A-5A19-2A6C-31DB-EEB0D9A1C8E8}"/>
                  </a:ext>
                </a:extLst>
              </p:cNvPr>
              <p:cNvGrpSpPr/>
              <p:nvPr/>
            </p:nvGrpSpPr>
            <p:grpSpPr>
              <a:xfrm>
                <a:off x="10572616" y="2997257"/>
                <a:ext cx="173764" cy="173764"/>
                <a:chOff x="9144983" y="3590626"/>
                <a:chExt cx="288000" cy="288000"/>
              </a:xfrm>
            </p:grpSpPr>
            <p:sp>
              <p:nvSpPr>
                <p:cNvPr id="1380" name="Oval 1379">
                  <a:extLst>
                    <a:ext uri="{FF2B5EF4-FFF2-40B4-BE49-F238E27FC236}">
                      <a16:creationId xmlns:a16="http://schemas.microsoft.com/office/drawing/2014/main" id="{3CC0E1CA-A2EF-1FF0-B680-B4081F6A0670}"/>
                    </a:ext>
                  </a:extLst>
                </p:cNvPr>
                <p:cNvSpPr/>
                <p:nvPr/>
              </p:nvSpPr>
              <p:spPr>
                <a:xfrm rot="8224245">
                  <a:off x="9144983" y="3590626"/>
                  <a:ext cx="288000" cy="288000"/>
                </a:xfrm>
                <a:prstGeom prst="ellipse">
                  <a:avLst/>
                </a:prstGeom>
                <a:gradFill>
                  <a:gsLst>
                    <a:gs pos="0">
                      <a:srgbClr val="FFC000">
                        <a:lumMod val="20000"/>
                        <a:lumOff val="80000"/>
                      </a:srgbClr>
                    </a:gs>
                    <a:gs pos="99000">
                      <a:srgbClr val="FFC000">
                        <a:lumMod val="50000"/>
                      </a:srgbClr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rgbClr val="FFC000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  <p:grpSp>
              <p:nvGrpSpPr>
                <p:cNvPr id="1381" name="Group 1380">
                  <a:extLst>
                    <a:ext uri="{FF2B5EF4-FFF2-40B4-BE49-F238E27FC236}">
                      <a16:creationId xmlns:a16="http://schemas.microsoft.com/office/drawing/2014/main" id="{089B0E2E-FDD9-4D70-2048-D807B2619077}"/>
                    </a:ext>
                  </a:extLst>
                </p:cNvPr>
                <p:cNvGrpSpPr/>
                <p:nvPr/>
              </p:nvGrpSpPr>
              <p:grpSpPr>
                <a:xfrm rot="5697808">
                  <a:off x="9156203" y="3637645"/>
                  <a:ext cx="167860" cy="159205"/>
                  <a:chOff x="8770428" y="4145225"/>
                  <a:chExt cx="307647" cy="27680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98084A61-0140-ABCF-19BF-D41D1015A9E5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4320EC12-34D5-87F9-60FF-1B40C08CA4D4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89B4CADA-8E4F-4BAA-B51C-6DCCE7DE09E9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3DE79DA5-A742-4AAF-4E6D-AE78D78BDC90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969686C1-F0C5-C206-A011-179C6C5CC0E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D5DC19A1-1125-0FEE-BC99-C89EB4630741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024EA294-A312-AF14-4152-9770E0FB48FF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8A53E6A7-CCA0-7526-E7CA-AB50E0B2A82A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4338E198-22B9-281B-9152-5758F90907EA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18752CA7-C721-0ADA-8EEC-0F3D6C948E03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ED18AB00-8DA7-5E91-E21B-E29D524A5423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1D6334FE-0A84-E57C-D0A2-32A450B68C97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72" name="Rectangle: Rounded Corners 371">
                    <a:extLst>
                      <a:ext uri="{FF2B5EF4-FFF2-40B4-BE49-F238E27FC236}">
                        <a16:creationId xmlns:a16="http://schemas.microsoft.com/office/drawing/2014/main" id="{6218954E-C814-6B9B-31EF-098DDC045032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79" name="Rectangle: Rounded Corners 378">
                    <a:extLst>
                      <a:ext uri="{FF2B5EF4-FFF2-40B4-BE49-F238E27FC236}">
                        <a16:creationId xmlns:a16="http://schemas.microsoft.com/office/drawing/2014/main" id="{7842D63F-598D-E177-2913-C0498FC1E583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94" name="Rectangle: Rounded Corners 393">
                    <a:extLst>
                      <a:ext uri="{FF2B5EF4-FFF2-40B4-BE49-F238E27FC236}">
                        <a16:creationId xmlns:a16="http://schemas.microsoft.com/office/drawing/2014/main" id="{A32335E2-95CA-4451-343B-B4A4509BC95B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97" name="Rectangle: Rounded Corners 396">
                    <a:extLst>
                      <a:ext uri="{FF2B5EF4-FFF2-40B4-BE49-F238E27FC236}">
                        <a16:creationId xmlns:a16="http://schemas.microsoft.com/office/drawing/2014/main" id="{041BD4AA-330C-E24B-C75E-63DD0544C50D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07" name="Rectangle: Rounded Corners 406">
                    <a:extLst>
                      <a:ext uri="{FF2B5EF4-FFF2-40B4-BE49-F238E27FC236}">
                        <a16:creationId xmlns:a16="http://schemas.microsoft.com/office/drawing/2014/main" id="{503E9C63-9CCD-441D-9B02-54C0128D0209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10" name="Rectangle: Rounded Corners 409">
                    <a:extLst>
                      <a:ext uri="{FF2B5EF4-FFF2-40B4-BE49-F238E27FC236}">
                        <a16:creationId xmlns:a16="http://schemas.microsoft.com/office/drawing/2014/main" id="{ACA82401-7697-B392-EC46-BC8A678CB681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1382" name="Group 1381">
                  <a:extLst>
                    <a:ext uri="{FF2B5EF4-FFF2-40B4-BE49-F238E27FC236}">
                      <a16:creationId xmlns:a16="http://schemas.microsoft.com/office/drawing/2014/main" id="{3D970073-C5C6-0097-4B98-33FB19CA5151}"/>
                    </a:ext>
                  </a:extLst>
                </p:cNvPr>
                <p:cNvGrpSpPr/>
                <p:nvPr/>
              </p:nvGrpSpPr>
              <p:grpSpPr>
                <a:xfrm rot="14018184">
                  <a:off x="9216547" y="3625725"/>
                  <a:ext cx="176944" cy="151032"/>
                  <a:chOff x="8770428" y="4145225"/>
                  <a:chExt cx="307647" cy="27680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67A90E48-10A8-5453-EF1D-C47BF6524DE3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B22E2DF3-D27F-5F82-6389-61CF984D9190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C06D8126-AE71-9086-3A62-FE42959ACA87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66CA07D6-6853-A9D4-03A3-51EB14C0CAE6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F9B57D04-A313-1C2F-9F4C-875384618C1F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CCE83096-109B-4CCF-5898-D6DDF375E318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38" name="Freeform: Shape 237">
                    <a:extLst>
                      <a:ext uri="{FF2B5EF4-FFF2-40B4-BE49-F238E27FC236}">
                        <a16:creationId xmlns:a16="http://schemas.microsoft.com/office/drawing/2014/main" id="{46549BC3-63E3-60F0-946E-5A2EA0C8CBDA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BAD7B0A4-9B72-B8A5-628B-27586211BEFC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E82ADE5D-DC4D-6BC5-3038-86BD66F3005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E195DE4D-91A7-575D-B19C-92722EC84D14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89C44185-52D9-592F-AE7F-5089E1D1FA35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67" name="Rectangle: Rounded Corners 266">
                    <a:extLst>
                      <a:ext uri="{FF2B5EF4-FFF2-40B4-BE49-F238E27FC236}">
                        <a16:creationId xmlns:a16="http://schemas.microsoft.com/office/drawing/2014/main" id="{61E89D96-C53F-E899-C993-D56226214423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77" name="Rectangle: Rounded Corners 276">
                    <a:extLst>
                      <a:ext uri="{FF2B5EF4-FFF2-40B4-BE49-F238E27FC236}">
                        <a16:creationId xmlns:a16="http://schemas.microsoft.com/office/drawing/2014/main" id="{D580A43D-4EB4-FC21-3872-D2E09400FA3E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80" name="Rectangle: Rounded Corners 279">
                    <a:extLst>
                      <a:ext uri="{FF2B5EF4-FFF2-40B4-BE49-F238E27FC236}">
                        <a16:creationId xmlns:a16="http://schemas.microsoft.com/office/drawing/2014/main" id="{E853AB67-0895-814B-2436-8DB1B239860D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0" name="Rectangle: Rounded Corners 289">
                    <a:extLst>
                      <a:ext uri="{FF2B5EF4-FFF2-40B4-BE49-F238E27FC236}">
                        <a16:creationId xmlns:a16="http://schemas.microsoft.com/office/drawing/2014/main" id="{A74EBD05-A136-3385-23CA-F6E8D7D8D6B5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293" name="Rectangle: Rounded Corners 292">
                    <a:extLst>
                      <a:ext uri="{FF2B5EF4-FFF2-40B4-BE49-F238E27FC236}">
                        <a16:creationId xmlns:a16="http://schemas.microsoft.com/office/drawing/2014/main" id="{EA4D3F56-7D43-C500-5414-8C47AD264635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1383" name="Group 1382">
                  <a:extLst>
                    <a:ext uri="{FF2B5EF4-FFF2-40B4-BE49-F238E27FC236}">
                      <a16:creationId xmlns:a16="http://schemas.microsoft.com/office/drawing/2014/main" id="{D448933D-6E47-0D20-4412-F98C827379A9}"/>
                    </a:ext>
                  </a:extLst>
                </p:cNvPr>
                <p:cNvGrpSpPr/>
                <p:nvPr/>
              </p:nvGrpSpPr>
              <p:grpSpPr>
                <a:xfrm rot="21021678">
                  <a:off x="9168205" y="3689773"/>
                  <a:ext cx="176944" cy="150628"/>
                  <a:chOff x="8770428" y="4145965"/>
                  <a:chExt cx="307647" cy="27606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C9E82812-C9D8-9567-D780-DC10495358F9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85F0F7EC-2B56-3026-B355-99DFCE441EEC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9116A9D2-FE0F-48BD-40E7-E00C7EAD46F9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F6D7918B-6D3D-0973-BC80-7DB7335A81A4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5C762367-7C67-AEB4-406A-6FE16E6038C3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5679DA22-BF41-FBFB-514A-5A25348AFE3C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971F95F0-A3A3-1C69-518A-3DB54BE24403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F3D6FABE-8759-550B-0706-8E7A3E12B01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00E8C3B5-4EBD-1447-1D4B-CB2AC27B579B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2" name="Rectangle: Rounded Corners 71">
                    <a:extLst>
                      <a:ext uri="{FF2B5EF4-FFF2-40B4-BE49-F238E27FC236}">
                        <a16:creationId xmlns:a16="http://schemas.microsoft.com/office/drawing/2014/main" id="{41A9BD5E-4707-FB6E-7284-F263DA22743B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73" name="Rectangle: Rounded Corners 72">
                    <a:extLst>
                      <a:ext uri="{FF2B5EF4-FFF2-40B4-BE49-F238E27FC236}">
                        <a16:creationId xmlns:a16="http://schemas.microsoft.com/office/drawing/2014/main" id="{A7374B27-8A44-F1A7-9DE0-1C52E3116D21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1" name="Rectangle: Rounded Corners 80">
                    <a:extLst>
                      <a:ext uri="{FF2B5EF4-FFF2-40B4-BE49-F238E27FC236}">
                        <a16:creationId xmlns:a16="http://schemas.microsoft.com/office/drawing/2014/main" id="{FB013D60-A9FD-6C76-0DCF-9666A5785D17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7" name="Rectangle: Rounded Corners 86">
                    <a:extLst>
                      <a:ext uri="{FF2B5EF4-FFF2-40B4-BE49-F238E27FC236}">
                        <a16:creationId xmlns:a16="http://schemas.microsoft.com/office/drawing/2014/main" id="{6D481750-B280-2C21-11FE-67D2DCB5EC58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88" name="Rectangle: Rounded Corners 87">
                    <a:extLst>
                      <a:ext uri="{FF2B5EF4-FFF2-40B4-BE49-F238E27FC236}">
                        <a16:creationId xmlns:a16="http://schemas.microsoft.com/office/drawing/2014/main" id="{60F94393-11A6-AFBC-D976-8A5CBF01EF59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97" name="Rectangle: Rounded Corners 96">
                    <a:extLst>
                      <a:ext uri="{FF2B5EF4-FFF2-40B4-BE49-F238E27FC236}">
                        <a16:creationId xmlns:a16="http://schemas.microsoft.com/office/drawing/2014/main" id="{F6C14D58-A21A-02D9-EA80-18BD4D90B393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grpSp>
              <p:nvGrpSpPr>
                <p:cNvPr id="1384" name="Group 1383">
                  <a:extLst>
                    <a:ext uri="{FF2B5EF4-FFF2-40B4-BE49-F238E27FC236}">
                      <a16:creationId xmlns:a16="http://schemas.microsoft.com/office/drawing/2014/main" id="{37547C96-E22A-F43B-7681-BC67C0B9429C}"/>
                    </a:ext>
                  </a:extLst>
                </p:cNvPr>
                <p:cNvGrpSpPr/>
                <p:nvPr/>
              </p:nvGrpSpPr>
              <p:grpSpPr>
                <a:xfrm rot="5697808">
                  <a:off x="9231220" y="3700287"/>
                  <a:ext cx="167860" cy="159205"/>
                  <a:chOff x="8770428" y="4145225"/>
                  <a:chExt cx="307647" cy="276804"/>
                </a:xfrm>
                <a:solidFill>
                  <a:srgbClr val="FFC000">
                    <a:lumMod val="50000"/>
                  </a:srgbClr>
                </a:solidFill>
              </p:grpSpPr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780F1F49-B59C-338E-EAAA-50FE739FE323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D8E6C0E3-B61D-E409-8CD2-42B3C237D420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8A4316D1-D677-94B3-49A6-AB709E8D439D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59E6EFBA-17B5-A5E9-6A81-40DA23E80E1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731C3A6D-848C-BD57-C39C-7F66F3FE87DA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39A4C307-72A5-F513-7912-6DC5B77DB3B1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3C5D3FF1-DA2E-7123-2F85-4DED30C5978F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2AB71844-118E-605C-5390-5EBF970F7FE7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A1137526-4196-05ED-ECCB-0D440A3A5DDC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212CCA62-80F8-0641-AE36-BE23EAA264D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90B7E210-E072-82F3-4D25-8EFF7A405C5C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A5E4ABE5-F2A8-1E03-17CF-8708146F0FF6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01" name="Rectangle: Rounded Corners 1400">
                    <a:extLst>
                      <a:ext uri="{FF2B5EF4-FFF2-40B4-BE49-F238E27FC236}">
                        <a16:creationId xmlns:a16="http://schemas.microsoft.com/office/drawing/2014/main" id="{252BE8AA-13FE-D727-B89A-042CEFEF9F23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03" name="Rectangle: Rounded Corners 1402">
                    <a:extLst>
                      <a:ext uri="{FF2B5EF4-FFF2-40B4-BE49-F238E27FC236}">
                        <a16:creationId xmlns:a16="http://schemas.microsoft.com/office/drawing/2014/main" id="{9B3D0162-33FB-3873-7BA9-FC2D0427560C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04" name="Rectangle: Rounded Corners 1403">
                    <a:extLst>
                      <a:ext uri="{FF2B5EF4-FFF2-40B4-BE49-F238E27FC236}">
                        <a16:creationId xmlns:a16="http://schemas.microsoft.com/office/drawing/2014/main" id="{96730C17-A4D2-CF9A-93C0-E39F6A78E6EE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  <p:sp>
                <p:nvSpPr>
                  <p:cNvPr id="1405" name="Rectangle: Rounded Corners 1404">
                    <a:extLst>
                      <a:ext uri="{FF2B5EF4-FFF2-40B4-BE49-F238E27FC236}">
                        <a16:creationId xmlns:a16="http://schemas.microsoft.com/office/drawing/2014/main" id="{288D7BCD-0A2E-B9F1-1AB5-8441CD6AEA84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en-GB" sz="1600" kern="0">
                      <a:solidFill>
                        <a:srgbClr val="FFFFFF"/>
                      </a:solidFill>
                      <a:latin typeface="Arial" panose="020B0604020202020204"/>
                    </a:endParaRPr>
                  </a:p>
                </p:txBody>
              </p:sp>
            </p:grpSp>
            <p:sp>
              <p:nvSpPr>
                <p:cNvPr id="1385" name="Oval 1384">
                  <a:extLst>
                    <a:ext uri="{FF2B5EF4-FFF2-40B4-BE49-F238E27FC236}">
                      <a16:creationId xmlns:a16="http://schemas.microsoft.com/office/drawing/2014/main" id="{B95AB0AA-75B3-44D0-DEE7-B70598E47277}"/>
                    </a:ext>
                  </a:extLst>
                </p:cNvPr>
                <p:cNvSpPr/>
                <p:nvPr/>
              </p:nvSpPr>
              <p:spPr>
                <a:xfrm>
                  <a:off x="9283619" y="3671305"/>
                  <a:ext cx="111835" cy="13711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ED7D31">
                        <a:lumMod val="40000"/>
                        <a:lumOff val="60000"/>
                      </a:srgbClr>
                    </a:gs>
                    <a:gs pos="74000">
                      <a:srgbClr val="FFC000">
                        <a:lumMod val="50000"/>
                      </a:srgbClr>
                    </a:gs>
                    <a:gs pos="53000">
                      <a:srgbClr val="FFC0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GB" sz="1600" kern="0">
                    <a:solidFill>
                      <a:srgbClr val="FFFFFF"/>
                    </a:solidFill>
                    <a:latin typeface="Arial" panose="020B0604020202020204"/>
                  </a:endParaRPr>
                </a:p>
              </p:txBody>
            </p:sp>
          </p:grpSp>
        </p:grpSp>
        <p:sp>
          <p:nvSpPr>
            <p:cNvPr id="1350" name="Rectangle 1349">
              <a:extLst>
                <a:ext uri="{FF2B5EF4-FFF2-40B4-BE49-F238E27FC236}">
                  <a16:creationId xmlns:a16="http://schemas.microsoft.com/office/drawing/2014/main" id="{C166C09D-5060-90CA-D25C-C7405DD7DD16}"/>
                </a:ext>
              </a:extLst>
            </p:cNvPr>
            <p:cNvSpPr/>
            <p:nvPr/>
          </p:nvSpPr>
          <p:spPr>
            <a:xfrm>
              <a:off x="9736445" y="4651372"/>
              <a:ext cx="2052000" cy="802800"/>
            </a:xfrm>
            <a:prstGeom prst="rect">
              <a:avLst/>
            </a:prstGeom>
            <a:solidFill>
              <a:schemeClr val="accent3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1361" name="Connector: Elbow 1360">
              <a:extLst>
                <a:ext uri="{FF2B5EF4-FFF2-40B4-BE49-F238E27FC236}">
                  <a16:creationId xmlns:a16="http://schemas.microsoft.com/office/drawing/2014/main" id="{53944210-7072-D905-A91C-ED85F6E914A6}"/>
                </a:ext>
              </a:extLst>
            </p:cNvPr>
            <p:cNvCxnSpPr>
              <a:stCxn id="95" idx="2"/>
              <a:endCxn id="1350" idx="0"/>
            </p:cNvCxnSpPr>
            <p:nvPr/>
          </p:nvCxnSpPr>
          <p:spPr>
            <a:xfrm rot="16200000" flipH="1">
              <a:off x="8032651" y="1921577"/>
              <a:ext cx="1738015" cy="3721574"/>
            </a:xfrm>
            <a:prstGeom prst="bentConnector3">
              <a:avLst>
                <a:gd name="adj1" fmla="val 13829"/>
              </a:avLst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7" name="Straight Arrow Connector 1366">
              <a:extLst>
                <a:ext uri="{FF2B5EF4-FFF2-40B4-BE49-F238E27FC236}">
                  <a16:creationId xmlns:a16="http://schemas.microsoft.com/office/drawing/2014/main" id="{7A20A4C2-0B82-FF49-C4C4-0D10AB48712F}"/>
                </a:ext>
              </a:extLst>
            </p:cNvPr>
            <p:cNvCxnSpPr>
              <a:cxnSpLocks/>
            </p:cNvCxnSpPr>
            <p:nvPr/>
          </p:nvCxnSpPr>
          <p:spPr>
            <a:xfrm>
              <a:off x="8328462" y="3152775"/>
              <a:ext cx="0" cy="24213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3" name="Group 1412">
            <a:extLst>
              <a:ext uri="{FF2B5EF4-FFF2-40B4-BE49-F238E27FC236}">
                <a16:creationId xmlns:a16="http://schemas.microsoft.com/office/drawing/2014/main" id="{E859F0E5-7D62-8F3B-8100-3D9406072F9D}"/>
              </a:ext>
            </a:extLst>
          </p:cNvPr>
          <p:cNvGrpSpPr/>
          <p:nvPr/>
        </p:nvGrpSpPr>
        <p:grpSpPr>
          <a:xfrm>
            <a:off x="100695" y="2292508"/>
            <a:ext cx="11192780" cy="3203417"/>
            <a:chOff x="100695" y="2292508"/>
            <a:chExt cx="11192780" cy="3203417"/>
          </a:xfrm>
        </p:grpSpPr>
        <p:grpSp>
          <p:nvGrpSpPr>
            <p:cNvPr id="1389" name="Group 1388">
              <a:extLst>
                <a:ext uri="{FF2B5EF4-FFF2-40B4-BE49-F238E27FC236}">
                  <a16:creationId xmlns:a16="http://schemas.microsoft.com/office/drawing/2014/main" id="{4C43C87F-1454-4E8B-45AC-3680998701A2}"/>
                </a:ext>
              </a:extLst>
            </p:cNvPr>
            <p:cNvGrpSpPr/>
            <p:nvPr/>
          </p:nvGrpSpPr>
          <p:grpSpPr>
            <a:xfrm>
              <a:off x="100695" y="2390775"/>
              <a:ext cx="11192780" cy="3105150"/>
              <a:chOff x="100695" y="2390775"/>
              <a:chExt cx="11192780" cy="3105150"/>
            </a:xfrm>
          </p:grpSpPr>
          <p:sp>
            <p:nvSpPr>
              <p:cNvPr id="1357" name="Rectangle: Rounded Corners 1356">
                <a:extLst>
                  <a:ext uri="{FF2B5EF4-FFF2-40B4-BE49-F238E27FC236}">
                    <a16:creationId xmlns:a16="http://schemas.microsoft.com/office/drawing/2014/main" id="{6311D278-0109-E0E7-125C-2CE228DC410F}"/>
                  </a:ext>
                </a:extLst>
              </p:cNvPr>
              <p:cNvSpPr/>
              <p:nvPr/>
            </p:nvSpPr>
            <p:spPr>
              <a:xfrm>
                <a:off x="100695" y="4269365"/>
                <a:ext cx="2056471" cy="122656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2"/>
                </a:solidFill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lIns="91440" tIns="4572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>
                    <a:srgbClr val="3F4444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chemeClr val="bg2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Epithelial cytokines </a:t>
                </a:r>
                <a:r>
                  <a:rPr lang="en-GB" sz="1400">
                    <a:solidFill>
                      <a:schemeClr val="tx1"/>
                    </a:solidFill>
                  </a:rPr>
                  <a:t>and</a:t>
                </a: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</a:t>
                </a: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chemeClr val="bg2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inflammatory </a:t>
                </a:r>
                <a:r>
                  <a:rPr lang="en-GB" sz="1400" b="1">
                    <a:solidFill>
                      <a:schemeClr val="bg2"/>
                    </a:solidFill>
                  </a:rPr>
                  <a:t>mediators </a:t>
                </a:r>
                <a:r>
                  <a:rPr lang="en-GB" sz="1400">
                    <a:solidFill>
                      <a:schemeClr val="tx1"/>
                    </a:solidFill>
                  </a:rPr>
                  <a:t>act directly on the epithelium, creating a </a:t>
                </a:r>
                <a:r>
                  <a:rPr lang="en-GB" sz="1400" b="1">
                    <a:solidFill>
                      <a:schemeClr val="bg2"/>
                    </a:solidFill>
                  </a:rPr>
                  <a:t>cycle</a:t>
                </a:r>
                <a:r>
                  <a:rPr lang="en-GB" sz="1400">
                    <a:solidFill>
                      <a:srgbClr val="000000"/>
                    </a:solidFill>
                  </a:rPr>
                  <a:t> </a:t>
                </a:r>
                <a:r>
                  <a:rPr lang="en-GB" sz="1400" b="1">
                    <a:solidFill>
                      <a:schemeClr val="bg2"/>
                    </a:solidFill>
                  </a:rPr>
                  <a:t>of</a:t>
                </a:r>
                <a:r>
                  <a:rPr lang="en-GB" sz="1400">
                    <a:solidFill>
                      <a:srgbClr val="000000"/>
                    </a:solidFill>
                  </a:rPr>
                  <a:t> </a:t>
                </a:r>
                <a:r>
                  <a:rPr lang="en-GB" sz="1400" b="1">
                    <a:solidFill>
                      <a:schemeClr val="bg2"/>
                    </a:solidFill>
                  </a:rPr>
                  <a:t>damage</a:t>
                </a:r>
                <a:r>
                  <a:rPr lang="en-GB" sz="1400" baseline="30000">
                    <a:solidFill>
                      <a:schemeClr val="tx1"/>
                    </a:solidFill>
                  </a:rPr>
                  <a:t>3,4,6–9</a:t>
                </a:r>
                <a:endParaRPr lang="en-GB" sz="140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1375" name="Straight Arrow Connector 1374">
                <a:extLst>
                  <a:ext uri="{FF2B5EF4-FFF2-40B4-BE49-F238E27FC236}">
                    <a16:creationId xmlns:a16="http://schemas.microsoft.com/office/drawing/2014/main" id="{0E6AB463-3375-AFB2-BC0F-BFE7D0B2F39C}"/>
                  </a:ext>
                </a:extLst>
              </p:cNvPr>
              <p:cNvCxnSpPr/>
              <p:nvPr/>
            </p:nvCxnSpPr>
            <p:spPr>
              <a:xfrm flipV="1">
                <a:off x="3705225" y="2419350"/>
                <a:ext cx="447675" cy="1619250"/>
              </a:xfrm>
              <a:prstGeom prst="straightConnector1">
                <a:avLst/>
              </a:prstGeom>
              <a:ln w="19050">
                <a:solidFill>
                  <a:schemeClr val="tx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8" name="Straight Arrow Connector 1407">
                <a:extLst>
                  <a:ext uri="{FF2B5EF4-FFF2-40B4-BE49-F238E27FC236}">
                    <a16:creationId xmlns:a16="http://schemas.microsoft.com/office/drawing/2014/main" id="{18DC17C8-CC0D-EEBD-912B-7AD2EA3E7B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10150" y="2419350"/>
                <a:ext cx="542925" cy="1600200"/>
              </a:xfrm>
              <a:prstGeom prst="straightConnector1">
                <a:avLst/>
              </a:prstGeom>
              <a:ln w="19050">
                <a:solidFill>
                  <a:schemeClr val="tx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2" name="Straight Arrow Connector 1411">
                <a:extLst>
                  <a:ext uri="{FF2B5EF4-FFF2-40B4-BE49-F238E27FC236}">
                    <a16:creationId xmlns:a16="http://schemas.microsoft.com/office/drawing/2014/main" id="{7E0833AA-3B13-ECA5-75C7-0B0267649F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90950" y="2457450"/>
                <a:ext cx="695325" cy="2838450"/>
              </a:xfrm>
              <a:prstGeom prst="straightConnector1">
                <a:avLst/>
              </a:prstGeom>
              <a:ln w="19050">
                <a:solidFill>
                  <a:schemeClr val="tx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4" name="Straight Arrow Connector 1413">
                <a:extLst>
                  <a:ext uri="{FF2B5EF4-FFF2-40B4-BE49-F238E27FC236}">
                    <a16:creationId xmlns:a16="http://schemas.microsoft.com/office/drawing/2014/main" id="{8A87A230-3A19-9A63-422B-4581E746658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743950" y="2457450"/>
                <a:ext cx="695325" cy="2838450"/>
              </a:xfrm>
              <a:prstGeom prst="straightConnector1">
                <a:avLst/>
              </a:prstGeom>
              <a:ln w="19050">
                <a:solidFill>
                  <a:schemeClr val="tx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5" name="Straight Arrow Connector 1414">
                <a:extLst>
                  <a:ext uri="{FF2B5EF4-FFF2-40B4-BE49-F238E27FC236}">
                    <a16:creationId xmlns:a16="http://schemas.microsoft.com/office/drawing/2014/main" id="{CD980FF6-3C0F-B8DD-8888-4385BD4AF1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925175" y="2390775"/>
                <a:ext cx="368300" cy="2752725"/>
              </a:xfrm>
              <a:prstGeom prst="straightConnector1">
                <a:avLst/>
              </a:prstGeom>
              <a:ln w="19050">
                <a:solidFill>
                  <a:schemeClr val="tx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" name="Connector: Curved 15">
              <a:extLst>
                <a:ext uri="{FF2B5EF4-FFF2-40B4-BE49-F238E27FC236}">
                  <a16:creationId xmlns:a16="http://schemas.microsoft.com/office/drawing/2014/main" id="{81A1FA0B-C65F-CAA2-6A33-66A260D8E832}"/>
                </a:ext>
              </a:extLst>
            </p:cNvPr>
            <p:cNvCxnSpPr/>
            <p:nvPr/>
          </p:nvCxnSpPr>
          <p:spPr>
            <a:xfrm flipV="1">
              <a:off x="7951416" y="2292508"/>
              <a:ext cx="427191" cy="467616"/>
            </a:xfrm>
            <a:prstGeom prst="curvedConnector2">
              <a:avLst/>
            </a:pr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0" name="Connector: Curved 1409">
              <a:extLst>
                <a:ext uri="{FF2B5EF4-FFF2-40B4-BE49-F238E27FC236}">
                  <a16:creationId xmlns:a16="http://schemas.microsoft.com/office/drawing/2014/main" id="{9F4A5D2F-7D8C-F851-93B1-DCAAC7DC4E9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29506" y="2292508"/>
              <a:ext cx="427191" cy="467616"/>
            </a:xfrm>
            <a:prstGeom prst="curvedConnector2">
              <a:avLst/>
            </a:pr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65292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9B387A-8CE2-3BA2-4A43-F4798CFC3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845EC-E8B3-DF57-FCED-E1BC46C75A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38447" cy="720000"/>
          </a:xfrm>
        </p:spPr>
        <p:txBody>
          <a:bodyPr/>
          <a:lstStyle/>
          <a:p>
            <a:r>
              <a:rPr lang="en-GB"/>
              <a:t>Epithelial cytokine expression is increased in allergic rhinitis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F92D382-EBC8-42C7-6658-A32A3B2B834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/>
              <a:t>Error bars indicate standard deviation</a:t>
            </a:r>
            <a:br>
              <a:rPr lang="en-GB" sz="900"/>
            </a:br>
            <a:r>
              <a:rPr lang="en-GB" sz="900"/>
              <a:t>IL, interleukin; TSLP, thymic stromal lymphopoietin</a:t>
            </a:r>
          </a:p>
          <a:p>
            <a:r>
              <a:rPr lang="en-GB" sz="900"/>
              <a:t>1. Chang W, et al. Mol Med Rep 2022;26:347;​ 2. </a:t>
            </a:r>
            <a:r>
              <a:rPr lang="en-GB" sz="900" err="1"/>
              <a:t>Kamekura</a:t>
            </a:r>
            <a:r>
              <a:rPr lang="en-GB" sz="900"/>
              <a:t> R, et al. Clin Exp Allergy 2012;42:218–228; 3. Kim DW, et al. Mediators </a:t>
            </a:r>
            <a:r>
              <a:rPr lang="en-GB" sz="900" err="1"/>
              <a:t>Inflamm</a:t>
            </a:r>
            <a:r>
              <a:rPr lang="en-GB" sz="900"/>
              <a:t> 2017;2017:3908049​</a:t>
            </a: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25CCE085-75AA-59B6-7D5E-B3B1E15F8A99}"/>
              </a:ext>
            </a:extLst>
          </p:cNvPr>
          <p:cNvGrpSpPr/>
          <p:nvPr/>
        </p:nvGrpSpPr>
        <p:grpSpPr>
          <a:xfrm>
            <a:off x="4316151" y="2107521"/>
            <a:ext cx="3484824" cy="3200796"/>
            <a:chOff x="4286066" y="2173125"/>
            <a:chExt cx="3484824" cy="3160076"/>
          </a:xfrm>
        </p:grpSpPr>
        <p:sp>
          <p:nvSpPr>
            <p:cNvPr id="82" name="Free-form: Shape 174">
              <a:extLst>
                <a:ext uri="{FF2B5EF4-FFF2-40B4-BE49-F238E27FC236}">
                  <a16:creationId xmlns:a16="http://schemas.microsoft.com/office/drawing/2014/main" id="{AF59214D-672B-0987-1C80-8F04AFB9FCE6}"/>
                </a:ext>
              </a:extLst>
            </p:cNvPr>
            <p:cNvSpPr/>
            <p:nvPr/>
          </p:nvSpPr>
          <p:spPr>
            <a:xfrm>
              <a:off x="5593870" y="4369816"/>
              <a:ext cx="553869" cy="433650"/>
            </a:xfrm>
            <a:custGeom>
              <a:avLst/>
              <a:gdLst>
                <a:gd name="connsiteX0" fmla="*/ 0 w 365283"/>
                <a:gd name="connsiteY0" fmla="*/ 360331 h 360330"/>
                <a:gd name="connsiteX1" fmla="*/ 0 w 365283"/>
                <a:gd name="connsiteY1" fmla="*/ 0 h 360330"/>
                <a:gd name="connsiteX2" fmla="*/ 365284 w 365283"/>
                <a:gd name="connsiteY2" fmla="*/ 0 h 360330"/>
                <a:gd name="connsiteX3" fmla="*/ 365284 w 365283"/>
                <a:gd name="connsiteY3" fmla="*/ 360331 h 36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283" h="360330">
                  <a:moveTo>
                    <a:pt x="0" y="360331"/>
                  </a:moveTo>
                  <a:lnTo>
                    <a:pt x="0" y="0"/>
                  </a:lnTo>
                  <a:lnTo>
                    <a:pt x="365284" y="0"/>
                  </a:lnTo>
                  <a:lnTo>
                    <a:pt x="365284" y="360331"/>
                  </a:lnTo>
                </a:path>
              </a:pathLst>
            </a:custGeom>
            <a:solidFill>
              <a:srgbClr val="7F7F7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-form: Shape 173">
              <a:extLst>
                <a:ext uri="{FF2B5EF4-FFF2-40B4-BE49-F238E27FC236}">
                  <a16:creationId xmlns:a16="http://schemas.microsoft.com/office/drawing/2014/main" id="{F198FABB-2208-AFEC-3693-CDF4484C5484}"/>
                </a:ext>
              </a:extLst>
            </p:cNvPr>
            <p:cNvSpPr/>
            <p:nvPr/>
          </p:nvSpPr>
          <p:spPr>
            <a:xfrm>
              <a:off x="6842178" y="3927106"/>
              <a:ext cx="553582" cy="876359"/>
            </a:xfrm>
            <a:custGeom>
              <a:avLst/>
              <a:gdLst>
                <a:gd name="connsiteX0" fmla="*/ 0 w 365093"/>
                <a:gd name="connsiteY0" fmla="*/ 834104 h 834104"/>
                <a:gd name="connsiteX1" fmla="*/ 0 w 365093"/>
                <a:gd name="connsiteY1" fmla="*/ 0 h 834104"/>
                <a:gd name="connsiteX2" fmla="*/ 365093 w 365093"/>
                <a:gd name="connsiteY2" fmla="*/ 0 h 834104"/>
                <a:gd name="connsiteX3" fmla="*/ 365093 w 365093"/>
                <a:gd name="connsiteY3" fmla="*/ 834104 h 834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093" h="834104">
                  <a:moveTo>
                    <a:pt x="0" y="834104"/>
                  </a:moveTo>
                  <a:lnTo>
                    <a:pt x="0" y="0"/>
                  </a:lnTo>
                  <a:lnTo>
                    <a:pt x="365093" y="0"/>
                  </a:lnTo>
                  <a:lnTo>
                    <a:pt x="365093" y="834104"/>
                  </a:lnTo>
                </a:path>
              </a:pathLst>
            </a:custGeom>
            <a:solidFill>
              <a:schemeClr val="accent2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B8D3F70E-D839-8640-1149-A68F0C7A8176}"/>
                </a:ext>
              </a:extLst>
            </p:cNvPr>
            <p:cNvSpPr txBox="1"/>
            <p:nvPr/>
          </p:nvSpPr>
          <p:spPr>
            <a:xfrm>
              <a:off x="6560609" y="4871536"/>
              <a:ext cx="1088802" cy="46166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Allergic rhinitis </a:t>
              </a:r>
              <a:b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</a:b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(n=45)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9AFC3F99-66D1-5819-B74C-E289C9104168}"/>
                </a:ext>
              </a:extLst>
            </p:cNvPr>
            <p:cNvSpPr txBox="1"/>
            <p:nvPr/>
          </p:nvSpPr>
          <p:spPr>
            <a:xfrm>
              <a:off x="5473186" y="4871536"/>
              <a:ext cx="783719" cy="46166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Control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(n=38)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12F5C68-0393-5465-FF38-13A909C0F666}"/>
                </a:ext>
              </a:extLst>
            </p:cNvPr>
            <p:cNvSpPr txBox="1"/>
            <p:nvPr/>
          </p:nvSpPr>
          <p:spPr>
            <a:xfrm>
              <a:off x="4286066" y="2267832"/>
              <a:ext cx="369332" cy="2534169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Mean serum IL-33 (pg/mL)</a:t>
              </a:r>
            </a:p>
          </p:txBody>
        </p: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C75BCDDD-C76D-F81B-BC7F-BFC645F1F15D}"/>
                </a:ext>
              </a:extLst>
            </p:cNvPr>
            <p:cNvGrpSpPr/>
            <p:nvPr/>
          </p:nvGrpSpPr>
          <p:grpSpPr>
            <a:xfrm>
              <a:off x="4634712" y="2173125"/>
              <a:ext cx="313114" cy="2722085"/>
              <a:chOff x="825501" y="2574012"/>
              <a:chExt cx="299184" cy="2600991"/>
            </a:xfrm>
          </p:grpSpPr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D487E4A3-5AAC-24FA-6916-C75E44509FA7}"/>
                  </a:ext>
                </a:extLst>
              </p:cNvPr>
              <p:cNvSpPr txBox="1"/>
              <p:nvPr/>
            </p:nvSpPr>
            <p:spPr>
              <a:xfrm>
                <a:off x="825502" y="2574012"/>
                <a:ext cx="299183" cy="1764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8DC53E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  <a:t>6000</a:t>
                </a: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9C017B3A-CB63-38DE-C7CD-7A615E6180C5}"/>
                  </a:ext>
                </a:extLst>
              </p:cNvPr>
              <p:cNvSpPr txBox="1"/>
              <p:nvPr/>
            </p:nvSpPr>
            <p:spPr>
              <a:xfrm>
                <a:off x="919138" y="4998552"/>
                <a:ext cx="205547" cy="1764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8DC53E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14ADD5D3-4D40-CCF9-2F2E-B91F156FB951}"/>
                  </a:ext>
                </a:extLst>
              </p:cNvPr>
              <p:cNvSpPr txBox="1"/>
              <p:nvPr/>
            </p:nvSpPr>
            <p:spPr>
              <a:xfrm>
                <a:off x="825502" y="2998320"/>
                <a:ext cx="299183" cy="1764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8DC53E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  <a:t>5000</a:t>
                </a: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A75051ED-1898-767A-AA11-926259E6C0D8}"/>
                  </a:ext>
                </a:extLst>
              </p:cNvPr>
              <p:cNvSpPr txBox="1"/>
              <p:nvPr/>
            </p:nvSpPr>
            <p:spPr>
              <a:xfrm>
                <a:off x="825502" y="3350743"/>
                <a:ext cx="299183" cy="1764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8DC53E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  <a:t>4000</a:t>
                </a:r>
              </a:p>
            </p:txBody>
          </p:sp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DFD51BB9-7B95-63CF-173E-FFCD7B3A4600}"/>
                  </a:ext>
                </a:extLst>
              </p:cNvPr>
              <p:cNvSpPr txBox="1"/>
              <p:nvPr/>
            </p:nvSpPr>
            <p:spPr>
              <a:xfrm>
                <a:off x="825502" y="3770558"/>
                <a:ext cx="299183" cy="1764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8DC53E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  <a:t>3000</a:t>
                </a:r>
              </a:p>
            </p:txBody>
          </p: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id="{1853E24C-7D04-55E5-C106-D11FD8E429A8}"/>
                  </a:ext>
                </a:extLst>
              </p:cNvPr>
              <p:cNvSpPr txBox="1"/>
              <p:nvPr/>
            </p:nvSpPr>
            <p:spPr>
              <a:xfrm>
                <a:off x="825501" y="4190372"/>
                <a:ext cx="299183" cy="1764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8DC53E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  <a:t>2000</a:t>
                </a: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F221D12A-423A-D92C-FA31-304D4A69525E}"/>
                  </a:ext>
                </a:extLst>
              </p:cNvPr>
              <p:cNvSpPr txBox="1"/>
              <p:nvPr/>
            </p:nvSpPr>
            <p:spPr>
              <a:xfrm>
                <a:off x="825502" y="4614679"/>
                <a:ext cx="299183" cy="1764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8DC53E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  <a:t>1000</a:t>
                </a:r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3251C615-13F7-13A2-C974-EF5B113CABBC}"/>
                </a:ext>
              </a:extLst>
            </p:cNvPr>
            <p:cNvGrpSpPr/>
            <p:nvPr/>
          </p:nvGrpSpPr>
          <p:grpSpPr>
            <a:xfrm>
              <a:off x="5001457" y="2268895"/>
              <a:ext cx="78980" cy="2534571"/>
              <a:chOff x="1175931" y="2789620"/>
              <a:chExt cx="75466" cy="2534571"/>
            </a:xfrm>
          </p:grpSpPr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7192028C-9062-AFEC-7639-92EE1C82A986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213666" y="2751888"/>
                <a:ext cx="0" cy="75463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>
                <a:extLst>
                  <a:ext uri="{FF2B5EF4-FFF2-40B4-BE49-F238E27FC236}">
                    <a16:creationId xmlns:a16="http://schemas.microsoft.com/office/drawing/2014/main" id="{616076F6-E1F6-114D-C992-0DA76124EFF9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213665" y="4000706"/>
                <a:ext cx="0" cy="75463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57F36DCF-47A1-BA77-B1F0-BCDDB9D5616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213665" y="5286459"/>
                <a:ext cx="0" cy="75463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8AD57384-CB4C-2C22-7A32-7D0F8E9FCC18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213665" y="3192514"/>
                <a:ext cx="0" cy="75463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CDB53CCC-4132-5EEF-9EC5-200118BD1751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213665" y="4884126"/>
                <a:ext cx="0" cy="75463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E1E3BF05-4042-D479-D1BE-2ED96559CCE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213666" y="3561345"/>
                <a:ext cx="0" cy="75463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CEBA13C8-B4D7-5612-0F20-5BEC041BF775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213663" y="4440064"/>
                <a:ext cx="0" cy="75463"/>
              </a:xfrm>
              <a:prstGeom prst="line">
                <a:avLst/>
              </a:prstGeom>
              <a:ln w="12700" cap="rnd">
                <a:solidFill>
                  <a:schemeClr val="tx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682AFD6-DF34-913F-D6EA-ACE3DF0206E4}"/>
                </a:ext>
              </a:extLst>
            </p:cNvPr>
            <p:cNvSpPr/>
            <p:nvPr/>
          </p:nvSpPr>
          <p:spPr>
            <a:xfrm>
              <a:off x="5082451" y="2268894"/>
              <a:ext cx="2688439" cy="2534572"/>
            </a:xfrm>
            <a:custGeom>
              <a:avLst/>
              <a:gdLst>
                <a:gd name="connsiteX0" fmla="*/ 0 w 914400"/>
                <a:gd name="connsiteY0" fmla="*/ 0 h 2281238"/>
                <a:gd name="connsiteX1" fmla="*/ 0 w 914400"/>
                <a:gd name="connsiteY1" fmla="*/ 2281238 h 2281238"/>
                <a:gd name="connsiteX2" fmla="*/ 914400 w 914400"/>
                <a:gd name="connsiteY2" fmla="*/ 2281238 h 228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281238">
                  <a:moveTo>
                    <a:pt x="0" y="0"/>
                  </a:moveTo>
                  <a:lnTo>
                    <a:pt x="0" y="2281238"/>
                  </a:lnTo>
                  <a:lnTo>
                    <a:pt x="914400" y="2281238"/>
                  </a:lnTo>
                </a:path>
              </a:pathLst>
            </a:custGeom>
            <a:noFill/>
            <a:ln w="1270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1EF83C8A-67DB-AF8C-89B9-88FCFE474099}"/>
                </a:ext>
              </a:extLst>
            </p:cNvPr>
            <p:cNvCxnSpPr>
              <a:cxnSpLocks/>
            </p:cNvCxnSpPr>
            <p:nvPr/>
          </p:nvCxnSpPr>
          <p:spPr>
            <a:xfrm>
              <a:off x="6494958" y="4801578"/>
              <a:ext cx="0" cy="7940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44F8F874-D0CA-01F4-046D-A2C2B76B85B1}"/>
                </a:ext>
              </a:extLst>
            </p:cNvPr>
            <p:cNvGrpSpPr/>
            <p:nvPr/>
          </p:nvGrpSpPr>
          <p:grpSpPr>
            <a:xfrm>
              <a:off x="5879701" y="3529444"/>
              <a:ext cx="1240315" cy="212094"/>
              <a:chOff x="2814001" y="2644340"/>
              <a:chExt cx="1185136" cy="202658"/>
            </a:xfrm>
          </p:grpSpPr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575944DA-8018-3B46-1608-8238842A76F0}"/>
                  </a:ext>
                </a:extLst>
              </p:cNvPr>
              <p:cNvSpPr txBox="1"/>
              <p:nvPr/>
            </p:nvSpPr>
            <p:spPr>
              <a:xfrm>
                <a:off x="2876649" y="2644340"/>
                <a:ext cx="1032248" cy="16659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lIns="0" tIns="0" rIns="0" bIns="0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2B28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P&lt;0.05</a:t>
                </a:r>
              </a:p>
            </p:txBody>
          </p: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9439A965-DF80-6873-5967-1B43C4263D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14001" y="2846998"/>
                <a:ext cx="1185136" cy="0"/>
              </a:xfrm>
              <a:prstGeom prst="line">
                <a:avLst/>
              </a:prstGeom>
              <a:ln w="9525" cap="rnd">
                <a:solidFill>
                  <a:schemeClr val="tx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E5E5744-E1D9-1F4F-FAE9-5018AA3B7134}"/>
              </a:ext>
            </a:extLst>
          </p:cNvPr>
          <p:cNvGrpSpPr/>
          <p:nvPr/>
        </p:nvGrpSpPr>
        <p:grpSpPr>
          <a:xfrm>
            <a:off x="663571" y="2132320"/>
            <a:ext cx="3298839" cy="3129767"/>
            <a:chOff x="378567" y="2173329"/>
            <a:chExt cx="3298839" cy="3102430"/>
          </a:xfrm>
        </p:grpSpPr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91C81CCF-A43A-BAC1-2FAF-0A70BFF58B0B}"/>
                </a:ext>
              </a:extLst>
            </p:cNvPr>
            <p:cNvCxnSpPr>
              <a:cxnSpLocks/>
            </p:cNvCxnSpPr>
            <p:nvPr/>
          </p:nvCxnSpPr>
          <p:spPr>
            <a:xfrm>
              <a:off x="2530489" y="4802559"/>
              <a:ext cx="0" cy="784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69DADB61-9C44-B679-1AE2-AF7504496ED9}"/>
                </a:ext>
              </a:extLst>
            </p:cNvPr>
            <p:cNvSpPr txBox="1"/>
            <p:nvPr/>
          </p:nvSpPr>
          <p:spPr>
            <a:xfrm rot="16200000">
              <a:off x="-710881" y="3359813"/>
              <a:ext cx="254822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Mean relative protein expression </a:t>
              </a:r>
              <a:br>
                <a: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levels of TSLP</a:t>
              </a:r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AB9D3F25-9465-AC15-AE22-8B5130F7312D}"/>
                </a:ext>
              </a:extLst>
            </p:cNvPr>
            <p:cNvGrpSpPr/>
            <p:nvPr/>
          </p:nvGrpSpPr>
          <p:grpSpPr>
            <a:xfrm>
              <a:off x="826138" y="2173329"/>
              <a:ext cx="2851268" cy="3102430"/>
              <a:chOff x="665834" y="2173329"/>
              <a:chExt cx="3033891" cy="3102430"/>
            </a:xfrm>
          </p:grpSpPr>
          <p:sp>
            <p:nvSpPr>
              <p:cNvPr id="147" name="Free-form: Shape 167">
                <a:extLst>
                  <a:ext uri="{FF2B5EF4-FFF2-40B4-BE49-F238E27FC236}">
                    <a16:creationId xmlns:a16="http://schemas.microsoft.com/office/drawing/2014/main" id="{96BC2C88-CA33-5A6B-440D-E87A93B30AA5}"/>
                  </a:ext>
                </a:extLst>
              </p:cNvPr>
              <p:cNvSpPr/>
              <p:nvPr/>
            </p:nvSpPr>
            <p:spPr>
              <a:xfrm>
                <a:off x="3105018" y="2765590"/>
                <a:ext cx="15367" cy="544849"/>
              </a:xfrm>
              <a:custGeom>
                <a:avLst/>
                <a:gdLst>
                  <a:gd name="connsiteX0" fmla="*/ 0 w 9525"/>
                  <a:gd name="connsiteY0" fmla="*/ 0 h 302133"/>
                  <a:gd name="connsiteX1" fmla="*/ 0 w 9525"/>
                  <a:gd name="connsiteY1" fmla="*/ 302133 h 30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02133">
                    <a:moveTo>
                      <a:pt x="0" y="0"/>
                    </a:moveTo>
                    <a:lnTo>
                      <a:pt x="0" y="302133"/>
                    </a:lnTo>
                  </a:path>
                </a:pathLst>
              </a:custGeom>
              <a:ln w="9525" cap="flat">
                <a:solidFill>
                  <a:srgbClr val="40444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8" name="Free-form: Shape 168">
                <a:extLst>
                  <a:ext uri="{FF2B5EF4-FFF2-40B4-BE49-F238E27FC236}">
                    <a16:creationId xmlns:a16="http://schemas.microsoft.com/office/drawing/2014/main" id="{5A783162-DC97-7CC2-9F78-57125322A85D}"/>
                  </a:ext>
                </a:extLst>
              </p:cNvPr>
              <p:cNvSpPr/>
              <p:nvPr/>
            </p:nvSpPr>
            <p:spPr>
              <a:xfrm>
                <a:off x="2957489" y="2765590"/>
                <a:ext cx="294597" cy="17177"/>
              </a:xfrm>
              <a:custGeom>
                <a:avLst/>
                <a:gdLst>
                  <a:gd name="connsiteX0" fmla="*/ 0 w 182594"/>
                  <a:gd name="connsiteY0" fmla="*/ 0 h 9525"/>
                  <a:gd name="connsiteX1" fmla="*/ 182594 w 182594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2594" h="9525">
                    <a:moveTo>
                      <a:pt x="0" y="0"/>
                    </a:moveTo>
                    <a:lnTo>
                      <a:pt x="182594" y="0"/>
                    </a:lnTo>
                  </a:path>
                </a:pathLst>
              </a:custGeom>
              <a:ln w="9525" cap="flat">
                <a:solidFill>
                  <a:srgbClr val="40444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-form: Shape 132">
                <a:extLst>
                  <a:ext uri="{FF2B5EF4-FFF2-40B4-BE49-F238E27FC236}">
                    <a16:creationId xmlns:a16="http://schemas.microsoft.com/office/drawing/2014/main" id="{C9966371-F593-0FEC-7F3F-E0932AA33C1C}"/>
                  </a:ext>
                </a:extLst>
              </p:cNvPr>
              <p:cNvSpPr/>
              <p:nvPr/>
            </p:nvSpPr>
            <p:spPr>
              <a:xfrm>
                <a:off x="1853849" y="4046086"/>
                <a:ext cx="15367" cy="563226"/>
              </a:xfrm>
              <a:custGeom>
                <a:avLst/>
                <a:gdLst>
                  <a:gd name="connsiteX0" fmla="*/ 0 w 9525"/>
                  <a:gd name="connsiteY0" fmla="*/ 0 h 312324"/>
                  <a:gd name="connsiteX1" fmla="*/ 0 w 9525"/>
                  <a:gd name="connsiteY1" fmla="*/ 312325 h 31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12324">
                    <a:moveTo>
                      <a:pt x="0" y="0"/>
                    </a:moveTo>
                    <a:lnTo>
                      <a:pt x="0" y="312325"/>
                    </a:lnTo>
                  </a:path>
                </a:pathLst>
              </a:custGeom>
              <a:ln w="9525" cap="flat">
                <a:solidFill>
                  <a:srgbClr val="40444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-form: Shape 133">
                <a:extLst>
                  <a:ext uri="{FF2B5EF4-FFF2-40B4-BE49-F238E27FC236}">
                    <a16:creationId xmlns:a16="http://schemas.microsoft.com/office/drawing/2014/main" id="{0807477C-7B50-C9D7-926A-75BC69498056}"/>
                  </a:ext>
                </a:extLst>
              </p:cNvPr>
              <p:cNvSpPr/>
              <p:nvPr/>
            </p:nvSpPr>
            <p:spPr>
              <a:xfrm>
                <a:off x="1706319" y="4046086"/>
                <a:ext cx="294597" cy="17177"/>
              </a:xfrm>
              <a:custGeom>
                <a:avLst/>
                <a:gdLst>
                  <a:gd name="connsiteX0" fmla="*/ 0 w 182594"/>
                  <a:gd name="connsiteY0" fmla="*/ 0 h 9525"/>
                  <a:gd name="connsiteX1" fmla="*/ 182594 w 182594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2594" h="9525">
                    <a:moveTo>
                      <a:pt x="0" y="0"/>
                    </a:moveTo>
                    <a:lnTo>
                      <a:pt x="182594" y="0"/>
                    </a:lnTo>
                  </a:path>
                </a:pathLst>
              </a:custGeom>
              <a:ln w="9525" cap="flat">
                <a:solidFill>
                  <a:srgbClr val="40444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9" name="Free-form: Shape 173">
                <a:extLst>
                  <a:ext uri="{FF2B5EF4-FFF2-40B4-BE49-F238E27FC236}">
                    <a16:creationId xmlns:a16="http://schemas.microsoft.com/office/drawing/2014/main" id="{FDEFD1E5-C882-9CF3-9A21-C12441609E6D}"/>
                  </a:ext>
                </a:extLst>
              </p:cNvPr>
              <p:cNvSpPr/>
              <p:nvPr/>
            </p:nvSpPr>
            <p:spPr>
              <a:xfrm>
                <a:off x="2810266" y="2794001"/>
                <a:ext cx="589040" cy="2001564"/>
              </a:xfrm>
              <a:custGeom>
                <a:avLst/>
                <a:gdLst>
                  <a:gd name="connsiteX0" fmla="*/ 0 w 365093"/>
                  <a:gd name="connsiteY0" fmla="*/ 834104 h 834104"/>
                  <a:gd name="connsiteX1" fmla="*/ 0 w 365093"/>
                  <a:gd name="connsiteY1" fmla="*/ 0 h 834104"/>
                  <a:gd name="connsiteX2" fmla="*/ 365093 w 365093"/>
                  <a:gd name="connsiteY2" fmla="*/ 0 h 834104"/>
                  <a:gd name="connsiteX3" fmla="*/ 365093 w 365093"/>
                  <a:gd name="connsiteY3" fmla="*/ 834104 h 83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104">
                    <a:moveTo>
                      <a:pt x="0" y="834104"/>
                    </a:moveTo>
                    <a:lnTo>
                      <a:pt x="0" y="0"/>
                    </a:lnTo>
                    <a:lnTo>
                      <a:pt x="365093" y="0"/>
                    </a:lnTo>
                    <a:lnTo>
                      <a:pt x="365093" y="834104"/>
                    </a:lnTo>
                  </a:path>
                </a:pathLst>
              </a:custGeom>
              <a:solidFill>
                <a:schemeClr val="tx2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0" name="Free-form: Shape 174">
                <a:extLst>
                  <a:ext uri="{FF2B5EF4-FFF2-40B4-BE49-F238E27FC236}">
                    <a16:creationId xmlns:a16="http://schemas.microsoft.com/office/drawing/2014/main" id="{BEDCAA1A-3DCF-9CB9-914C-656501D19F6B}"/>
                  </a:ext>
                </a:extLst>
              </p:cNvPr>
              <p:cNvSpPr/>
              <p:nvPr/>
            </p:nvSpPr>
            <p:spPr>
              <a:xfrm>
                <a:off x="1559099" y="4095750"/>
                <a:ext cx="589346" cy="699812"/>
              </a:xfrm>
              <a:custGeom>
                <a:avLst/>
                <a:gdLst>
                  <a:gd name="connsiteX0" fmla="*/ 0 w 365283"/>
                  <a:gd name="connsiteY0" fmla="*/ 360331 h 360330"/>
                  <a:gd name="connsiteX1" fmla="*/ 0 w 365283"/>
                  <a:gd name="connsiteY1" fmla="*/ 0 h 360330"/>
                  <a:gd name="connsiteX2" fmla="*/ 365284 w 365283"/>
                  <a:gd name="connsiteY2" fmla="*/ 0 h 360330"/>
                  <a:gd name="connsiteX3" fmla="*/ 365284 w 365283"/>
                  <a:gd name="connsiteY3" fmla="*/ 360331 h 36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83" h="360330">
                    <a:moveTo>
                      <a:pt x="0" y="360331"/>
                    </a:moveTo>
                    <a:lnTo>
                      <a:pt x="0" y="0"/>
                    </a:lnTo>
                    <a:lnTo>
                      <a:pt x="365284" y="0"/>
                    </a:lnTo>
                    <a:lnTo>
                      <a:pt x="365284" y="360331"/>
                    </a:lnTo>
                  </a:path>
                </a:pathLst>
              </a:custGeom>
              <a:solidFill>
                <a:srgbClr val="7F7F7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-form: Shape 124">
                <a:extLst>
                  <a:ext uri="{FF2B5EF4-FFF2-40B4-BE49-F238E27FC236}">
                    <a16:creationId xmlns:a16="http://schemas.microsoft.com/office/drawing/2014/main" id="{1A6714ED-D74A-DC4E-D098-90A7051C91F4}"/>
                  </a:ext>
                </a:extLst>
              </p:cNvPr>
              <p:cNvSpPr/>
              <p:nvPr/>
            </p:nvSpPr>
            <p:spPr>
              <a:xfrm>
                <a:off x="1559099" y="4145936"/>
                <a:ext cx="589346" cy="649626"/>
              </a:xfrm>
              <a:custGeom>
                <a:avLst/>
                <a:gdLst>
                  <a:gd name="connsiteX0" fmla="*/ 0 w 365283"/>
                  <a:gd name="connsiteY0" fmla="*/ 0 h 360235"/>
                  <a:gd name="connsiteX1" fmla="*/ 365284 w 365283"/>
                  <a:gd name="connsiteY1" fmla="*/ 0 h 360235"/>
                  <a:gd name="connsiteX2" fmla="*/ 365284 w 365283"/>
                  <a:gd name="connsiteY2" fmla="*/ 360236 h 360235"/>
                  <a:gd name="connsiteX3" fmla="*/ 0 w 365283"/>
                  <a:gd name="connsiteY3" fmla="*/ 360236 h 3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83" h="360235">
                    <a:moveTo>
                      <a:pt x="0" y="0"/>
                    </a:moveTo>
                    <a:lnTo>
                      <a:pt x="365284" y="0"/>
                    </a:lnTo>
                    <a:lnTo>
                      <a:pt x="365284" y="360236"/>
                    </a:lnTo>
                    <a:lnTo>
                      <a:pt x="0" y="360236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-form: Shape 125">
                <a:extLst>
                  <a:ext uri="{FF2B5EF4-FFF2-40B4-BE49-F238E27FC236}">
                    <a16:creationId xmlns:a16="http://schemas.microsoft.com/office/drawing/2014/main" id="{826410FE-F89F-3970-0BA6-83B1552CE8C0}"/>
                  </a:ext>
                </a:extLst>
              </p:cNvPr>
              <p:cNvSpPr/>
              <p:nvPr/>
            </p:nvSpPr>
            <p:spPr>
              <a:xfrm>
                <a:off x="1559099" y="4145936"/>
                <a:ext cx="589346" cy="649626"/>
              </a:xfrm>
              <a:custGeom>
                <a:avLst/>
                <a:gdLst>
                  <a:gd name="connsiteX0" fmla="*/ 0 w 365283"/>
                  <a:gd name="connsiteY0" fmla="*/ 0 h 360235"/>
                  <a:gd name="connsiteX1" fmla="*/ 365284 w 365283"/>
                  <a:gd name="connsiteY1" fmla="*/ 0 h 360235"/>
                  <a:gd name="connsiteX2" fmla="*/ 365284 w 365283"/>
                  <a:gd name="connsiteY2" fmla="*/ 360236 h 360235"/>
                  <a:gd name="connsiteX3" fmla="*/ 0 w 365283"/>
                  <a:gd name="connsiteY3" fmla="*/ 360236 h 3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83" h="360235">
                    <a:moveTo>
                      <a:pt x="0" y="0"/>
                    </a:moveTo>
                    <a:lnTo>
                      <a:pt x="365284" y="0"/>
                    </a:lnTo>
                    <a:lnTo>
                      <a:pt x="365284" y="360236"/>
                    </a:lnTo>
                    <a:lnTo>
                      <a:pt x="0" y="360236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-form: Shape 126">
                <a:extLst>
                  <a:ext uri="{FF2B5EF4-FFF2-40B4-BE49-F238E27FC236}">
                    <a16:creationId xmlns:a16="http://schemas.microsoft.com/office/drawing/2014/main" id="{D12B0BA4-FF50-9835-DE0F-F70330442430}"/>
                  </a:ext>
                </a:extLst>
              </p:cNvPr>
              <p:cNvSpPr/>
              <p:nvPr/>
            </p:nvSpPr>
            <p:spPr>
              <a:xfrm>
                <a:off x="1559099" y="4145936"/>
                <a:ext cx="589346" cy="649626"/>
              </a:xfrm>
              <a:custGeom>
                <a:avLst/>
                <a:gdLst>
                  <a:gd name="connsiteX0" fmla="*/ 0 w 365283"/>
                  <a:gd name="connsiteY0" fmla="*/ 0 h 360235"/>
                  <a:gd name="connsiteX1" fmla="*/ 365284 w 365283"/>
                  <a:gd name="connsiteY1" fmla="*/ 0 h 360235"/>
                  <a:gd name="connsiteX2" fmla="*/ 365284 w 365283"/>
                  <a:gd name="connsiteY2" fmla="*/ 360236 h 360235"/>
                  <a:gd name="connsiteX3" fmla="*/ 0 w 365283"/>
                  <a:gd name="connsiteY3" fmla="*/ 360236 h 3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83" h="360235">
                    <a:moveTo>
                      <a:pt x="0" y="0"/>
                    </a:moveTo>
                    <a:lnTo>
                      <a:pt x="365284" y="0"/>
                    </a:lnTo>
                    <a:lnTo>
                      <a:pt x="365284" y="360236"/>
                    </a:lnTo>
                    <a:lnTo>
                      <a:pt x="0" y="360236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-form: Shape 127">
                <a:extLst>
                  <a:ext uri="{FF2B5EF4-FFF2-40B4-BE49-F238E27FC236}">
                    <a16:creationId xmlns:a16="http://schemas.microsoft.com/office/drawing/2014/main" id="{5D0A32E2-4CB8-DA29-B1DF-C58BC2D94512}"/>
                  </a:ext>
                </a:extLst>
              </p:cNvPr>
              <p:cNvSpPr/>
              <p:nvPr/>
            </p:nvSpPr>
            <p:spPr>
              <a:xfrm>
                <a:off x="1559099" y="4145936"/>
                <a:ext cx="589346" cy="649626"/>
              </a:xfrm>
              <a:custGeom>
                <a:avLst/>
                <a:gdLst>
                  <a:gd name="connsiteX0" fmla="*/ 0 w 365283"/>
                  <a:gd name="connsiteY0" fmla="*/ 0 h 360235"/>
                  <a:gd name="connsiteX1" fmla="*/ 365284 w 365283"/>
                  <a:gd name="connsiteY1" fmla="*/ 0 h 360235"/>
                  <a:gd name="connsiteX2" fmla="*/ 365284 w 365283"/>
                  <a:gd name="connsiteY2" fmla="*/ 360236 h 360235"/>
                  <a:gd name="connsiteX3" fmla="*/ 0 w 365283"/>
                  <a:gd name="connsiteY3" fmla="*/ 360236 h 3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83" h="360235">
                    <a:moveTo>
                      <a:pt x="0" y="0"/>
                    </a:moveTo>
                    <a:lnTo>
                      <a:pt x="365284" y="0"/>
                    </a:lnTo>
                    <a:lnTo>
                      <a:pt x="365284" y="360236"/>
                    </a:lnTo>
                    <a:lnTo>
                      <a:pt x="0" y="360236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-form: Shape 128">
                <a:extLst>
                  <a:ext uri="{FF2B5EF4-FFF2-40B4-BE49-F238E27FC236}">
                    <a16:creationId xmlns:a16="http://schemas.microsoft.com/office/drawing/2014/main" id="{DCF766C1-291D-A9E5-EBA7-65498CCBD188}"/>
                  </a:ext>
                </a:extLst>
              </p:cNvPr>
              <p:cNvSpPr/>
              <p:nvPr/>
            </p:nvSpPr>
            <p:spPr>
              <a:xfrm>
                <a:off x="1559099" y="4145936"/>
                <a:ext cx="589346" cy="649626"/>
              </a:xfrm>
              <a:custGeom>
                <a:avLst/>
                <a:gdLst>
                  <a:gd name="connsiteX0" fmla="*/ 0 w 365283"/>
                  <a:gd name="connsiteY0" fmla="*/ 0 h 360235"/>
                  <a:gd name="connsiteX1" fmla="*/ 365284 w 365283"/>
                  <a:gd name="connsiteY1" fmla="*/ 0 h 360235"/>
                  <a:gd name="connsiteX2" fmla="*/ 365284 w 365283"/>
                  <a:gd name="connsiteY2" fmla="*/ 360236 h 360235"/>
                  <a:gd name="connsiteX3" fmla="*/ 0 w 365283"/>
                  <a:gd name="connsiteY3" fmla="*/ 360236 h 3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83" h="360235">
                    <a:moveTo>
                      <a:pt x="0" y="0"/>
                    </a:moveTo>
                    <a:lnTo>
                      <a:pt x="365284" y="0"/>
                    </a:lnTo>
                    <a:lnTo>
                      <a:pt x="365284" y="360236"/>
                    </a:lnTo>
                    <a:lnTo>
                      <a:pt x="0" y="360236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-form: Shape 129">
                <a:extLst>
                  <a:ext uri="{FF2B5EF4-FFF2-40B4-BE49-F238E27FC236}">
                    <a16:creationId xmlns:a16="http://schemas.microsoft.com/office/drawing/2014/main" id="{9C50C218-2D98-AE8B-89C8-A85B82A52DA5}"/>
                  </a:ext>
                </a:extLst>
              </p:cNvPr>
              <p:cNvSpPr/>
              <p:nvPr/>
            </p:nvSpPr>
            <p:spPr>
              <a:xfrm>
                <a:off x="1559099" y="4145936"/>
                <a:ext cx="589346" cy="649626"/>
              </a:xfrm>
              <a:custGeom>
                <a:avLst/>
                <a:gdLst>
                  <a:gd name="connsiteX0" fmla="*/ 0 w 365283"/>
                  <a:gd name="connsiteY0" fmla="*/ 0 h 360235"/>
                  <a:gd name="connsiteX1" fmla="*/ 365284 w 365283"/>
                  <a:gd name="connsiteY1" fmla="*/ 0 h 360235"/>
                  <a:gd name="connsiteX2" fmla="*/ 365284 w 365283"/>
                  <a:gd name="connsiteY2" fmla="*/ 360236 h 360235"/>
                  <a:gd name="connsiteX3" fmla="*/ 0 w 365283"/>
                  <a:gd name="connsiteY3" fmla="*/ 360236 h 3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83" h="360235">
                    <a:moveTo>
                      <a:pt x="0" y="0"/>
                    </a:moveTo>
                    <a:lnTo>
                      <a:pt x="365284" y="0"/>
                    </a:lnTo>
                    <a:lnTo>
                      <a:pt x="365284" y="360236"/>
                    </a:lnTo>
                    <a:lnTo>
                      <a:pt x="0" y="360236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-form: Shape 130">
                <a:extLst>
                  <a:ext uri="{FF2B5EF4-FFF2-40B4-BE49-F238E27FC236}">
                    <a16:creationId xmlns:a16="http://schemas.microsoft.com/office/drawing/2014/main" id="{DFAF8CED-44AA-8E10-FFE3-138B0CF87DED}"/>
                  </a:ext>
                </a:extLst>
              </p:cNvPr>
              <p:cNvSpPr/>
              <p:nvPr/>
            </p:nvSpPr>
            <p:spPr>
              <a:xfrm>
                <a:off x="1559099" y="4145936"/>
                <a:ext cx="589346" cy="649626"/>
              </a:xfrm>
              <a:custGeom>
                <a:avLst/>
                <a:gdLst>
                  <a:gd name="connsiteX0" fmla="*/ 0 w 365283"/>
                  <a:gd name="connsiteY0" fmla="*/ 0 h 360235"/>
                  <a:gd name="connsiteX1" fmla="*/ 365284 w 365283"/>
                  <a:gd name="connsiteY1" fmla="*/ 0 h 360235"/>
                  <a:gd name="connsiteX2" fmla="*/ 365284 w 365283"/>
                  <a:gd name="connsiteY2" fmla="*/ 360236 h 360235"/>
                  <a:gd name="connsiteX3" fmla="*/ 0 w 365283"/>
                  <a:gd name="connsiteY3" fmla="*/ 360236 h 3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83" h="360235">
                    <a:moveTo>
                      <a:pt x="0" y="0"/>
                    </a:moveTo>
                    <a:lnTo>
                      <a:pt x="365284" y="0"/>
                    </a:lnTo>
                    <a:lnTo>
                      <a:pt x="365284" y="360236"/>
                    </a:lnTo>
                    <a:lnTo>
                      <a:pt x="0" y="360236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-form: Shape 131">
                <a:extLst>
                  <a:ext uri="{FF2B5EF4-FFF2-40B4-BE49-F238E27FC236}">
                    <a16:creationId xmlns:a16="http://schemas.microsoft.com/office/drawing/2014/main" id="{22AA788D-0690-AE97-2BE2-34A9FD59C9F5}"/>
                  </a:ext>
                </a:extLst>
              </p:cNvPr>
              <p:cNvSpPr/>
              <p:nvPr/>
            </p:nvSpPr>
            <p:spPr>
              <a:xfrm>
                <a:off x="1559099" y="4145936"/>
                <a:ext cx="589346" cy="649626"/>
              </a:xfrm>
              <a:custGeom>
                <a:avLst/>
                <a:gdLst>
                  <a:gd name="connsiteX0" fmla="*/ 0 w 365283"/>
                  <a:gd name="connsiteY0" fmla="*/ 0 h 360235"/>
                  <a:gd name="connsiteX1" fmla="*/ 365284 w 365283"/>
                  <a:gd name="connsiteY1" fmla="*/ 0 h 360235"/>
                  <a:gd name="connsiteX2" fmla="*/ 365284 w 365283"/>
                  <a:gd name="connsiteY2" fmla="*/ 360236 h 360235"/>
                  <a:gd name="connsiteX3" fmla="*/ 0 w 365283"/>
                  <a:gd name="connsiteY3" fmla="*/ 360236 h 3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83" h="360235">
                    <a:moveTo>
                      <a:pt x="0" y="0"/>
                    </a:moveTo>
                    <a:lnTo>
                      <a:pt x="365284" y="0"/>
                    </a:lnTo>
                    <a:lnTo>
                      <a:pt x="365284" y="360236"/>
                    </a:lnTo>
                    <a:lnTo>
                      <a:pt x="0" y="360236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-form: Shape 134">
                <a:extLst>
                  <a:ext uri="{FF2B5EF4-FFF2-40B4-BE49-F238E27FC236}">
                    <a16:creationId xmlns:a16="http://schemas.microsoft.com/office/drawing/2014/main" id="{32DD199A-98B2-A83D-54A1-FC9C6117E44A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-form: Shape 135">
                <a:extLst>
                  <a:ext uri="{FF2B5EF4-FFF2-40B4-BE49-F238E27FC236}">
                    <a16:creationId xmlns:a16="http://schemas.microsoft.com/office/drawing/2014/main" id="{AA1A215B-B957-88DC-59A7-2BFF46E79452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-form: Shape 136">
                <a:extLst>
                  <a:ext uri="{FF2B5EF4-FFF2-40B4-BE49-F238E27FC236}">
                    <a16:creationId xmlns:a16="http://schemas.microsoft.com/office/drawing/2014/main" id="{D5E6D586-CA23-377F-4559-0A5899D9354E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-form: Shape 137">
                <a:extLst>
                  <a:ext uri="{FF2B5EF4-FFF2-40B4-BE49-F238E27FC236}">
                    <a16:creationId xmlns:a16="http://schemas.microsoft.com/office/drawing/2014/main" id="{E589122D-092F-3813-7ED8-9FB5123043DB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-form: Shape 138">
                <a:extLst>
                  <a:ext uri="{FF2B5EF4-FFF2-40B4-BE49-F238E27FC236}">
                    <a16:creationId xmlns:a16="http://schemas.microsoft.com/office/drawing/2014/main" id="{051F9987-3586-355E-0DAD-E1B07D8B08B4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-form: Shape 139">
                <a:extLst>
                  <a:ext uri="{FF2B5EF4-FFF2-40B4-BE49-F238E27FC236}">
                    <a16:creationId xmlns:a16="http://schemas.microsoft.com/office/drawing/2014/main" id="{1EB7F95E-F30C-592D-605C-E553BEDE67A6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-form: Shape 140">
                <a:extLst>
                  <a:ext uri="{FF2B5EF4-FFF2-40B4-BE49-F238E27FC236}">
                    <a16:creationId xmlns:a16="http://schemas.microsoft.com/office/drawing/2014/main" id="{64698C6D-6A23-0127-0135-F0F8A0A13D54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-form: Shape 141">
                <a:extLst>
                  <a:ext uri="{FF2B5EF4-FFF2-40B4-BE49-F238E27FC236}">
                    <a16:creationId xmlns:a16="http://schemas.microsoft.com/office/drawing/2014/main" id="{9FA4EC49-598F-3BFD-FB23-DA1FB4B21D4E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-form: Shape 142">
                <a:extLst>
                  <a:ext uri="{FF2B5EF4-FFF2-40B4-BE49-F238E27FC236}">
                    <a16:creationId xmlns:a16="http://schemas.microsoft.com/office/drawing/2014/main" id="{7D655113-FE4B-0C5D-062B-430EA628478E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-form: Shape 143">
                <a:extLst>
                  <a:ext uri="{FF2B5EF4-FFF2-40B4-BE49-F238E27FC236}">
                    <a16:creationId xmlns:a16="http://schemas.microsoft.com/office/drawing/2014/main" id="{EB498A22-6F44-CBF0-3300-0389AB30BD91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-form: Shape 144">
                <a:extLst>
                  <a:ext uri="{FF2B5EF4-FFF2-40B4-BE49-F238E27FC236}">
                    <a16:creationId xmlns:a16="http://schemas.microsoft.com/office/drawing/2014/main" id="{F0C0D8C8-D4E4-2148-D98F-80A35C69EA32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Free-form: Shape 145">
                <a:extLst>
                  <a:ext uri="{FF2B5EF4-FFF2-40B4-BE49-F238E27FC236}">
                    <a16:creationId xmlns:a16="http://schemas.microsoft.com/office/drawing/2014/main" id="{34B215D0-F4FC-DA58-8613-E317E94CB50C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-form: Shape 146">
                <a:extLst>
                  <a:ext uri="{FF2B5EF4-FFF2-40B4-BE49-F238E27FC236}">
                    <a16:creationId xmlns:a16="http://schemas.microsoft.com/office/drawing/2014/main" id="{33C2DDCE-F0A6-193A-08AA-E69E814E00F4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-form: Shape 147">
                <a:extLst>
                  <a:ext uri="{FF2B5EF4-FFF2-40B4-BE49-F238E27FC236}">
                    <a16:creationId xmlns:a16="http://schemas.microsoft.com/office/drawing/2014/main" id="{67E59775-47D0-E645-7A7D-C3912A520971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-form: Shape 148">
                <a:extLst>
                  <a:ext uri="{FF2B5EF4-FFF2-40B4-BE49-F238E27FC236}">
                    <a16:creationId xmlns:a16="http://schemas.microsoft.com/office/drawing/2014/main" id="{8DA59CC4-130D-2F57-1ABA-3A5C362B26B7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-form: Shape 149">
                <a:extLst>
                  <a:ext uri="{FF2B5EF4-FFF2-40B4-BE49-F238E27FC236}">
                    <a16:creationId xmlns:a16="http://schemas.microsoft.com/office/drawing/2014/main" id="{FD072DE3-B36A-2EA8-335E-77CBDD6F191D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-form: Shape 150">
                <a:extLst>
                  <a:ext uri="{FF2B5EF4-FFF2-40B4-BE49-F238E27FC236}">
                    <a16:creationId xmlns:a16="http://schemas.microsoft.com/office/drawing/2014/main" id="{FC153F47-0B4D-FDDD-7127-DCCC65B8973A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-form: Shape 151">
                <a:extLst>
                  <a:ext uri="{FF2B5EF4-FFF2-40B4-BE49-F238E27FC236}">
                    <a16:creationId xmlns:a16="http://schemas.microsoft.com/office/drawing/2014/main" id="{66CF1006-7BF9-AB47-AB18-509D0F88E7DB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-form: Shape 152">
                <a:extLst>
                  <a:ext uri="{FF2B5EF4-FFF2-40B4-BE49-F238E27FC236}">
                    <a16:creationId xmlns:a16="http://schemas.microsoft.com/office/drawing/2014/main" id="{333C9CB5-9EEE-D84A-6C08-E14BAE9122A6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-form: Shape 153">
                <a:extLst>
                  <a:ext uri="{FF2B5EF4-FFF2-40B4-BE49-F238E27FC236}">
                    <a16:creationId xmlns:a16="http://schemas.microsoft.com/office/drawing/2014/main" id="{4867A3F1-8FBD-D09A-2DB2-C1A5C7F17D82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-form: Shape 154">
                <a:extLst>
                  <a:ext uri="{FF2B5EF4-FFF2-40B4-BE49-F238E27FC236}">
                    <a16:creationId xmlns:a16="http://schemas.microsoft.com/office/drawing/2014/main" id="{6B2FECFA-F649-868D-ABA6-1247EBF9C6DA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-form: Shape 155">
                <a:extLst>
                  <a:ext uri="{FF2B5EF4-FFF2-40B4-BE49-F238E27FC236}">
                    <a16:creationId xmlns:a16="http://schemas.microsoft.com/office/drawing/2014/main" id="{A7514D00-8167-4B1A-26E8-EB68113A21CD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-form: Shape 156">
                <a:extLst>
                  <a:ext uri="{FF2B5EF4-FFF2-40B4-BE49-F238E27FC236}">
                    <a16:creationId xmlns:a16="http://schemas.microsoft.com/office/drawing/2014/main" id="{7AA046E8-D73B-9BAB-EB99-5C2126609E4E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-form: Shape 157">
                <a:extLst>
                  <a:ext uri="{FF2B5EF4-FFF2-40B4-BE49-F238E27FC236}">
                    <a16:creationId xmlns:a16="http://schemas.microsoft.com/office/drawing/2014/main" id="{F09BBE57-E23A-ED33-43CF-3379A373917A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-form: Shape 158">
                <a:extLst>
                  <a:ext uri="{FF2B5EF4-FFF2-40B4-BE49-F238E27FC236}">
                    <a16:creationId xmlns:a16="http://schemas.microsoft.com/office/drawing/2014/main" id="{A611E4F6-A98F-7F69-D238-700CDBF92F81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-form: Shape 159">
                <a:extLst>
                  <a:ext uri="{FF2B5EF4-FFF2-40B4-BE49-F238E27FC236}">
                    <a16:creationId xmlns:a16="http://schemas.microsoft.com/office/drawing/2014/main" id="{3493CB93-15D5-AA79-A57B-8868AE8E1715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-form: Shape 160">
                <a:extLst>
                  <a:ext uri="{FF2B5EF4-FFF2-40B4-BE49-F238E27FC236}">
                    <a16:creationId xmlns:a16="http://schemas.microsoft.com/office/drawing/2014/main" id="{ECECA75B-DB65-61D2-394E-5CE83E7C01FE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-form: Shape 161">
                <a:extLst>
                  <a:ext uri="{FF2B5EF4-FFF2-40B4-BE49-F238E27FC236}">
                    <a16:creationId xmlns:a16="http://schemas.microsoft.com/office/drawing/2014/main" id="{C1882F03-CF99-E8DD-20A1-918E2347C919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-form: Shape 162">
                <a:extLst>
                  <a:ext uri="{FF2B5EF4-FFF2-40B4-BE49-F238E27FC236}">
                    <a16:creationId xmlns:a16="http://schemas.microsoft.com/office/drawing/2014/main" id="{434BAE39-0912-0C62-AC1C-D3CC1013B946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-form: Shape 163">
                <a:extLst>
                  <a:ext uri="{FF2B5EF4-FFF2-40B4-BE49-F238E27FC236}">
                    <a16:creationId xmlns:a16="http://schemas.microsoft.com/office/drawing/2014/main" id="{33F3C4E3-107F-B381-DD8A-D7E4943CB345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-form: Shape 164">
                <a:extLst>
                  <a:ext uri="{FF2B5EF4-FFF2-40B4-BE49-F238E27FC236}">
                    <a16:creationId xmlns:a16="http://schemas.microsoft.com/office/drawing/2014/main" id="{671D6D4A-5DFF-BA0C-BACF-2038E69E0562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-form: Shape 165">
                <a:extLst>
                  <a:ext uri="{FF2B5EF4-FFF2-40B4-BE49-F238E27FC236}">
                    <a16:creationId xmlns:a16="http://schemas.microsoft.com/office/drawing/2014/main" id="{9871DE37-F4ED-3416-FC5A-01C4FFD4B2F9}"/>
                  </a:ext>
                </a:extLst>
              </p:cNvPr>
              <p:cNvSpPr/>
              <p:nvPr/>
            </p:nvSpPr>
            <p:spPr>
              <a:xfrm>
                <a:off x="2441966" y="3291560"/>
                <a:ext cx="589040" cy="1504004"/>
              </a:xfrm>
              <a:custGeom>
                <a:avLst/>
                <a:gdLst>
                  <a:gd name="connsiteX0" fmla="*/ 0 w 365093"/>
                  <a:gd name="connsiteY0" fmla="*/ 0 h 834009"/>
                  <a:gd name="connsiteX1" fmla="*/ 365093 w 365093"/>
                  <a:gd name="connsiteY1" fmla="*/ 0 h 834009"/>
                  <a:gd name="connsiteX2" fmla="*/ 365093 w 365093"/>
                  <a:gd name="connsiteY2" fmla="*/ 834009 h 834009"/>
                  <a:gd name="connsiteX3" fmla="*/ 0 w 365093"/>
                  <a:gd name="connsiteY3" fmla="*/ 834009 h 83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093" h="834009">
                    <a:moveTo>
                      <a:pt x="0" y="0"/>
                    </a:moveTo>
                    <a:lnTo>
                      <a:pt x="365093" y="0"/>
                    </a:lnTo>
                    <a:lnTo>
                      <a:pt x="365093" y="834009"/>
                    </a:lnTo>
                    <a:lnTo>
                      <a:pt x="0" y="834009"/>
                    </a:lnTo>
                    <a:close/>
                  </a:path>
                </a:pathLst>
              </a:custGeom>
              <a:no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9855313C-25B0-73C6-B6AC-AF9C96A5A5F3}"/>
                  </a:ext>
                </a:extLst>
              </p:cNvPr>
              <p:cNvSpPr txBox="1"/>
              <p:nvPr/>
            </p:nvSpPr>
            <p:spPr>
              <a:xfrm>
                <a:off x="1603245" y="4909653"/>
                <a:ext cx="494647" cy="3661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Control</a:t>
                </a:r>
                <a:b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</a:br>
                <a: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(n=15)</a:t>
                </a: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0E2E5C7A-1BEA-50C5-E93A-CE81F8B5A60C}"/>
                  </a:ext>
                </a:extLst>
              </p:cNvPr>
              <p:cNvSpPr txBox="1"/>
              <p:nvPr/>
            </p:nvSpPr>
            <p:spPr>
              <a:xfrm>
                <a:off x="2621052" y="4909646"/>
                <a:ext cx="989292" cy="3661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Allergic rhinitis</a:t>
                </a:r>
                <a:b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</a:br>
                <a: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(n=25)</a:t>
                </a:r>
              </a:p>
            </p:txBody>
          </p: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AE849E68-9D1C-BAF4-D1BA-0BC0C9F02FEE}"/>
                  </a:ext>
                </a:extLst>
              </p:cNvPr>
              <p:cNvSpPr txBox="1"/>
              <p:nvPr/>
            </p:nvSpPr>
            <p:spPr>
              <a:xfrm>
                <a:off x="670276" y="2173329"/>
                <a:ext cx="208094" cy="18305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0.6</a:t>
                </a:r>
              </a:p>
            </p:txBody>
          </p:sp>
          <p:sp>
            <p:nvSpPr>
              <p:cNvPr id="154" name="Left Bracket 136">
                <a:extLst>
                  <a:ext uri="{FF2B5EF4-FFF2-40B4-BE49-F238E27FC236}">
                    <a16:creationId xmlns:a16="http://schemas.microsoft.com/office/drawing/2014/main" id="{11947AD4-8E72-A8EC-221A-D73A7C408D0D}"/>
                  </a:ext>
                </a:extLst>
              </p:cNvPr>
              <p:cNvSpPr/>
              <p:nvPr/>
            </p:nvSpPr>
            <p:spPr>
              <a:xfrm rot="5400000">
                <a:off x="2436815" y="1951128"/>
                <a:ext cx="63896" cy="1260000"/>
              </a:xfrm>
              <a:custGeom>
                <a:avLst/>
                <a:gdLst>
                  <a:gd name="connsiteX0" fmla="*/ 63896 w 63896"/>
                  <a:gd name="connsiteY0" fmla="*/ 1763491 h 1763491"/>
                  <a:gd name="connsiteX1" fmla="*/ 0 w 63896"/>
                  <a:gd name="connsiteY1" fmla="*/ 1763490 h 1763491"/>
                  <a:gd name="connsiteX2" fmla="*/ 0 w 63896"/>
                  <a:gd name="connsiteY2" fmla="*/ 1 h 1763491"/>
                  <a:gd name="connsiteX3" fmla="*/ 63896 w 63896"/>
                  <a:gd name="connsiteY3" fmla="*/ 0 h 1763491"/>
                  <a:gd name="connsiteX4" fmla="*/ 63896 w 63896"/>
                  <a:gd name="connsiteY4" fmla="*/ 1763491 h 1763491"/>
                  <a:gd name="connsiteX0" fmla="*/ 63896 w 63896"/>
                  <a:gd name="connsiteY0" fmla="*/ 1763491 h 1763491"/>
                  <a:gd name="connsiteX1" fmla="*/ 0 w 63896"/>
                  <a:gd name="connsiteY1" fmla="*/ 1763490 h 1763491"/>
                  <a:gd name="connsiteX2" fmla="*/ 0 w 63896"/>
                  <a:gd name="connsiteY2" fmla="*/ 1 h 1763491"/>
                  <a:gd name="connsiteX3" fmla="*/ 63896 w 63896"/>
                  <a:gd name="connsiteY3" fmla="*/ 0 h 1763491"/>
                  <a:gd name="connsiteX0" fmla="*/ 63896 w 63896"/>
                  <a:gd name="connsiteY0" fmla="*/ 1763491 h 1763491"/>
                  <a:gd name="connsiteX1" fmla="*/ 0 w 63896"/>
                  <a:gd name="connsiteY1" fmla="*/ 1763490 h 1763491"/>
                  <a:gd name="connsiteX2" fmla="*/ 0 w 63896"/>
                  <a:gd name="connsiteY2" fmla="*/ 1 h 1763491"/>
                  <a:gd name="connsiteX3" fmla="*/ 63896 w 63896"/>
                  <a:gd name="connsiteY3" fmla="*/ 0 h 1763491"/>
                  <a:gd name="connsiteX4" fmla="*/ 63896 w 63896"/>
                  <a:gd name="connsiteY4" fmla="*/ 1763491 h 1763491"/>
                  <a:gd name="connsiteX0" fmla="*/ 63896 w 63896"/>
                  <a:gd name="connsiteY0" fmla="*/ 1763491 h 1763491"/>
                  <a:gd name="connsiteX1" fmla="*/ 0 w 63896"/>
                  <a:gd name="connsiteY1" fmla="*/ 1763490 h 1763491"/>
                  <a:gd name="connsiteX2" fmla="*/ 0 w 63896"/>
                  <a:gd name="connsiteY2" fmla="*/ 1 h 1763491"/>
                  <a:gd name="connsiteX0" fmla="*/ 63896 w 63896"/>
                  <a:gd name="connsiteY0" fmla="*/ 1763491 h 1763491"/>
                  <a:gd name="connsiteX1" fmla="*/ 0 w 63896"/>
                  <a:gd name="connsiteY1" fmla="*/ 1763490 h 1763491"/>
                  <a:gd name="connsiteX2" fmla="*/ 0 w 63896"/>
                  <a:gd name="connsiteY2" fmla="*/ 1 h 1763491"/>
                  <a:gd name="connsiteX3" fmla="*/ 63896 w 63896"/>
                  <a:gd name="connsiteY3" fmla="*/ 0 h 1763491"/>
                  <a:gd name="connsiteX4" fmla="*/ 63896 w 63896"/>
                  <a:gd name="connsiteY4" fmla="*/ 1763491 h 1763491"/>
                  <a:gd name="connsiteX0" fmla="*/ 0 w 63896"/>
                  <a:gd name="connsiteY0" fmla="*/ 1763490 h 1763491"/>
                  <a:gd name="connsiteX1" fmla="*/ 0 w 63896"/>
                  <a:gd name="connsiteY1" fmla="*/ 1 h 176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3896" h="1763491" stroke="0" extrusionOk="0">
                    <a:moveTo>
                      <a:pt x="63896" y="1763491"/>
                    </a:moveTo>
                    <a:lnTo>
                      <a:pt x="0" y="1763490"/>
                    </a:lnTo>
                    <a:lnTo>
                      <a:pt x="0" y="1"/>
                    </a:lnTo>
                    <a:cubicBezTo>
                      <a:pt x="0" y="0"/>
                      <a:pt x="28607" y="0"/>
                      <a:pt x="63896" y="0"/>
                    </a:cubicBezTo>
                    <a:lnTo>
                      <a:pt x="63896" y="1763491"/>
                    </a:lnTo>
                    <a:close/>
                  </a:path>
                  <a:path w="63896" h="1763491" fill="none">
                    <a:moveTo>
                      <a:pt x="0" y="1763490"/>
                    </a:moveTo>
                    <a:lnTo>
                      <a:pt x="0" y="1"/>
                    </a:lnTo>
                  </a:path>
                </a:pathLst>
              </a:custGeom>
              <a:noFill/>
              <a:ln w="9525" cap="flat" cmpd="sng" algn="ctr">
                <a:solidFill>
                  <a:srgbClr val="3F4444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3F4444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B9AA1FF0-B7D6-521A-6F60-C155DBBB435D}"/>
                  </a:ext>
                </a:extLst>
              </p:cNvPr>
              <p:cNvSpPr txBox="1"/>
              <p:nvPr/>
            </p:nvSpPr>
            <p:spPr>
              <a:xfrm>
                <a:off x="1811959" y="2355554"/>
                <a:ext cx="1407898" cy="16659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2B28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P&lt;0.05</a:t>
                </a:r>
              </a:p>
            </p:txBody>
          </p:sp>
          <p:sp>
            <p:nvSpPr>
              <p:cNvPr id="156" name="Freeform: Shape 77">
                <a:extLst>
                  <a:ext uri="{FF2B5EF4-FFF2-40B4-BE49-F238E27FC236}">
                    <a16:creationId xmlns:a16="http://schemas.microsoft.com/office/drawing/2014/main" id="{F47BB630-177E-7086-678C-4AF3AB39547E}"/>
                  </a:ext>
                </a:extLst>
              </p:cNvPr>
              <p:cNvSpPr/>
              <p:nvPr/>
            </p:nvSpPr>
            <p:spPr>
              <a:xfrm>
                <a:off x="1009401" y="2270366"/>
                <a:ext cx="2690324" cy="2525196"/>
              </a:xfrm>
              <a:custGeom>
                <a:avLst/>
                <a:gdLst>
                  <a:gd name="connsiteX0" fmla="*/ 0 w 914400"/>
                  <a:gd name="connsiteY0" fmla="*/ 0 h 2281238"/>
                  <a:gd name="connsiteX1" fmla="*/ 0 w 914400"/>
                  <a:gd name="connsiteY1" fmla="*/ 2281238 h 2281238"/>
                  <a:gd name="connsiteX2" fmla="*/ 914400 w 914400"/>
                  <a:gd name="connsiteY2" fmla="*/ 2281238 h 228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4400" h="2281238">
                    <a:moveTo>
                      <a:pt x="0" y="0"/>
                    </a:moveTo>
                    <a:lnTo>
                      <a:pt x="0" y="2281238"/>
                    </a:lnTo>
                    <a:lnTo>
                      <a:pt x="914400" y="2281238"/>
                    </a:lnTo>
                  </a:path>
                </a:pathLst>
              </a:custGeom>
              <a:noFill/>
              <a:ln w="1270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Line 24">
                <a:extLst>
                  <a:ext uri="{FF2B5EF4-FFF2-40B4-BE49-F238E27FC236}">
                    <a16:creationId xmlns:a16="http://schemas.microsoft.com/office/drawing/2014/main" id="{62DD0C0E-4EB4-F733-807A-B5B3DDF1C7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7170" y="2268608"/>
                <a:ext cx="73025" cy="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6FCCF8E0-2977-5654-1546-35D097AC401B}"/>
                  </a:ext>
                </a:extLst>
              </p:cNvPr>
              <p:cNvSpPr txBox="1"/>
              <p:nvPr/>
            </p:nvSpPr>
            <p:spPr>
              <a:xfrm>
                <a:off x="668041" y="3014182"/>
                <a:ext cx="208094" cy="18305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0.4</a:t>
                </a:r>
              </a:p>
            </p:txBody>
          </p:sp>
          <p:sp>
            <p:nvSpPr>
              <p:cNvPr id="159" name="Line 24">
                <a:extLst>
                  <a:ext uri="{FF2B5EF4-FFF2-40B4-BE49-F238E27FC236}">
                    <a16:creationId xmlns:a16="http://schemas.microsoft.com/office/drawing/2014/main" id="{A7B05F46-37F8-D596-C968-8D3E727B3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4935" y="3109461"/>
                <a:ext cx="73025" cy="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0704CF7C-AE20-D15E-3D5C-D5D14382F970}"/>
                  </a:ext>
                </a:extLst>
              </p:cNvPr>
              <p:cNvSpPr txBox="1"/>
              <p:nvPr/>
            </p:nvSpPr>
            <p:spPr>
              <a:xfrm>
                <a:off x="665834" y="3857142"/>
                <a:ext cx="208094" cy="18305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0.2</a:t>
                </a:r>
              </a:p>
            </p:txBody>
          </p:sp>
          <p:sp>
            <p:nvSpPr>
              <p:cNvPr id="161" name="Line 24">
                <a:extLst>
                  <a:ext uri="{FF2B5EF4-FFF2-40B4-BE49-F238E27FC236}">
                    <a16:creationId xmlns:a16="http://schemas.microsoft.com/office/drawing/2014/main" id="{AED5A777-0BB7-07E4-EAF0-2B75BFC7DB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2728" y="3952421"/>
                <a:ext cx="73025" cy="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CB67D394-F245-AE50-EAC5-38CA7AED69EC}"/>
                  </a:ext>
                </a:extLst>
              </p:cNvPr>
              <p:cNvSpPr txBox="1"/>
              <p:nvPr/>
            </p:nvSpPr>
            <p:spPr>
              <a:xfrm>
                <a:off x="666987" y="4697488"/>
                <a:ext cx="208094" cy="18305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</a:t>
                </a:r>
              </a:p>
            </p:txBody>
          </p:sp>
          <p:sp>
            <p:nvSpPr>
              <p:cNvPr id="163" name="Line 24">
                <a:extLst>
                  <a:ext uri="{FF2B5EF4-FFF2-40B4-BE49-F238E27FC236}">
                    <a16:creationId xmlns:a16="http://schemas.microsoft.com/office/drawing/2014/main" id="{BBF630A4-36F6-093E-EF55-C3AA0BF48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3881" y="4795148"/>
                <a:ext cx="73025" cy="0"/>
              </a:xfrm>
              <a:prstGeom prst="line">
                <a:avLst/>
              </a:prstGeom>
              <a:noFill/>
              <a:ln w="1270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BE167185-05D8-35B9-DB2C-E7EE77B2FF6A}"/>
              </a:ext>
            </a:extLst>
          </p:cNvPr>
          <p:cNvSpPr txBox="1"/>
          <p:nvPr/>
        </p:nvSpPr>
        <p:spPr>
          <a:xfrm>
            <a:off x="10308884" y="4838884"/>
            <a:ext cx="1088802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Allergic rhinitis </a:t>
            </a:r>
            <a:b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(n=14)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E86092EC-0961-DFC1-B8BA-B817302AF03D}"/>
              </a:ext>
            </a:extLst>
          </p:cNvPr>
          <p:cNvSpPr txBox="1"/>
          <p:nvPr/>
        </p:nvSpPr>
        <p:spPr>
          <a:xfrm>
            <a:off x="9043661" y="4838884"/>
            <a:ext cx="783719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Control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(n=8)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9A898856-62C1-E2E1-CEF3-F3F39207CE10}"/>
              </a:ext>
            </a:extLst>
          </p:cNvPr>
          <p:cNvSpPr txBox="1"/>
          <p:nvPr/>
        </p:nvSpPr>
        <p:spPr>
          <a:xfrm>
            <a:off x="8097841" y="2235180"/>
            <a:ext cx="369332" cy="2534169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Relative IL-25 mRNA expression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F6D56C8E-8EF1-D4F5-D6FE-A647B7E6C240}"/>
              </a:ext>
            </a:extLst>
          </p:cNvPr>
          <p:cNvSpPr txBox="1"/>
          <p:nvPr/>
        </p:nvSpPr>
        <p:spPr>
          <a:xfrm>
            <a:off x="8446488" y="2119848"/>
            <a:ext cx="313113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150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02E77CF8-C860-0A31-C12E-60D98228415A}"/>
              </a:ext>
            </a:extLst>
          </p:cNvPr>
          <p:cNvSpPr txBox="1"/>
          <p:nvPr/>
        </p:nvSpPr>
        <p:spPr>
          <a:xfrm>
            <a:off x="8544484" y="4677891"/>
            <a:ext cx="215117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1367D59B-01F7-2C66-1B10-7DEA644CFAED}"/>
              </a:ext>
            </a:extLst>
          </p:cNvPr>
          <p:cNvSpPr txBox="1"/>
          <p:nvPr/>
        </p:nvSpPr>
        <p:spPr>
          <a:xfrm>
            <a:off x="8446488" y="2972529"/>
            <a:ext cx="313113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056FE225-B518-F53F-DE52-5623F94C0231}"/>
              </a:ext>
            </a:extLst>
          </p:cNvPr>
          <p:cNvSpPr txBox="1"/>
          <p:nvPr/>
        </p:nvSpPr>
        <p:spPr>
          <a:xfrm>
            <a:off x="8446488" y="3825210"/>
            <a:ext cx="313113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50</a:t>
            </a:r>
          </a:p>
        </p:txBody>
      </p: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A1A730BB-D5F8-73C5-F2FB-2999AE613F4D}"/>
              </a:ext>
            </a:extLst>
          </p:cNvPr>
          <p:cNvCxnSpPr>
            <a:cxnSpLocks/>
          </p:cNvCxnSpPr>
          <p:nvPr/>
        </p:nvCxnSpPr>
        <p:spPr>
          <a:xfrm rot="16200000">
            <a:off x="8857484" y="2172693"/>
            <a:ext cx="0" cy="78977"/>
          </a:xfrm>
          <a:prstGeom prst="line">
            <a:avLst/>
          </a:prstGeom>
          <a:ln w="12700"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B3A7E8B4-13BA-592B-A75F-DF834889D511}"/>
              </a:ext>
            </a:extLst>
          </p:cNvPr>
          <p:cNvCxnSpPr>
            <a:cxnSpLocks/>
          </p:cNvCxnSpPr>
          <p:nvPr/>
        </p:nvCxnSpPr>
        <p:spPr>
          <a:xfrm rot="16200000">
            <a:off x="8857479" y="4731325"/>
            <a:ext cx="0" cy="78977"/>
          </a:xfrm>
          <a:prstGeom prst="line">
            <a:avLst/>
          </a:prstGeom>
          <a:ln w="12700"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9FB3E908-6094-5A9B-A07A-7DDE7E097D69}"/>
              </a:ext>
            </a:extLst>
          </p:cNvPr>
          <p:cNvCxnSpPr>
            <a:cxnSpLocks/>
          </p:cNvCxnSpPr>
          <p:nvPr/>
        </p:nvCxnSpPr>
        <p:spPr>
          <a:xfrm rot="16200000">
            <a:off x="8857483" y="3025374"/>
            <a:ext cx="0" cy="78977"/>
          </a:xfrm>
          <a:prstGeom prst="line">
            <a:avLst/>
          </a:prstGeom>
          <a:ln w="12700"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81E37613-BAB6-17F5-AAFD-A1C66AD2F66D}"/>
              </a:ext>
            </a:extLst>
          </p:cNvPr>
          <p:cNvCxnSpPr>
            <a:cxnSpLocks/>
          </p:cNvCxnSpPr>
          <p:nvPr/>
        </p:nvCxnSpPr>
        <p:spPr>
          <a:xfrm rot="16200000">
            <a:off x="8857480" y="3878055"/>
            <a:ext cx="0" cy="78977"/>
          </a:xfrm>
          <a:prstGeom prst="line">
            <a:avLst/>
          </a:prstGeom>
          <a:ln w="12700"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Freeform: Shape 77">
            <a:extLst>
              <a:ext uri="{FF2B5EF4-FFF2-40B4-BE49-F238E27FC236}">
                <a16:creationId xmlns:a16="http://schemas.microsoft.com/office/drawing/2014/main" id="{B54994B1-7DEB-E575-B420-4C2984E565EE}"/>
              </a:ext>
            </a:extLst>
          </p:cNvPr>
          <p:cNvSpPr/>
          <p:nvPr/>
        </p:nvSpPr>
        <p:spPr>
          <a:xfrm>
            <a:off x="8900421" y="2212181"/>
            <a:ext cx="2593531" cy="2558633"/>
          </a:xfrm>
          <a:custGeom>
            <a:avLst/>
            <a:gdLst>
              <a:gd name="connsiteX0" fmla="*/ 0 w 914400"/>
              <a:gd name="connsiteY0" fmla="*/ 0 h 2281238"/>
              <a:gd name="connsiteX1" fmla="*/ 0 w 914400"/>
              <a:gd name="connsiteY1" fmla="*/ 2281238 h 2281238"/>
              <a:gd name="connsiteX2" fmla="*/ 914400 w 914400"/>
              <a:gd name="connsiteY2" fmla="*/ 2281238 h 2281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2281238">
                <a:moveTo>
                  <a:pt x="0" y="0"/>
                </a:moveTo>
                <a:lnTo>
                  <a:pt x="0" y="2281238"/>
                </a:lnTo>
                <a:lnTo>
                  <a:pt x="914400" y="2281238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023C99A3-C0E6-4EF9-3166-AE28416414DD}"/>
              </a:ext>
            </a:extLst>
          </p:cNvPr>
          <p:cNvCxnSpPr/>
          <p:nvPr/>
        </p:nvCxnSpPr>
        <p:spPr>
          <a:xfrm>
            <a:off x="10206546" y="4772827"/>
            <a:ext cx="0" cy="7549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TextBox 203">
            <a:extLst>
              <a:ext uri="{FF2B5EF4-FFF2-40B4-BE49-F238E27FC236}">
                <a16:creationId xmlns:a16="http://schemas.microsoft.com/office/drawing/2014/main" id="{49A2B492-329F-6E7C-6EBC-AA2D319BD008}"/>
              </a:ext>
            </a:extLst>
          </p:cNvPr>
          <p:cNvSpPr txBox="1"/>
          <p:nvPr/>
        </p:nvSpPr>
        <p:spPr>
          <a:xfrm>
            <a:off x="9116951" y="2460240"/>
            <a:ext cx="2023936" cy="174350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P&lt;0.0001</a:t>
            </a:r>
          </a:p>
        </p:txBody>
      </p: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D528E75C-457B-67AF-6479-55CAE677E496}"/>
              </a:ext>
            </a:extLst>
          </p:cNvPr>
          <p:cNvCxnSpPr>
            <a:cxnSpLocks/>
          </p:cNvCxnSpPr>
          <p:nvPr/>
        </p:nvCxnSpPr>
        <p:spPr>
          <a:xfrm>
            <a:off x="9450175" y="2672553"/>
            <a:ext cx="1435100" cy="0"/>
          </a:xfrm>
          <a:prstGeom prst="line">
            <a:avLst/>
          </a:prstGeom>
          <a:ln w="9525"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Oval 184">
            <a:extLst>
              <a:ext uri="{FF2B5EF4-FFF2-40B4-BE49-F238E27FC236}">
                <a16:creationId xmlns:a16="http://schemas.microsoft.com/office/drawing/2014/main" id="{FC81882E-7D1A-8859-3660-A7AA22345731}"/>
              </a:ext>
            </a:extLst>
          </p:cNvPr>
          <p:cNvSpPr/>
          <p:nvPr/>
        </p:nvSpPr>
        <p:spPr>
          <a:xfrm>
            <a:off x="11003578" y="3016592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" name="Oval 185">
            <a:extLst>
              <a:ext uri="{FF2B5EF4-FFF2-40B4-BE49-F238E27FC236}">
                <a16:creationId xmlns:a16="http://schemas.microsoft.com/office/drawing/2014/main" id="{693E209A-034F-5D87-55AD-5929293FF95B}"/>
              </a:ext>
            </a:extLst>
          </p:cNvPr>
          <p:cNvSpPr/>
          <p:nvPr/>
        </p:nvSpPr>
        <p:spPr>
          <a:xfrm>
            <a:off x="10682956" y="3056192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val 186">
            <a:extLst>
              <a:ext uri="{FF2B5EF4-FFF2-40B4-BE49-F238E27FC236}">
                <a16:creationId xmlns:a16="http://schemas.microsoft.com/office/drawing/2014/main" id="{48FAD341-CE01-627A-F657-AD0BC43C8D4B}"/>
              </a:ext>
            </a:extLst>
          </p:cNvPr>
          <p:cNvSpPr/>
          <p:nvPr/>
        </p:nvSpPr>
        <p:spPr>
          <a:xfrm>
            <a:off x="10848711" y="3110601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" name="Oval 187">
            <a:extLst>
              <a:ext uri="{FF2B5EF4-FFF2-40B4-BE49-F238E27FC236}">
                <a16:creationId xmlns:a16="http://schemas.microsoft.com/office/drawing/2014/main" id="{EEE6459A-6CC9-2645-A9DC-2B5F5C1E2896}"/>
              </a:ext>
            </a:extLst>
          </p:cNvPr>
          <p:cNvSpPr/>
          <p:nvPr/>
        </p:nvSpPr>
        <p:spPr>
          <a:xfrm>
            <a:off x="10841091" y="3267668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" name="Oval 188">
            <a:extLst>
              <a:ext uri="{FF2B5EF4-FFF2-40B4-BE49-F238E27FC236}">
                <a16:creationId xmlns:a16="http://schemas.microsoft.com/office/drawing/2014/main" id="{955BB471-618E-B3E9-2DF4-4B9541A6E174}"/>
              </a:ext>
            </a:extLst>
          </p:cNvPr>
          <p:cNvSpPr/>
          <p:nvPr/>
        </p:nvSpPr>
        <p:spPr>
          <a:xfrm>
            <a:off x="11015483" y="3460283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" name="Oval 189">
            <a:extLst>
              <a:ext uri="{FF2B5EF4-FFF2-40B4-BE49-F238E27FC236}">
                <a16:creationId xmlns:a16="http://schemas.microsoft.com/office/drawing/2014/main" id="{BD096F60-2684-FD43-0291-871F6E37E5FD}"/>
              </a:ext>
            </a:extLst>
          </p:cNvPr>
          <p:cNvSpPr/>
          <p:nvPr/>
        </p:nvSpPr>
        <p:spPr>
          <a:xfrm>
            <a:off x="10676044" y="3577394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" name="Oval 190">
            <a:extLst>
              <a:ext uri="{FF2B5EF4-FFF2-40B4-BE49-F238E27FC236}">
                <a16:creationId xmlns:a16="http://schemas.microsoft.com/office/drawing/2014/main" id="{918858C4-F7BE-3A66-9D0D-580AAC358D5A}"/>
              </a:ext>
            </a:extLst>
          </p:cNvPr>
          <p:cNvSpPr/>
          <p:nvPr/>
        </p:nvSpPr>
        <p:spPr>
          <a:xfrm>
            <a:off x="10848711" y="3605555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" name="Oval 191">
            <a:extLst>
              <a:ext uri="{FF2B5EF4-FFF2-40B4-BE49-F238E27FC236}">
                <a16:creationId xmlns:a16="http://schemas.microsoft.com/office/drawing/2014/main" id="{8F2DA467-6195-2547-F01B-77225284966E}"/>
              </a:ext>
            </a:extLst>
          </p:cNvPr>
          <p:cNvSpPr/>
          <p:nvPr/>
        </p:nvSpPr>
        <p:spPr>
          <a:xfrm>
            <a:off x="10848711" y="3774813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Oval 192">
            <a:extLst>
              <a:ext uri="{FF2B5EF4-FFF2-40B4-BE49-F238E27FC236}">
                <a16:creationId xmlns:a16="http://schemas.microsoft.com/office/drawing/2014/main" id="{2930DB31-BDE5-1033-89B0-179C91168AA5}"/>
              </a:ext>
            </a:extLst>
          </p:cNvPr>
          <p:cNvSpPr/>
          <p:nvPr/>
        </p:nvSpPr>
        <p:spPr>
          <a:xfrm>
            <a:off x="10854391" y="3935655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7A06DD46-CE16-8C43-AC28-CA335B2E211C}"/>
              </a:ext>
            </a:extLst>
          </p:cNvPr>
          <p:cNvSpPr/>
          <p:nvPr/>
        </p:nvSpPr>
        <p:spPr>
          <a:xfrm>
            <a:off x="10848711" y="4165576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0CD2507C-AB67-AD3C-12C6-1066E6B3D204}"/>
              </a:ext>
            </a:extLst>
          </p:cNvPr>
          <p:cNvSpPr/>
          <p:nvPr/>
        </p:nvSpPr>
        <p:spPr>
          <a:xfrm>
            <a:off x="10737788" y="4219462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" name="Oval 195">
            <a:extLst>
              <a:ext uri="{FF2B5EF4-FFF2-40B4-BE49-F238E27FC236}">
                <a16:creationId xmlns:a16="http://schemas.microsoft.com/office/drawing/2014/main" id="{51072B0B-BDD5-5F4F-BD15-D139F5D1DB82}"/>
              </a:ext>
            </a:extLst>
          </p:cNvPr>
          <p:cNvSpPr/>
          <p:nvPr/>
        </p:nvSpPr>
        <p:spPr>
          <a:xfrm>
            <a:off x="10737788" y="4470314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" name="Oval 196">
            <a:extLst>
              <a:ext uri="{FF2B5EF4-FFF2-40B4-BE49-F238E27FC236}">
                <a16:creationId xmlns:a16="http://schemas.microsoft.com/office/drawing/2014/main" id="{7C5FF9C5-F9E0-D6B0-C169-FF88E22FEB7F}"/>
              </a:ext>
            </a:extLst>
          </p:cNvPr>
          <p:cNvSpPr/>
          <p:nvPr/>
        </p:nvSpPr>
        <p:spPr>
          <a:xfrm>
            <a:off x="11082778" y="4316130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" name="Oval 197">
            <a:extLst>
              <a:ext uri="{FF2B5EF4-FFF2-40B4-BE49-F238E27FC236}">
                <a16:creationId xmlns:a16="http://schemas.microsoft.com/office/drawing/2014/main" id="{C535BDE8-A5E3-AF5D-D33B-15866F5A0C5D}"/>
              </a:ext>
            </a:extLst>
          </p:cNvPr>
          <p:cNvSpPr/>
          <p:nvPr/>
        </p:nvSpPr>
        <p:spPr>
          <a:xfrm>
            <a:off x="10964952" y="4457260"/>
            <a:ext cx="79200" cy="79200"/>
          </a:xfrm>
          <a:prstGeom prst="ellipse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" name="Line 54">
            <a:extLst>
              <a:ext uri="{FF2B5EF4-FFF2-40B4-BE49-F238E27FC236}">
                <a16:creationId xmlns:a16="http://schemas.microsoft.com/office/drawing/2014/main" id="{C0D5C34E-E1FD-D292-C99A-BE4126C01C92}"/>
              </a:ext>
            </a:extLst>
          </p:cNvPr>
          <p:cNvSpPr>
            <a:spLocks/>
          </p:cNvSpPr>
          <p:nvPr/>
        </p:nvSpPr>
        <p:spPr bwMode="auto">
          <a:xfrm flipV="1">
            <a:off x="10888073" y="3648394"/>
            <a:ext cx="0" cy="278853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2" name="Line 55">
            <a:extLst>
              <a:ext uri="{FF2B5EF4-FFF2-40B4-BE49-F238E27FC236}">
                <a16:creationId xmlns:a16="http://schemas.microsoft.com/office/drawing/2014/main" id="{D7624CEA-B30D-D049-9CB7-29CB968E0BC3}"/>
              </a:ext>
            </a:extLst>
          </p:cNvPr>
          <p:cNvSpPr>
            <a:spLocks/>
          </p:cNvSpPr>
          <p:nvPr/>
        </p:nvSpPr>
        <p:spPr bwMode="auto">
          <a:xfrm>
            <a:off x="10849973" y="3648394"/>
            <a:ext cx="73025" cy="0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3" name="Line 56">
            <a:extLst>
              <a:ext uri="{FF2B5EF4-FFF2-40B4-BE49-F238E27FC236}">
                <a16:creationId xmlns:a16="http://schemas.microsoft.com/office/drawing/2014/main" id="{EA2343A8-6155-8ABD-133C-6B20A78EAC8D}"/>
              </a:ext>
            </a:extLst>
          </p:cNvPr>
          <p:cNvSpPr>
            <a:spLocks/>
          </p:cNvSpPr>
          <p:nvPr/>
        </p:nvSpPr>
        <p:spPr bwMode="auto">
          <a:xfrm>
            <a:off x="10849973" y="3927247"/>
            <a:ext cx="73025" cy="0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0" name="Line 55">
            <a:extLst>
              <a:ext uri="{FF2B5EF4-FFF2-40B4-BE49-F238E27FC236}">
                <a16:creationId xmlns:a16="http://schemas.microsoft.com/office/drawing/2014/main" id="{C7A1BE64-9E2F-866E-719D-803E70BF6479}"/>
              </a:ext>
            </a:extLst>
          </p:cNvPr>
          <p:cNvSpPr>
            <a:spLocks/>
          </p:cNvSpPr>
          <p:nvPr/>
        </p:nvSpPr>
        <p:spPr bwMode="auto">
          <a:xfrm>
            <a:off x="10603379" y="3787820"/>
            <a:ext cx="559386" cy="0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6" name="Isosceles Triangle 175">
            <a:extLst>
              <a:ext uri="{FF2B5EF4-FFF2-40B4-BE49-F238E27FC236}">
                <a16:creationId xmlns:a16="http://schemas.microsoft.com/office/drawing/2014/main" id="{9ECF8344-A9BA-60AE-CB4D-51C19C2048EA}"/>
              </a:ext>
            </a:extLst>
          </p:cNvPr>
          <p:cNvSpPr/>
          <p:nvPr/>
        </p:nvSpPr>
        <p:spPr>
          <a:xfrm>
            <a:off x="9188577" y="4726516"/>
            <a:ext cx="94788" cy="78333"/>
          </a:xfrm>
          <a:prstGeom prst="triangle">
            <a:avLst/>
          </a:prstGeom>
          <a:solidFill>
            <a:schemeClr val="tx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77" name="Isosceles Triangle 176">
            <a:extLst>
              <a:ext uri="{FF2B5EF4-FFF2-40B4-BE49-F238E27FC236}">
                <a16:creationId xmlns:a16="http://schemas.microsoft.com/office/drawing/2014/main" id="{5409137A-5ACA-503C-88DF-DD80DBF233EB}"/>
              </a:ext>
            </a:extLst>
          </p:cNvPr>
          <p:cNvSpPr/>
          <p:nvPr/>
        </p:nvSpPr>
        <p:spPr>
          <a:xfrm>
            <a:off x="9245993" y="4729363"/>
            <a:ext cx="94788" cy="78333"/>
          </a:xfrm>
          <a:prstGeom prst="triangle">
            <a:avLst/>
          </a:prstGeom>
          <a:solidFill>
            <a:schemeClr val="tx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78" name="Isosceles Triangle 177">
            <a:extLst>
              <a:ext uri="{FF2B5EF4-FFF2-40B4-BE49-F238E27FC236}">
                <a16:creationId xmlns:a16="http://schemas.microsoft.com/office/drawing/2014/main" id="{5D5D1C13-628C-5998-5353-A7FEEFCEC430}"/>
              </a:ext>
            </a:extLst>
          </p:cNvPr>
          <p:cNvSpPr/>
          <p:nvPr/>
        </p:nvSpPr>
        <p:spPr>
          <a:xfrm>
            <a:off x="9283799" y="4732654"/>
            <a:ext cx="94788" cy="78333"/>
          </a:xfrm>
          <a:prstGeom prst="triangle">
            <a:avLst/>
          </a:prstGeom>
          <a:solidFill>
            <a:schemeClr val="tx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79" name="Isosceles Triangle 178">
            <a:extLst>
              <a:ext uri="{FF2B5EF4-FFF2-40B4-BE49-F238E27FC236}">
                <a16:creationId xmlns:a16="http://schemas.microsoft.com/office/drawing/2014/main" id="{D9D59482-EE33-2742-0F75-F0FE366F0E18}"/>
              </a:ext>
            </a:extLst>
          </p:cNvPr>
          <p:cNvSpPr/>
          <p:nvPr/>
        </p:nvSpPr>
        <p:spPr>
          <a:xfrm>
            <a:off x="9328604" y="4735713"/>
            <a:ext cx="94788" cy="78333"/>
          </a:xfrm>
          <a:prstGeom prst="triangle">
            <a:avLst/>
          </a:prstGeom>
          <a:solidFill>
            <a:schemeClr val="tx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80" name="Isosceles Triangle 179">
            <a:extLst>
              <a:ext uri="{FF2B5EF4-FFF2-40B4-BE49-F238E27FC236}">
                <a16:creationId xmlns:a16="http://schemas.microsoft.com/office/drawing/2014/main" id="{7B74E18C-3F83-A4EE-BB14-33B2915852E0}"/>
              </a:ext>
            </a:extLst>
          </p:cNvPr>
          <p:cNvSpPr/>
          <p:nvPr/>
        </p:nvSpPr>
        <p:spPr>
          <a:xfrm>
            <a:off x="9375794" y="4736836"/>
            <a:ext cx="94788" cy="78333"/>
          </a:xfrm>
          <a:prstGeom prst="triangle">
            <a:avLst/>
          </a:prstGeom>
          <a:solidFill>
            <a:schemeClr val="tx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81" name="Isosceles Triangle 180">
            <a:extLst>
              <a:ext uri="{FF2B5EF4-FFF2-40B4-BE49-F238E27FC236}">
                <a16:creationId xmlns:a16="http://schemas.microsoft.com/office/drawing/2014/main" id="{03C3B6B6-15AB-07DA-02A4-C2EE830FB1D3}"/>
              </a:ext>
            </a:extLst>
          </p:cNvPr>
          <p:cNvSpPr/>
          <p:nvPr/>
        </p:nvSpPr>
        <p:spPr>
          <a:xfrm>
            <a:off x="9422985" y="4738888"/>
            <a:ext cx="94788" cy="78333"/>
          </a:xfrm>
          <a:prstGeom prst="triangle">
            <a:avLst/>
          </a:prstGeom>
          <a:solidFill>
            <a:schemeClr val="tx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82" name="Isosceles Triangle 181">
            <a:extLst>
              <a:ext uri="{FF2B5EF4-FFF2-40B4-BE49-F238E27FC236}">
                <a16:creationId xmlns:a16="http://schemas.microsoft.com/office/drawing/2014/main" id="{B4B8C5BA-FE36-1ABF-36B2-CFCA0D67FBCD}"/>
              </a:ext>
            </a:extLst>
          </p:cNvPr>
          <p:cNvSpPr/>
          <p:nvPr/>
        </p:nvSpPr>
        <p:spPr>
          <a:xfrm>
            <a:off x="9462157" y="4738888"/>
            <a:ext cx="94788" cy="78333"/>
          </a:xfrm>
          <a:prstGeom prst="triangle">
            <a:avLst/>
          </a:prstGeom>
          <a:solidFill>
            <a:schemeClr val="tx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83" name="Isosceles Triangle 182">
            <a:extLst>
              <a:ext uri="{FF2B5EF4-FFF2-40B4-BE49-F238E27FC236}">
                <a16:creationId xmlns:a16="http://schemas.microsoft.com/office/drawing/2014/main" id="{237320D1-3569-6295-F35D-F67E6A887936}"/>
              </a:ext>
            </a:extLst>
          </p:cNvPr>
          <p:cNvSpPr/>
          <p:nvPr/>
        </p:nvSpPr>
        <p:spPr>
          <a:xfrm>
            <a:off x="9509550" y="4738888"/>
            <a:ext cx="94788" cy="78333"/>
          </a:xfrm>
          <a:prstGeom prst="triangle">
            <a:avLst/>
          </a:prstGeom>
          <a:solidFill>
            <a:schemeClr val="tx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84" name="Isosceles Triangle 183">
            <a:extLst>
              <a:ext uri="{FF2B5EF4-FFF2-40B4-BE49-F238E27FC236}">
                <a16:creationId xmlns:a16="http://schemas.microsoft.com/office/drawing/2014/main" id="{B7618167-5F05-35E0-919B-DAA76635DB33}"/>
              </a:ext>
            </a:extLst>
          </p:cNvPr>
          <p:cNvSpPr/>
          <p:nvPr/>
        </p:nvSpPr>
        <p:spPr>
          <a:xfrm>
            <a:off x="9556943" y="4732386"/>
            <a:ext cx="94788" cy="78333"/>
          </a:xfrm>
          <a:prstGeom prst="triangle">
            <a:avLst/>
          </a:prstGeom>
          <a:solidFill>
            <a:schemeClr val="tx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D48EFFF-FFFA-33EC-B318-6E83649C8A4B}"/>
              </a:ext>
            </a:extLst>
          </p:cNvPr>
          <p:cNvGrpSpPr/>
          <p:nvPr/>
        </p:nvGrpSpPr>
        <p:grpSpPr>
          <a:xfrm>
            <a:off x="548283" y="1420782"/>
            <a:ext cx="3595702" cy="4273548"/>
            <a:chOff x="613668" y="1420782"/>
            <a:chExt cx="3831581" cy="4273548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B986BBB-7DC4-75E9-39F0-EAC8E24CB32F}"/>
                </a:ext>
              </a:extLst>
            </p:cNvPr>
            <p:cNvSpPr/>
            <p:nvPr/>
          </p:nvSpPr>
          <p:spPr>
            <a:xfrm>
              <a:off x="702199" y="1528924"/>
              <a:ext cx="3654518" cy="494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TSLP</a:t>
              </a:r>
              <a:r>
                <a:rPr kumimoji="0" lang="en-GB" sz="1600" b="1" i="0" u="none" strike="noStrike" kern="1200" cap="none" spc="0" normalizeH="0" baseline="3000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endPara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4BAD173-5372-C6B7-8534-58819A8AC7A7}"/>
                </a:ext>
              </a:extLst>
            </p:cNvPr>
            <p:cNvSpPr/>
            <p:nvPr/>
          </p:nvSpPr>
          <p:spPr>
            <a:xfrm>
              <a:off x="613668" y="1420782"/>
              <a:ext cx="3831581" cy="4273548"/>
            </a:xfrm>
            <a:prstGeom prst="rect">
              <a:avLst/>
            </a:prstGeom>
            <a:noFill/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089A21A-C835-44DC-6FE1-14A97C834376}"/>
              </a:ext>
            </a:extLst>
          </p:cNvPr>
          <p:cNvGrpSpPr/>
          <p:nvPr/>
        </p:nvGrpSpPr>
        <p:grpSpPr>
          <a:xfrm>
            <a:off x="4296860" y="1420782"/>
            <a:ext cx="3595702" cy="4273548"/>
            <a:chOff x="613668" y="1420782"/>
            <a:chExt cx="3831581" cy="4273548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35BF759-C34B-482A-4C4B-2EA2CC8D8040}"/>
                </a:ext>
              </a:extLst>
            </p:cNvPr>
            <p:cNvSpPr/>
            <p:nvPr/>
          </p:nvSpPr>
          <p:spPr>
            <a:xfrm>
              <a:off x="702199" y="1528924"/>
              <a:ext cx="3654518" cy="494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IL-33</a:t>
              </a:r>
              <a:r>
                <a:rPr kumimoji="0" lang="en-GB" sz="1600" b="1" i="0" u="none" strike="noStrike" kern="1200" cap="none" spc="0" normalizeH="0" baseline="30000" noProof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</a:t>
              </a:r>
              <a:endPara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4E5B147-6992-122D-EDD7-CCB5B6E21EEF}"/>
                </a:ext>
              </a:extLst>
            </p:cNvPr>
            <p:cNvSpPr/>
            <p:nvPr/>
          </p:nvSpPr>
          <p:spPr>
            <a:xfrm>
              <a:off x="613668" y="1420782"/>
              <a:ext cx="3831581" cy="4273548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6BBE2AB-DFA4-0AE5-8B91-5D71D31B4F88}"/>
              </a:ext>
            </a:extLst>
          </p:cNvPr>
          <p:cNvGrpSpPr/>
          <p:nvPr/>
        </p:nvGrpSpPr>
        <p:grpSpPr>
          <a:xfrm>
            <a:off x="8045437" y="1420782"/>
            <a:ext cx="3595702" cy="4273548"/>
            <a:chOff x="613668" y="1420782"/>
            <a:chExt cx="3831581" cy="4273548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A58E8BD1-C29C-45BC-62B9-2BE8E9D339CB}"/>
                </a:ext>
              </a:extLst>
            </p:cNvPr>
            <p:cNvSpPr/>
            <p:nvPr/>
          </p:nvSpPr>
          <p:spPr>
            <a:xfrm>
              <a:off x="702199" y="1528924"/>
              <a:ext cx="3654518" cy="494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IL-25</a:t>
              </a:r>
              <a:r>
                <a:rPr kumimoji="0" lang="en-GB" sz="1600" b="1" i="0" u="none" strike="noStrike" kern="1200" cap="none" spc="0" normalizeH="0" baseline="3000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</a:t>
              </a:r>
              <a:endPara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EB9F8EB-0AA4-DECA-D923-D7930559810D}"/>
                </a:ext>
              </a:extLst>
            </p:cNvPr>
            <p:cNvSpPr/>
            <p:nvPr/>
          </p:nvSpPr>
          <p:spPr>
            <a:xfrm>
              <a:off x="613668" y="1420782"/>
              <a:ext cx="3831581" cy="4273548"/>
            </a:xfrm>
            <a:prstGeom prst="rect">
              <a:avLst/>
            </a:prstGeom>
            <a:noFill/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77101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AAEAB1-6BF2-A537-80A1-EB331CE7C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DADF4A-419E-6F70-EB63-29032BD75B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Epithelial cytokine expression is increased in CRSwNP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16FC34-8B41-6BFA-B96E-9CA113BF5848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Eosinophilic CRSwNP was defined as the proportion of eosinophils in the nasal polyp tissue accounting for &gt;10% of the total number of infiltrating cells; otherwise, it was defined as non-eosinophilic CRSwNP</a:t>
            </a:r>
          </a:p>
          <a:p>
            <a: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Figures from Zhang M, et al. Int </a:t>
            </a:r>
            <a:r>
              <a:rPr kumimoji="0" lang="en-GB" sz="900" b="0" i="0" u="none" strike="noStrike" kern="1200" cap="none" spc="20" normalizeH="0" baseline="0" noProof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Immunopharmacol</a:t>
            </a:r>
            <a: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2023;121:110559. Values represent the mean ± SEM; ***P&lt;0.001 </a:t>
            </a:r>
            <a:b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CRSwNP, </a:t>
            </a:r>
            <a:r>
              <a:rPr lang="en-GB" sz="900" spc="20">
                <a:latin typeface="Calibri"/>
                <a:ea typeface="+mn-ea"/>
                <a:cs typeface="+mn-cs"/>
              </a:rPr>
              <a:t>chronic rhinosinusitis</a:t>
            </a:r>
            <a: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with nasal polyps; </a:t>
            </a:r>
            <a:r>
              <a:rPr kumimoji="0" lang="en-GB" sz="900" b="0" i="0" u="none" strike="noStrike" kern="1200" cap="none" spc="20" normalizeH="0" baseline="0" noProof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eCRSwNP</a:t>
            </a:r>
            <a: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, eosinophilic CRSwNP; IL, interleukin; SEM, standard error of the mean; T, type; TSLP, thymic stromal lymphopoietin</a:t>
            </a:r>
            <a:b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1. Zhang M, et al. Int </a:t>
            </a:r>
            <a:r>
              <a:rPr kumimoji="0" lang="en-GB" sz="900" b="0" i="0" u="none" strike="noStrike" kern="1200" cap="none" spc="20" normalizeH="0" baseline="0" noProof="0" err="1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Immunopharmacol</a:t>
            </a:r>
            <a:r>
              <a:rPr kumimoji="0" lang="en-GB" sz="900" b="0" i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 2023;121:110559; 2. </a:t>
            </a:r>
            <a:r>
              <a:rPr lang="en-GB" sz="900"/>
              <a:t>Liao B, et al.</a:t>
            </a:r>
            <a:r>
              <a:rPr lang="en-GB" sz="900" i="1"/>
              <a:t> </a:t>
            </a:r>
            <a:r>
              <a:rPr lang="en-GB" sz="900"/>
              <a:t>Allergy 2015;70:1169–1180</a:t>
            </a:r>
            <a:endParaRPr kumimoji="0" lang="en-GB" sz="900" b="0" i="0" u="none" strike="noStrike" kern="1200" cap="none" spc="20" normalizeH="0" baseline="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0856AC7E-20BC-5C35-5466-2278F1AA678A}"/>
              </a:ext>
            </a:extLst>
          </p:cNvPr>
          <p:cNvGrpSpPr/>
          <p:nvPr/>
        </p:nvGrpSpPr>
        <p:grpSpPr>
          <a:xfrm>
            <a:off x="8080374" y="1406525"/>
            <a:ext cx="3565525" cy="3102169"/>
            <a:chOff x="8080374" y="2041331"/>
            <a:chExt cx="3565525" cy="3102169"/>
          </a:xfrm>
        </p:grpSpPr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B179F56F-8A96-8B27-EC54-0563C8E68BD7}"/>
                </a:ext>
              </a:extLst>
            </p:cNvPr>
            <p:cNvGrpSpPr/>
            <p:nvPr/>
          </p:nvGrpSpPr>
          <p:grpSpPr>
            <a:xfrm>
              <a:off x="8080375" y="2131482"/>
              <a:ext cx="3560763" cy="2996143"/>
              <a:chOff x="8080375" y="2131482"/>
              <a:chExt cx="3560763" cy="2996143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DF25ADBB-3046-FC28-88AC-016129AA9A95}"/>
                  </a:ext>
                </a:extLst>
              </p:cNvPr>
              <p:cNvSpPr/>
              <p:nvPr/>
            </p:nvSpPr>
            <p:spPr>
              <a:xfrm>
                <a:off x="8080375" y="4558050"/>
                <a:ext cx="3560763" cy="56957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Cells expressing labelled cytokines </a:t>
                </a:r>
                <a:b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</a:b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(TSLP, IL-25 or IL-33) stain brown</a:t>
                </a:r>
                <a:r>
                  <a:rPr kumimoji="0" lang="en-GB" sz="1400" b="1" i="0" u="none" strike="noStrik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  <a:endPara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DF540EEE-ECE7-4C6C-435C-38EE30C92FCD}"/>
                  </a:ext>
                </a:extLst>
              </p:cNvPr>
              <p:cNvGrpSpPr/>
              <p:nvPr/>
            </p:nvGrpSpPr>
            <p:grpSpPr>
              <a:xfrm>
                <a:off x="8081583" y="2131482"/>
                <a:ext cx="3423144" cy="2331911"/>
                <a:chOff x="576781" y="3140062"/>
                <a:chExt cx="3811877" cy="2596726"/>
              </a:xfrm>
            </p:grpSpPr>
            <p:pic>
              <p:nvPicPr>
                <p:cNvPr id="864" name="Picture 863" descr="A collage of images of cells&#10;&#10;Description automatically generated">
                  <a:extLst>
                    <a:ext uri="{FF2B5EF4-FFF2-40B4-BE49-F238E27FC236}">
                      <a16:creationId xmlns:a16="http://schemas.microsoft.com/office/drawing/2014/main" id="{B6ACC8DC-F70C-C781-BDF0-AA2035908C4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527" t="49292" r="32939" b="33277"/>
                <a:stretch/>
              </p:blipFill>
              <p:spPr>
                <a:xfrm>
                  <a:off x="1243584" y="4301368"/>
                  <a:ext cx="3145074" cy="736461"/>
                </a:xfrm>
                <a:prstGeom prst="rect">
                  <a:avLst/>
                </a:prstGeom>
              </p:spPr>
            </p:pic>
            <p:pic>
              <p:nvPicPr>
                <p:cNvPr id="865" name="Picture 864" descr="A collage of images of cells&#10;&#10;Description automatically generated">
                  <a:extLst>
                    <a:ext uri="{FF2B5EF4-FFF2-40B4-BE49-F238E27FC236}">
                      <a16:creationId xmlns:a16="http://schemas.microsoft.com/office/drawing/2014/main" id="{4035326C-04F2-795E-F607-09351857BE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527" t="66447" r="32939" b="16595"/>
                <a:stretch/>
              </p:blipFill>
              <p:spPr>
                <a:xfrm>
                  <a:off x="1243584" y="5020301"/>
                  <a:ext cx="3145074" cy="716487"/>
                </a:xfrm>
                <a:prstGeom prst="rect">
                  <a:avLst/>
                </a:prstGeom>
              </p:spPr>
            </p:pic>
            <p:pic>
              <p:nvPicPr>
                <p:cNvPr id="866" name="Picture 865" descr="A collage of images of cells&#10;&#10;Description automatically generated">
                  <a:extLst>
                    <a:ext uri="{FF2B5EF4-FFF2-40B4-BE49-F238E27FC236}">
                      <a16:creationId xmlns:a16="http://schemas.microsoft.com/office/drawing/2014/main" id="{4D192264-1898-09D7-C73C-CA33B25DCB7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527" t="83774" r="32939"/>
                <a:stretch/>
              </p:blipFill>
              <p:spPr>
                <a:xfrm>
                  <a:off x="1243584" y="3605637"/>
                  <a:ext cx="3145074" cy="685549"/>
                </a:xfrm>
                <a:prstGeom prst="rect">
                  <a:avLst/>
                </a:prstGeom>
              </p:spPr>
            </p:pic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223E014D-0565-D654-96AD-AE38E82ABE18}"/>
                    </a:ext>
                  </a:extLst>
                </p:cNvPr>
                <p:cNvSpPr txBox="1"/>
                <p:nvPr/>
              </p:nvSpPr>
              <p:spPr>
                <a:xfrm>
                  <a:off x="3334571" y="3140062"/>
                  <a:ext cx="1016697" cy="445547"/>
                </a:xfrm>
                <a:prstGeom prst="rect">
                  <a:avLst/>
                </a:prstGeom>
                <a:noFill/>
              </p:spPr>
              <p:txBody>
                <a:bodyPr wrap="square" anchor="b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Eosinophilic CRSwNP</a:t>
                  </a:r>
                  <a:endParaRPr kumimoji="0" lang="en-GB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0A3DF1DE-A014-3908-13D3-2FD5A47D63D3}"/>
                    </a:ext>
                  </a:extLst>
                </p:cNvPr>
                <p:cNvSpPr txBox="1"/>
                <p:nvPr/>
              </p:nvSpPr>
              <p:spPr>
                <a:xfrm>
                  <a:off x="2047440" y="3140062"/>
                  <a:ext cx="1449708" cy="445547"/>
                </a:xfrm>
                <a:prstGeom prst="rect">
                  <a:avLst/>
                </a:prstGeom>
                <a:noFill/>
              </p:spPr>
              <p:txBody>
                <a:bodyPr wrap="square" anchor="b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Non-eosinophilic CRSwNP</a:t>
                  </a:r>
                  <a:endParaRPr kumimoji="0" lang="en-GB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F524C6C9-AA5B-1B33-9545-4B7F5A36E394}"/>
                    </a:ext>
                  </a:extLst>
                </p:cNvPr>
                <p:cNvSpPr txBox="1"/>
                <p:nvPr/>
              </p:nvSpPr>
              <p:spPr>
                <a:xfrm>
                  <a:off x="1266767" y="3311426"/>
                  <a:ext cx="969819" cy="274182"/>
                </a:xfrm>
                <a:prstGeom prst="rect">
                  <a:avLst/>
                </a:prstGeom>
                <a:noFill/>
              </p:spPr>
              <p:txBody>
                <a:bodyPr wrap="square" anchor="b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Control</a:t>
                  </a:r>
                  <a:endParaRPr kumimoji="0" lang="en-GB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B61E76D1-B951-C3DB-E206-FE4A1C05BAC6}"/>
                    </a:ext>
                  </a:extLst>
                </p:cNvPr>
                <p:cNvSpPr txBox="1"/>
                <p:nvPr/>
              </p:nvSpPr>
              <p:spPr>
                <a:xfrm>
                  <a:off x="576781" y="3790746"/>
                  <a:ext cx="694348" cy="29131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TSLP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27F4D297-CF3B-E05D-676F-E248E4FC1566}"/>
                    </a:ext>
                  </a:extLst>
                </p:cNvPr>
                <p:cNvSpPr txBox="1"/>
                <p:nvPr/>
              </p:nvSpPr>
              <p:spPr>
                <a:xfrm>
                  <a:off x="576781" y="4546651"/>
                  <a:ext cx="694348" cy="29131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IL-25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4FD834C3-FFA0-3ACD-0EB4-28B9DBEA6A65}"/>
                    </a:ext>
                  </a:extLst>
                </p:cNvPr>
                <p:cNvSpPr txBox="1"/>
                <p:nvPr/>
              </p:nvSpPr>
              <p:spPr>
                <a:xfrm>
                  <a:off x="576781" y="5253786"/>
                  <a:ext cx="694348" cy="291319"/>
                </a:xfrm>
                <a:prstGeom prst="roundRect">
                  <a:avLst>
                    <a:gd name="adj" fmla="val 0"/>
                  </a:avLst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IL-33</a:t>
                  </a:r>
                </a:p>
              </p:txBody>
            </p:sp>
          </p:grp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9E4A6A79-1654-CE24-56E9-49328F442E69}"/>
                </a:ext>
              </a:extLst>
            </p:cNvPr>
            <p:cNvSpPr/>
            <p:nvPr/>
          </p:nvSpPr>
          <p:spPr>
            <a:xfrm flipH="1">
              <a:off x="8080374" y="2041331"/>
              <a:ext cx="3565525" cy="3102169"/>
            </a:xfrm>
            <a:prstGeom prst="rect">
              <a:avLst/>
            </a:prstGeom>
            <a:noFill/>
            <a:ln w="19050" cap="flat" cmpd="sng" algn="ctr">
              <a:solidFill>
                <a:schemeClr val="tx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AD54144-77A1-053D-140B-C3DACDB097B9}"/>
              </a:ext>
            </a:extLst>
          </p:cNvPr>
          <p:cNvGrpSpPr/>
          <p:nvPr/>
        </p:nvGrpSpPr>
        <p:grpSpPr>
          <a:xfrm>
            <a:off x="547686" y="1406525"/>
            <a:ext cx="7329488" cy="3102169"/>
            <a:chOff x="547686" y="2041331"/>
            <a:chExt cx="7329488" cy="3102169"/>
          </a:xfrm>
        </p:grpSpPr>
        <p:sp>
          <p:nvSpPr>
            <p:cNvPr id="294" name="Rectangle 293">
              <a:extLst>
                <a:ext uri="{FF2B5EF4-FFF2-40B4-BE49-F238E27FC236}">
                  <a16:creationId xmlns:a16="http://schemas.microsoft.com/office/drawing/2014/main" id="{A1E5D53E-2DB7-F3AF-A40E-569D2FF231FE}"/>
                </a:ext>
              </a:extLst>
            </p:cNvPr>
            <p:cNvSpPr/>
            <p:nvPr/>
          </p:nvSpPr>
          <p:spPr>
            <a:xfrm flipH="1">
              <a:off x="547686" y="2041331"/>
              <a:ext cx="7329488" cy="3102169"/>
            </a:xfrm>
            <a:prstGeom prst="rect">
              <a:avLst/>
            </a:prstGeom>
            <a:noFill/>
            <a:ln w="19050" cap="flat" cmpd="sng" algn="ctr">
              <a:solidFill>
                <a:schemeClr val="tx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8B2F2A0B-0440-293E-4140-7B6BEEDB316E}"/>
                </a:ext>
              </a:extLst>
            </p:cNvPr>
            <p:cNvGrpSpPr/>
            <p:nvPr/>
          </p:nvGrpSpPr>
          <p:grpSpPr>
            <a:xfrm>
              <a:off x="2449963" y="4760913"/>
              <a:ext cx="3515155" cy="153888"/>
              <a:chOff x="2449963" y="5341204"/>
              <a:chExt cx="3515155" cy="153888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13057141-9959-1D0B-7916-9525F35108F6}"/>
                  </a:ext>
                </a:extLst>
              </p:cNvPr>
              <p:cNvGrpSpPr/>
              <p:nvPr/>
            </p:nvGrpSpPr>
            <p:grpSpPr>
              <a:xfrm>
                <a:off x="2459743" y="5341204"/>
                <a:ext cx="3505375" cy="153888"/>
                <a:chOff x="5958824" y="5691969"/>
                <a:chExt cx="3505375" cy="153888"/>
              </a:xfrm>
            </p:grpSpPr>
            <p:grpSp>
              <p:nvGrpSpPr>
                <p:cNvPr id="855" name="Group 854">
                  <a:extLst>
                    <a:ext uri="{FF2B5EF4-FFF2-40B4-BE49-F238E27FC236}">
                      <a16:creationId xmlns:a16="http://schemas.microsoft.com/office/drawing/2014/main" id="{5037B42F-D5A7-F1AA-D78D-51981B01EBA3}"/>
                    </a:ext>
                  </a:extLst>
                </p:cNvPr>
                <p:cNvGrpSpPr/>
                <p:nvPr/>
              </p:nvGrpSpPr>
              <p:grpSpPr>
                <a:xfrm>
                  <a:off x="5958824" y="5691969"/>
                  <a:ext cx="1020410" cy="153888"/>
                  <a:chOff x="6368264" y="5691969"/>
                  <a:chExt cx="1020410" cy="153888"/>
                </a:xfrm>
              </p:grpSpPr>
              <p:sp>
                <p:nvSpPr>
                  <p:cNvPr id="862" name="TextBox 861">
                    <a:extLst>
                      <a:ext uri="{FF2B5EF4-FFF2-40B4-BE49-F238E27FC236}">
                        <a16:creationId xmlns:a16="http://schemas.microsoft.com/office/drawing/2014/main" id="{1AFFC20E-C59F-E461-7D1C-753289CF0D39}"/>
                      </a:ext>
                    </a:extLst>
                  </p:cNvPr>
                  <p:cNvSpPr txBox="1"/>
                  <p:nvPr/>
                </p:nvSpPr>
                <p:spPr>
                  <a:xfrm>
                    <a:off x="6532940" y="5691969"/>
                    <a:ext cx="855734" cy="153888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Control (n=20)</a:t>
                    </a:r>
                  </a:p>
                </p:txBody>
              </p:sp>
              <p:sp>
                <p:nvSpPr>
                  <p:cNvPr id="863" name="Oval 64">
                    <a:extLst>
                      <a:ext uri="{FF2B5EF4-FFF2-40B4-BE49-F238E27FC236}">
                        <a16:creationId xmlns:a16="http://schemas.microsoft.com/office/drawing/2014/main" id="{6C185099-4EB9-B587-F122-5A6C7C572B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68264" y="5715781"/>
                    <a:ext cx="106317" cy="106264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6" name="Group 855">
                  <a:extLst>
                    <a:ext uri="{FF2B5EF4-FFF2-40B4-BE49-F238E27FC236}">
                      <a16:creationId xmlns:a16="http://schemas.microsoft.com/office/drawing/2014/main" id="{0DD653CA-8E03-E4B5-39E8-16ED95BD7F4E}"/>
                    </a:ext>
                  </a:extLst>
                </p:cNvPr>
                <p:cNvGrpSpPr/>
                <p:nvPr/>
              </p:nvGrpSpPr>
              <p:grpSpPr>
                <a:xfrm>
                  <a:off x="7035855" y="5691969"/>
                  <a:ext cx="1277666" cy="153888"/>
                  <a:chOff x="7035855" y="5691969"/>
                  <a:chExt cx="1277666" cy="153888"/>
                </a:xfrm>
              </p:grpSpPr>
              <p:sp>
                <p:nvSpPr>
                  <p:cNvPr id="860" name="TextBox 859">
                    <a:extLst>
                      <a:ext uri="{FF2B5EF4-FFF2-40B4-BE49-F238E27FC236}">
                        <a16:creationId xmlns:a16="http://schemas.microsoft.com/office/drawing/2014/main" id="{409CE742-BE9D-FD26-D9A8-A8AA07CBF0E4}"/>
                      </a:ext>
                    </a:extLst>
                  </p:cNvPr>
                  <p:cNvSpPr txBox="1"/>
                  <p:nvPr/>
                </p:nvSpPr>
                <p:spPr>
                  <a:xfrm>
                    <a:off x="7186609" y="5691969"/>
                    <a:ext cx="1126912" cy="153888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 anchor="ctr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Non‑</a:t>
                    </a:r>
                    <a:r>
                      <a:rPr kumimoji="0" lang="en-GB" sz="1000" b="0" i="0" u="none" strike="noStrike" kern="1200" cap="none" spc="0" normalizeH="0" baseline="0" noProof="0" err="1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eCRSwNP</a:t>
                    </a:r>
                    <a:r>
                      <a:rPr kumimoji="0" lang="en-GB" sz="1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 (n=20)</a:t>
                    </a:r>
                  </a:p>
                </p:txBody>
              </p:sp>
              <p:sp>
                <p:nvSpPr>
                  <p:cNvPr id="861" name="Oval 64">
                    <a:extLst>
                      <a:ext uri="{FF2B5EF4-FFF2-40B4-BE49-F238E27FC236}">
                        <a16:creationId xmlns:a16="http://schemas.microsoft.com/office/drawing/2014/main" id="{BB475AA7-948F-759B-DF5E-6AC1FC5BF3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35855" y="5715781"/>
                    <a:ext cx="106317" cy="106264"/>
                  </a:xfrm>
                  <a:prstGeom prst="rect">
                    <a:avLst/>
                  </a:prstGeom>
                  <a:solidFill>
                    <a:schemeClr val="tx2">
                      <a:alpha val="60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7" name="Group 856">
                  <a:extLst>
                    <a:ext uri="{FF2B5EF4-FFF2-40B4-BE49-F238E27FC236}">
                      <a16:creationId xmlns:a16="http://schemas.microsoft.com/office/drawing/2014/main" id="{AF62FF4D-A59D-B737-0C7F-5E23C54E2A8B}"/>
                    </a:ext>
                  </a:extLst>
                </p:cNvPr>
                <p:cNvGrpSpPr/>
                <p:nvPr/>
              </p:nvGrpSpPr>
              <p:grpSpPr>
                <a:xfrm>
                  <a:off x="8430456" y="5691969"/>
                  <a:ext cx="1033743" cy="153888"/>
                  <a:chOff x="8048312" y="5691969"/>
                  <a:chExt cx="1033743" cy="153888"/>
                </a:xfrm>
              </p:grpSpPr>
              <p:sp>
                <p:nvSpPr>
                  <p:cNvPr id="858" name="TextBox 857">
                    <a:extLst>
                      <a:ext uri="{FF2B5EF4-FFF2-40B4-BE49-F238E27FC236}">
                        <a16:creationId xmlns:a16="http://schemas.microsoft.com/office/drawing/2014/main" id="{37474815-EA9A-2DB0-28F7-48889FDE3FC1}"/>
                      </a:ext>
                    </a:extLst>
                  </p:cNvPr>
                  <p:cNvSpPr txBox="1"/>
                  <p:nvPr/>
                </p:nvSpPr>
                <p:spPr>
                  <a:xfrm>
                    <a:off x="8209692" y="5691969"/>
                    <a:ext cx="872363" cy="153888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000" b="0" i="0" u="none" strike="noStrike" kern="1200" cap="none" spc="0" normalizeH="0" baseline="0" noProof="0" err="1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eCRSwNP</a:t>
                    </a:r>
                    <a:r>
                      <a:rPr kumimoji="0" lang="en-GB" sz="1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 (n=20)</a:t>
                    </a:r>
                  </a:p>
                </p:txBody>
              </p:sp>
              <p:sp>
                <p:nvSpPr>
                  <p:cNvPr id="859" name="Oval 64">
                    <a:extLst>
                      <a:ext uri="{FF2B5EF4-FFF2-40B4-BE49-F238E27FC236}">
                        <a16:creationId xmlns:a16="http://schemas.microsoft.com/office/drawing/2014/main" id="{AD6AF461-5D65-DACC-0731-01CCD4F136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48312" y="5715781"/>
                    <a:ext cx="106317" cy="106264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96" name="Freeform 1390">
                <a:extLst>
                  <a:ext uri="{FF2B5EF4-FFF2-40B4-BE49-F238E27FC236}">
                    <a16:creationId xmlns:a16="http://schemas.microsoft.com/office/drawing/2014/main" id="{F656B4E5-0F94-87A0-7013-CCC3A75FAA70}"/>
                  </a:ext>
                </a:extLst>
              </p:cNvPr>
              <p:cNvSpPr/>
              <p:nvPr/>
            </p:nvSpPr>
            <p:spPr>
              <a:xfrm>
                <a:off x="2449963" y="5362520"/>
                <a:ext cx="105074" cy="105074"/>
              </a:xfrm>
              <a:custGeom>
                <a:avLst/>
                <a:gdLst>
                  <a:gd name="connsiteX0" fmla="*/ 0 w 78581"/>
                  <a:gd name="connsiteY0" fmla="*/ 0 h 78581"/>
                  <a:gd name="connsiteX1" fmla="*/ 78581 w 78581"/>
                  <a:gd name="connsiteY1" fmla="*/ 0 h 78581"/>
                  <a:gd name="connsiteX2" fmla="*/ 78581 w 78581"/>
                  <a:gd name="connsiteY2" fmla="*/ 78581 h 78581"/>
                  <a:gd name="connsiteX3" fmla="*/ 0 w 78581"/>
                  <a:gd name="connsiteY3" fmla="*/ 78581 h 7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81" h="78581">
                    <a:moveTo>
                      <a:pt x="0" y="0"/>
                    </a:moveTo>
                    <a:lnTo>
                      <a:pt x="78581" y="0"/>
                    </a:lnTo>
                    <a:lnTo>
                      <a:pt x="78581" y="78581"/>
                    </a:lnTo>
                    <a:lnTo>
                      <a:pt x="0" y="78581"/>
                    </a:lnTo>
                    <a:close/>
                  </a:path>
                </a:pathLst>
              </a:custGeom>
              <a:solidFill>
                <a:srgbClr val="28AB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1391">
                <a:extLst>
                  <a:ext uri="{FF2B5EF4-FFF2-40B4-BE49-F238E27FC236}">
                    <a16:creationId xmlns:a16="http://schemas.microsoft.com/office/drawing/2014/main" id="{7A4BE679-4AE3-E988-0C56-35B21BBD8FF1}"/>
                  </a:ext>
                </a:extLst>
              </p:cNvPr>
              <p:cNvSpPr/>
              <p:nvPr/>
            </p:nvSpPr>
            <p:spPr>
              <a:xfrm>
                <a:off x="3529361" y="5362520"/>
                <a:ext cx="105074" cy="105074"/>
              </a:xfrm>
              <a:custGeom>
                <a:avLst/>
                <a:gdLst>
                  <a:gd name="connsiteX0" fmla="*/ 0 w 78581"/>
                  <a:gd name="connsiteY0" fmla="*/ 0 h 78581"/>
                  <a:gd name="connsiteX1" fmla="*/ 78581 w 78581"/>
                  <a:gd name="connsiteY1" fmla="*/ 0 h 78581"/>
                  <a:gd name="connsiteX2" fmla="*/ 78581 w 78581"/>
                  <a:gd name="connsiteY2" fmla="*/ 78581 h 78581"/>
                  <a:gd name="connsiteX3" fmla="*/ 0 w 78581"/>
                  <a:gd name="connsiteY3" fmla="*/ 78581 h 7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81" h="78581">
                    <a:moveTo>
                      <a:pt x="0" y="0"/>
                    </a:moveTo>
                    <a:lnTo>
                      <a:pt x="78581" y="0"/>
                    </a:lnTo>
                    <a:lnTo>
                      <a:pt x="78581" y="78581"/>
                    </a:lnTo>
                    <a:lnTo>
                      <a:pt x="0" y="78581"/>
                    </a:lnTo>
                    <a:close/>
                  </a:path>
                </a:pathLst>
              </a:custGeom>
              <a:solidFill>
                <a:srgbClr val="590995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1392">
                <a:extLst>
                  <a:ext uri="{FF2B5EF4-FFF2-40B4-BE49-F238E27FC236}">
                    <a16:creationId xmlns:a16="http://schemas.microsoft.com/office/drawing/2014/main" id="{3FD547ED-6198-7538-4446-F4F9EF14FCBE}"/>
                  </a:ext>
                </a:extLst>
              </p:cNvPr>
              <p:cNvSpPr/>
              <p:nvPr/>
            </p:nvSpPr>
            <p:spPr>
              <a:xfrm>
                <a:off x="4933535" y="5362520"/>
                <a:ext cx="105074" cy="105074"/>
              </a:xfrm>
              <a:custGeom>
                <a:avLst/>
                <a:gdLst>
                  <a:gd name="connsiteX0" fmla="*/ 0 w 78581"/>
                  <a:gd name="connsiteY0" fmla="*/ 0 h 78581"/>
                  <a:gd name="connsiteX1" fmla="*/ 78581 w 78581"/>
                  <a:gd name="connsiteY1" fmla="*/ 0 h 78581"/>
                  <a:gd name="connsiteX2" fmla="*/ 78581 w 78581"/>
                  <a:gd name="connsiteY2" fmla="*/ 78581 h 78581"/>
                  <a:gd name="connsiteX3" fmla="*/ 0 w 78581"/>
                  <a:gd name="connsiteY3" fmla="*/ 78581 h 7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81" h="78581">
                    <a:moveTo>
                      <a:pt x="0" y="0"/>
                    </a:moveTo>
                    <a:lnTo>
                      <a:pt x="78581" y="0"/>
                    </a:lnTo>
                    <a:lnTo>
                      <a:pt x="78581" y="78581"/>
                    </a:lnTo>
                    <a:lnTo>
                      <a:pt x="0" y="78581"/>
                    </a:lnTo>
                    <a:close/>
                  </a:path>
                </a:pathLst>
              </a:custGeom>
              <a:solidFill>
                <a:srgbClr val="F35F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1018777B-C623-6868-4AE3-D716F865AB9E}"/>
                </a:ext>
              </a:extLst>
            </p:cNvPr>
            <p:cNvGrpSpPr/>
            <p:nvPr/>
          </p:nvGrpSpPr>
          <p:grpSpPr>
            <a:xfrm>
              <a:off x="720850" y="2161455"/>
              <a:ext cx="6911245" cy="2532931"/>
              <a:chOff x="720850" y="2409105"/>
              <a:chExt cx="6911245" cy="2532931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C420AAFF-6FF0-1938-84FC-7BF2234576C3}"/>
                  </a:ext>
                </a:extLst>
              </p:cNvPr>
              <p:cNvSpPr txBox="1"/>
              <p:nvPr/>
            </p:nvSpPr>
            <p:spPr>
              <a:xfrm>
                <a:off x="5855820" y="4695815"/>
                <a:ext cx="413895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0.00</a:t>
                </a: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E46CFFA8-DD2D-C0E2-FA7F-9A5D7A71202A}"/>
                  </a:ext>
                </a:extLst>
              </p:cNvPr>
              <p:cNvSpPr txBox="1"/>
              <p:nvPr/>
            </p:nvSpPr>
            <p:spPr>
              <a:xfrm>
                <a:off x="5855819" y="3960833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0.02</a:t>
                </a: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F5714DD6-BAF2-1968-21E6-00C72206341E}"/>
                  </a:ext>
                </a:extLst>
              </p:cNvPr>
              <p:cNvSpPr txBox="1"/>
              <p:nvPr/>
            </p:nvSpPr>
            <p:spPr>
              <a:xfrm>
                <a:off x="5860422" y="3588847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0.03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BE4ADD80-369E-9A89-6B58-385E6A4A02F8}"/>
                  </a:ext>
                </a:extLst>
              </p:cNvPr>
              <p:cNvSpPr txBox="1"/>
              <p:nvPr/>
            </p:nvSpPr>
            <p:spPr>
              <a:xfrm>
                <a:off x="3360049" y="4323668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0.02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7F9777A6-E854-26CF-152A-B2958AA6CDE5}"/>
                  </a:ext>
                </a:extLst>
              </p:cNvPr>
              <p:cNvSpPr txBox="1"/>
              <p:nvPr/>
            </p:nvSpPr>
            <p:spPr>
              <a:xfrm>
                <a:off x="3360050" y="2851014"/>
                <a:ext cx="413895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0.10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0FD4389E-3DF0-B778-AFC8-EBF33F265DAF}"/>
                  </a:ext>
                </a:extLst>
              </p:cNvPr>
              <p:cNvSpPr txBox="1"/>
              <p:nvPr/>
            </p:nvSpPr>
            <p:spPr>
              <a:xfrm>
                <a:off x="3360049" y="3960697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0.04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92E0A398-59C8-446B-A1AA-B0647C7C7B78}"/>
                  </a:ext>
                </a:extLst>
              </p:cNvPr>
              <p:cNvSpPr txBox="1"/>
              <p:nvPr/>
            </p:nvSpPr>
            <p:spPr>
              <a:xfrm>
                <a:off x="3360049" y="3594329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0.06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391265E8-8738-B2DF-D8BC-426F987B8091}"/>
                  </a:ext>
                </a:extLst>
              </p:cNvPr>
              <p:cNvSpPr txBox="1"/>
              <p:nvPr/>
            </p:nvSpPr>
            <p:spPr>
              <a:xfrm>
                <a:off x="3360049" y="3230440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0.08</a:t>
                </a: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F3169A24-0507-9F2D-FA51-EB8BC532074E}"/>
                  </a:ext>
                </a:extLst>
              </p:cNvPr>
              <p:cNvSpPr txBox="1"/>
              <p:nvPr/>
            </p:nvSpPr>
            <p:spPr>
              <a:xfrm>
                <a:off x="903034" y="4695815"/>
                <a:ext cx="413895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0.00</a:t>
                </a: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F6C235BD-6F1D-8F51-7A34-25413913E2B3}"/>
                  </a:ext>
                </a:extLst>
              </p:cNvPr>
              <p:cNvSpPr txBox="1"/>
              <p:nvPr/>
            </p:nvSpPr>
            <p:spPr>
              <a:xfrm>
                <a:off x="903034" y="4086286"/>
                <a:ext cx="413895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0.05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2BD2B49C-562E-72A0-7735-7C9A8DAC8F88}"/>
                  </a:ext>
                </a:extLst>
              </p:cNvPr>
              <p:cNvSpPr txBox="1"/>
              <p:nvPr/>
            </p:nvSpPr>
            <p:spPr>
              <a:xfrm>
                <a:off x="6571826" y="2752497"/>
                <a:ext cx="41549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***</a:t>
                </a: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C2D8241-37FE-5DA6-692E-456A8790B720}"/>
                  </a:ext>
                </a:extLst>
              </p:cNvPr>
              <p:cNvSpPr txBox="1"/>
              <p:nvPr/>
            </p:nvSpPr>
            <p:spPr>
              <a:xfrm>
                <a:off x="7016476" y="2574014"/>
                <a:ext cx="41549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***</a:t>
                </a: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C699C11D-7DF6-1E11-17CA-D0ED3F272C25}"/>
                  </a:ext>
                </a:extLst>
              </p:cNvPr>
              <p:cNvSpPr txBox="1"/>
              <p:nvPr/>
            </p:nvSpPr>
            <p:spPr>
              <a:xfrm>
                <a:off x="6796001" y="2409105"/>
                <a:ext cx="41549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***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C9AEB4CE-ED43-8BCB-56F1-E56D1113CC6C}"/>
                  </a:ext>
                </a:extLst>
              </p:cNvPr>
              <p:cNvSpPr txBox="1"/>
              <p:nvPr/>
            </p:nvSpPr>
            <p:spPr>
              <a:xfrm>
                <a:off x="5855819" y="2851013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0.05</a:t>
                </a: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7A55475F-D7BB-21F3-6E5F-C90ADDC0E9CF}"/>
                  </a:ext>
                </a:extLst>
              </p:cNvPr>
              <p:cNvSpPr txBox="1"/>
              <p:nvPr/>
            </p:nvSpPr>
            <p:spPr>
              <a:xfrm rot="16200000">
                <a:off x="4856972" y="3759700"/>
                <a:ext cx="1849071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IL‑25 intensity</a:t>
                </a:r>
                <a:r>
                  <a:rPr kumimoji="0" lang="en-GB" sz="1000" b="1" i="0" u="none" strike="noStrik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  <a:endParaRPr kumimoji="0" lang="en-GB" sz="10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CA3F3DFD-A517-9B89-F7D1-EF6FBD9E4BE9}"/>
                  </a:ext>
                </a:extLst>
              </p:cNvPr>
              <p:cNvSpPr txBox="1"/>
              <p:nvPr/>
            </p:nvSpPr>
            <p:spPr>
              <a:xfrm>
                <a:off x="5856522" y="4320915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0.01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6120B072-8AFB-AB91-64D1-D6C69DBB9F03}"/>
                  </a:ext>
                </a:extLst>
              </p:cNvPr>
              <p:cNvSpPr txBox="1"/>
              <p:nvPr/>
            </p:nvSpPr>
            <p:spPr>
              <a:xfrm>
                <a:off x="5851834" y="3222812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0.04</a:t>
                </a: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281C616-E037-39CA-D6EE-394275B86202}"/>
                  </a:ext>
                </a:extLst>
              </p:cNvPr>
              <p:cNvSpPr txBox="1"/>
              <p:nvPr/>
            </p:nvSpPr>
            <p:spPr>
              <a:xfrm>
                <a:off x="1607157" y="2752497"/>
                <a:ext cx="41549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***</a:t>
                </a: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6D5D9A73-A19C-6A73-4FAD-65FF1D1342DF}"/>
                  </a:ext>
                </a:extLst>
              </p:cNvPr>
              <p:cNvSpPr txBox="1"/>
              <p:nvPr/>
            </p:nvSpPr>
            <p:spPr>
              <a:xfrm>
                <a:off x="2033877" y="2589937"/>
                <a:ext cx="41549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***</a:t>
                </a: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1D11FF8F-4D2B-A573-F921-22529208A064}"/>
                  </a:ext>
                </a:extLst>
              </p:cNvPr>
              <p:cNvSpPr txBox="1"/>
              <p:nvPr/>
            </p:nvSpPr>
            <p:spPr>
              <a:xfrm>
                <a:off x="1831332" y="2409105"/>
                <a:ext cx="41549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***</a:t>
                </a: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0BF64FBE-6B49-3E8D-9E0D-BF98DBFF35A1}"/>
                  </a:ext>
                </a:extLst>
              </p:cNvPr>
              <p:cNvSpPr txBox="1"/>
              <p:nvPr/>
            </p:nvSpPr>
            <p:spPr>
              <a:xfrm>
                <a:off x="903033" y="2851013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0.15</a:t>
                </a: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9DBBFCAE-C3E0-65F3-E997-7F06D3B4099B}"/>
                  </a:ext>
                </a:extLst>
              </p:cNvPr>
              <p:cNvSpPr txBox="1"/>
              <p:nvPr/>
            </p:nvSpPr>
            <p:spPr>
              <a:xfrm rot="16200000">
                <a:off x="-106129" y="3759700"/>
                <a:ext cx="1900180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TSLP intensity</a:t>
                </a:r>
                <a:r>
                  <a:rPr kumimoji="0" lang="en-GB" sz="1000" b="1" i="0" u="none" strike="noStrik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  <a:endParaRPr kumimoji="0" lang="en-GB" sz="10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8" name="TextBox 287">
                <a:extLst>
                  <a:ext uri="{FF2B5EF4-FFF2-40B4-BE49-F238E27FC236}">
                    <a16:creationId xmlns:a16="http://schemas.microsoft.com/office/drawing/2014/main" id="{7756F98E-933B-21F9-C425-3F076D8117BE}"/>
                  </a:ext>
                </a:extLst>
              </p:cNvPr>
              <p:cNvSpPr txBox="1"/>
              <p:nvPr/>
            </p:nvSpPr>
            <p:spPr>
              <a:xfrm>
                <a:off x="898108" y="3477785"/>
                <a:ext cx="413896" cy="246221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0.10</a:t>
                </a:r>
              </a:p>
            </p:txBody>
          </p:sp>
          <p:sp>
            <p:nvSpPr>
              <p:cNvPr id="289" name="TextBox 288">
                <a:extLst>
                  <a:ext uri="{FF2B5EF4-FFF2-40B4-BE49-F238E27FC236}">
                    <a16:creationId xmlns:a16="http://schemas.microsoft.com/office/drawing/2014/main" id="{D843F556-235D-7E4B-1B55-0E62EFFE0794}"/>
                  </a:ext>
                </a:extLst>
              </p:cNvPr>
              <p:cNvSpPr txBox="1"/>
              <p:nvPr/>
            </p:nvSpPr>
            <p:spPr>
              <a:xfrm>
                <a:off x="3360050" y="4695815"/>
                <a:ext cx="413895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0.00</a:t>
                </a:r>
              </a:p>
            </p:txBody>
          </p:sp>
          <p:sp>
            <p:nvSpPr>
              <p:cNvPr id="290" name="TextBox 289">
                <a:extLst>
                  <a:ext uri="{FF2B5EF4-FFF2-40B4-BE49-F238E27FC236}">
                    <a16:creationId xmlns:a16="http://schemas.microsoft.com/office/drawing/2014/main" id="{8D8BE1D4-EBEE-BD49-A713-5E74164EA57B}"/>
                  </a:ext>
                </a:extLst>
              </p:cNvPr>
              <p:cNvSpPr txBox="1"/>
              <p:nvPr/>
            </p:nvSpPr>
            <p:spPr>
              <a:xfrm>
                <a:off x="4072245" y="2752497"/>
                <a:ext cx="41549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***</a:t>
                </a:r>
              </a:p>
            </p:txBody>
          </p:sp>
          <p:sp>
            <p:nvSpPr>
              <p:cNvPr id="291" name="TextBox 290">
                <a:extLst>
                  <a:ext uri="{FF2B5EF4-FFF2-40B4-BE49-F238E27FC236}">
                    <a16:creationId xmlns:a16="http://schemas.microsoft.com/office/drawing/2014/main" id="{9C6D04B8-6850-E92D-C9B3-D0D55AAB6D49}"/>
                  </a:ext>
                </a:extLst>
              </p:cNvPr>
              <p:cNvSpPr txBox="1"/>
              <p:nvPr/>
            </p:nvSpPr>
            <p:spPr>
              <a:xfrm>
                <a:off x="4498965" y="2589937"/>
                <a:ext cx="41549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***</a:t>
                </a:r>
              </a:p>
            </p:txBody>
          </p:sp>
          <p:sp>
            <p:nvSpPr>
              <p:cNvPr id="292" name="TextBox 291">
                <a:extLst>
                  <a:ext uri="{FF2B5EF4-FFF2-40B4-BE49-F238E27FC236}">
                    <a16:creationId xmlns:a16="http://schemas.microsoft.com/office/drawing/2014/main" id="{97E12B4D-DAF9-C9E1-2BF9-308BC9D02782}"/>
                  </a:ext>
                </a:extLst>
              </p:cNvPr>
              <p:cNvSpPr txBox="1"/>
              <p:nvPr/>
            </p:nvSpPr>
            <p:spPr>
              <a:xfrm>
                <a:off x="4296420" y="2409105"/>
                <a:ext cx="41549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***</a:t>
                </a:r>
              </a:p>
            </p:txBody>
          </p:sp>
          <p:sp>
            <p:nvSpPr>
              <p:cNvPr id="293" name="TextBox 292">
                <a:extLst>
                  <a:ext uri="{FF2B5EF4-FFF2-40B4-BE49-F238E27FC236}">
                    <a16:creationId xmlns:a16="http://schemas.microsoft.com/office/drawing/2014/main" id="{158B6C35-BD77-399F-C5B2-9AB6FC9A6ACC}"/>
                  </a:ext>
                </a:extLst>
              </p:cNvPr>
              <p:cNvSpPr txBox="1">
                <a:spLocks/>
              </p:cNvSpPr>
              <p:nvPr/>
            </p:nvSpPr>
            <p:spPr>
              <a:xfrm rot="16200000">
                <a:off x="2387871" y="3759700"/>
                <a:ext cx="1849071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IL‑33 intensity</a:t>
                </a:r>
                <a:r>
                  <a:rPr kumimoji="0" lang="en-GB" sz="1000" b="1" i="0" u="none" strike="noStrike" kern="1200" cap="none" spc="0" normalizeH="0" baseline="3000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  <a:endParaRPr kumimoji="0" lang="en-GB" sz="10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5" name="Freeform 1389">
                <a:extLst>
                  <a:ext uri="{FF2B5EF4-FFF2-40B4-BE49-F238E27FC236}">
                    <a16:creationId xmlns:a16="http://schemas.microsoft.com/office/drawing/2014/main" id="{F8C15271-8E4C-EED7-12B3-95779283CB9D}"/>
                  </a:ext>
                </a:extLst>
              </p:cNvPr>
              <p:cNvSpPr/>
              <p:nvPr/>
            </p:nvSpPr>
            <p:spPr>
              <a:xfrm>
                <a:off x="1857726" y="4206704"/>
                <a:ext cx="334327" cy="601788"/>
              </a:xfrm>
              <a:custGeom>
                <a:avLst/>
                <a:gdLst>
                  <a:gd name="connsiteX0" fmla="*/ 0 w 250031"/>
                  <a:gd name="connsiteY0" fmla="*/ 0 h 450056"/>
                  <a:gd name="connsiteX1" fmla="*/ 250031 w 250031"/>
                  <a:gd name="connsiteY1" fmla="*/ 0 h 450056"/>
                  <a:gd name="connsiteX2" fmla="*/ 250031 w 250031"/>
                  <a:gd name="connsiteY2" fmla="*/ 450056 h 450056"/>
                  <a:gd name="connsiteX3" fmla="*/ 0 w 250031"/>
                  <a:gd name="connsiteY3" fmla="*/ 450056 h 450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31" h="450056">
                    <a:moveTo>
                      <a:pt x="0" y="0"/>
                    </a:moveTo>
                    <a:lnTo>
                      <a:pt x="250031" y="0"/>
                    </a:lnTo>
                    <a:lnTo>
                      <a:pt x="250031" y="450056"/>
                    </a:lnTo>
                    <a:lnTo>
                      <a:pt x="0" y="450056"/>
                    </a:lnTo>
                    <a:close/>
                  </a:path>
                </a:pathLst>
              </a:custGeom>
              <a:solidFill>
                <a:srgbClr val="590995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1393">
                <a:extLst>
                  <a:ext uri="{FF2B5EF4-FFF2-40B4-BE49-F238E27FC236}">
                    <a16:creationId xmlns:a16="http://schemas.microsoft.com/office/drawing/2014/main" id="{DEC56404-BDDC-1892-DC97-139B9B4A42FA}"/>
                  </a:ext>
                </a:extLst>
              </p:cNvPr>
              <p:cNvSpPr/>
              <p:nvPr/>
            </p:nvSpPr>
            <p:spPr>
              <a:xfrm>
                <a:off x="6414126" y="4378644"/>
                <a:ext cx="334327" cy="429848"/>
              </a:xfrm>
              <a:custGeom>
                <a:avLst/>
                <a:gdLst>
                  <a:gd name="connsiteX0" fmla="*/ 0 w 250031"/>
                  <a:gd name="connsiteY0" fmla="*/ 0 h 321468"/>
                  <a:gd name="connsiteX1" fmla="*/ 250031 w 250031"/>
                  <a:gd name="connsiteY1" fmla="*/ 0 h 321468"/>
                  <a:gd name="connsiteX2" fmla="*/ 250031 w 250031"/>
                  <a:gd name="connsiteY2" fmla="*/ 321469 h 321468"/>
                  <a:gd name="connsiteX3" fmla="*/ 0 w 250031"/>
                  <a:gd name="connsiteY3" fmla="*/ 321469 h 321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31" h="321468">
                    <a:moveTo>
                      <a:pt x="0" y="0"/>
                    </a:moveTo>
                    <a:lnTo>
                      <a:pt x="250031" y="0"/>
                    </a:lnTo>
                    <a:lnTo>
                      <a:pt x="250031" y="321469"/>
                    </a:lnTo>
                    <a:lnTo>
                      <a:pt x="0" y="321469"/>
                    </a:lnTo>
                    <a:close/>
                  </a:path>
                </a:pathLst>
              </a:custGeom>
              <a:solidFill>
                <a:srgbClr val="28AB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1394">
                <a:extLst>
                  <a:ext uri="{FF2B5EF4-FFF2-40B4-BE49-F238E27FC236}">
                    <a16:creationId xmlns:a16="http://schemas.microsoft.com/office/drawing/2014/main" id="{5AE7D88F-ACBD-6C19-2204-C499417F793F}"/>
                  </a:ext>
                </a:extLst>
              </p:cNvPr>
              <p:cNvSpPr/>
              <p:nvPr/>
            </p:nvSpPr>
            <p:spPr>
              <a:xfrm>
                <a:off x="6834422" y="3901033"/>
                <a:ext cx="334327" cy="907459"/>
              </a:xfrm>
              <a:custGeom>
                <a:avLst/>
                <a:gdLst>
                  <a:gd name="connsiteX0" fmla="*/ 0 w 250031"/>
                  <a:gd name="connsiteY0" fmla="*/ 0 h 678656"/>
                  <a:gd name="connsiteX1" fmla="*/ 250031 w 250031"/>
                  <a:gd name="connsiteY1" fmla="*/ 0 h 678656"/>
                  <a:gd name="connsiteX2" fmla="*/ 250031 w 250031"/>
                  <a:gd name="connsiteY2" fmla="*/ 678656 h 678656"/>
                  <a:gd name="connsiteX3" fmla="*/ 0 w 250031"/>
                  <a:gd name="connsiteY3" fmla="*/ 678656 h 67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31" h="678656">
                    <a:moveTo>
                      <a:pt x="0" y="0"/>
                    </a:moveTo>
                    <a:lnTo>
                      <a:pt x="250031" y="0"/>
                    </a:lnTo>
                    <a:lnTo>
                      <a:pt x="250031" y="678656"/>
                    </a:lnTo>
                    <a:lnTo>
                      <a:pt x="0" y="678656"/>
                    </a:lnTo>
                    <a:close/>
                  </a:path>
                </a:pathLst>
              </a:custGeom>
              <a:solidFill>
                <a:srgbClr val="590995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1395">
                <a:extLst>
                  <a:ext uri="{FF2B5EF4-FFF2-40B4-BE49-F238E27FC236}">
                    <a16:creationId xmlns:a16="http://schemas.microsoft.com/office/drawing/2014/main" id="{D750CE70-E0B2-96FD-0492-C95BF702B9D7}"/>
                  </a:ext>
                </a:extLst>
              </p:cNvPr>
              <p:cNvSpPr/>
              <p:nvPr/>
            </p:nvSpPr>
            <p:spPr>
              <a:xfrm>
                <a:off x="7254719" y="3461633"/>
                <a:ext cx="334327" cy="1356412"/>
              </a:xfrm>
              <a:custGeom>
                <a:avLst/>
                <a:gdLst>
                  <a:gd name="connsiteX0" fmla="*/ 0 w 250031"/>
                  <a:gd name="connsiteY0" fmla="*/ 0 h 1014412"/>
                  <a:gd name="connsiteX1" fmla="*/ 250031 w 250031"/>
                  <a:gd name="connsiteY1" fmla="*/ 0 h 1014412"/>
                  <a:gd name="connsiteX2" fmla="*/ 250031 w 250031"/>
                  <a:gd name="connsiteY2" fmla="*/ 1014413 h 1014412"/>
                  <a:gd name="connsiteX3" fmla="*/ 0 w 250031"/>
                  <a:gd name="connsiteY3" fmla="*/ 1014413 h 101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31" h="1014412">
                    <a:moveTo>
                      <a:pt x="0" y="0"/>
                    </a:moveTo>
                    <a:lnTo>
                      <a:pt x="250031" y="0"/>
                    </a:lnTo>
                    <a:lnTo>
                      <a:pt x="250031" y="1014413"/>
                    </a:lnTo>
                    <a:lnTo>
                      <a:pt x="0" y="1014413"/>
                    </a:lnTo>
                    <a:close/>
                  </a:path>
                </a:pathLst>
              </a:custGeom>
              <a:solidFill>
                <a:srgbClr val="F35F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1396">
                <a:extLst>
                  <a:ext uri="{FF2B5EF4-FFF2-40B4-BE49-F238E27FC236}">
                    <a16:creationId xmlns:a16="http://schemas.microsoft.com/office/drawing/2014/main" id="{2396DC05-7265-0C09-F27C-5592C55700D0}"/>
                  </a:ext>
                </a:extLst>
              </p:cNvPr>
              <p:cNvSpPr/>
              <p:nvPr/>
            </p:nvSpPr>
            <p:spPr>
              <a:xfrm>
                <a:off x="7431498" y="3418712"/>
                <a:ext cx="12736" cy="76418"/>
              </a:xfrm>
              <a:custGeom>
                <a:avLst/>
                <a:gdLst>
                  <a:gd name="connsiteX0" fmla="*/ 0 w 9525"/>
                  <a:gd name="connsiteY0" fmla="*/ 57150 h 57150"/>
                  <a:gd name="connsiteX1" fmla="*/ 0 w 9525"/>
                  <a:gd name="connsiteY1" fmla="*/ 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57150">
                    <a:moveTo>
                      <a:pt x="0" y="57150"/>
                    </a:moveTo>
                    <a:lnTo>
                      <a:pt x="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1397">
                <a:extLst>
                  <a:ext uri="{FF2B5EF4-FFF2-40B4-BE49-F238E27FC236}">
                    <a16:creationId xmlns:a16="http://schemas.microsoft.com/office/drawing/2014/main" id="{9D59749F-4566-EB40-85EC-45573D396AC4}"/>
                  </a:ext>
                </a:extLst>
              </p:cNvPr>
              <p:cNvSpPr/>
              <p:nvPr/>
            </p:nvSpPr>
            <p:spPr>
              <a:xfrm>
                <a:off x="7393290" y="3418712"/>
                <a:ext cx="76418" cy="12736"/>
              </a:xfrm>
              <a:custGeom>
                <a:avLst/>
                <a:gdLst>
                  <a:gd name="connsiteX0" fmla="*/ 0 w 57150"/>
                  <a:gd name="connsiteY0" fmla="*/ 0 h 9525"/>
                  <a:gd name="connsiteX1" fmla="*/ 57150 w 57150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0" h="9525">
                    <a:moveTo>
                      <a:pt x="0" y="0"/>
                    </a:moveTo>
                    <a:lnTo>
                      <a:pt x="5715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4" name="Freeform 1398">
                <a:extLst>
                  <a:ext uri="{FF2B5EF4-FFF2-40B4-BE49-F238E27FC236}">
                    <a16:creationId xmlns:a16="http://schemas.microsoft.com/office/drawing/2014/main" id="{36314376-D1FC-802B-77F0-93B6A0BDC17B}"/>
                  </a:ext>
                </a:extLst>
              </p:cNvPr>
              <p:cNvSpPr/>
              <p:nvPr/>
            </p:nvSpPr>
            <p:spPr>
              <a:xfrm>
                <a:off x="7393290" y="3495129"/>
                <a:ext cx="76418" cy="12736"/>
              </a:xfrm>
              <a:custGeom>
                <a:avLst/>
                <a:gdLst>
                  <a:gd name="connsiteX0" fmla="*/ 0 w 57150"/>
                  <a:gd name="connsiteY0" fmla="*/ 0 h 9525"/>
                  <a:gd name="connsiteX1" fmla="*/ 57150 w 57150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0" h="9525">
                    <a:moveTo>
                      <a:pt x="0" y="0"/>
                    </a:moveTo>
                    <a:lnTo>
                      <a:pt x="5715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5" name="Freeform 1399">
                <a:extLst>
                  <a:ext uri="{FF2B5EF4-FFF2-40B4-BE49-F238E27FC236}">
                    <a16:creationId xmlns:a16="http://schemas.microsoft.com/office/drawing/2014/main" id="{636EA7D4-501C-94CD-BA17-425D36ED0BA3}"/>
                  </a:ext>
                </a:extLst>
              </p:cNvPr>
              <p:cNvSpPr/>
              <p:nvPr/>
            </p:nvSpPr>
            <p:spPr>
              <a:xfrm>
                <a:off x="7001649" y="3867665"/>
                <a:ext cx="12736" cy="47760"/>
              </a:xfrm>
              <a:custGeom>
                <a:avLst/>
                <a:gdLst>
                  <a:gd name="connsiteX0" fmla="*/ 0 w 9525"/>
                  <a:gd name="connsiteY0" fmla="*/ 35719 h 35718"/>
                  <a:gd name="connsiteX1" fmla="*/ 0 w 9525"/>
                  <a:gd name="connsiteY1" fmla="*/ 0 h 3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5718">
                    <a:moveTo>
                      <a:pt x="0" y="35719"/>
                    </a:moveTo>
                    <a:lnTo>
                      <a:pt x="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3" name="Freeform 1400">
                <a:extLst>
                  <a:ext uri="{FF2B5EF4-FFF2-40B4-BE49-F238E27FC236}">
                    <a16:creationId xmlns:a16="http://schemas.microsoft.com/office/drawing/2014/main" id="{AB9B3AC4-18D5-7C24-586B-BFEC0A8C93BD}"/>
                  </a:ext>
                </a:extLst>
              </p:cNvPr>
              <p:cNvSpPr/>
              <p:nvPr/>
            </p:nvSpPr>
            <p:spPr>
              <a:xfrm>
                <a:off x="6972993" y="3867665"/>
                <a:ext cx="66865" cy="12736"/>
              </a:xfrm>
              <a:custGeom>
                <a:avLst/>
                <a:gdLst>
                  <a:gd name="connsiteX0" fmla="*/ 0 w 50006"/>
                  <a:gd name="connsiteY0" fmla="*/ 0 h 9525"/>
                  <a:gd name="connsiteX1" fmla="*/ 50006 w 50006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006" h="9525">
                    <a:moveTo>
                      <a:pt x="0" y="0"/>
                    </a:moveTo>
                    <a:lnTo>
                      <a:pt x="50006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4" name="Freeform 1401">
                <a:extLst>
                  <a:ext uri="{FF2B5EF4-FFF2-40B4-BE49-F238E27FC236}">
                    <a16:creationId xmlns:a16="http://schemas.microsoft.com/office/drawing/2014/main" id="{3CC8E242-9404-AFA5-4F82-73F851C56162}"/>
                  </a:ext>
                </a:extLst>
              </p:cNvPr>
              <p:cNvSpPr/>
              <p:nvPr/>
            </p:nvSpPr>
            <p:spPr>
              <a:xfrm>
                <a:off x="6972993" y="3915426"/>
                <a:ext cx="66865" cy="12736"/>
              </a:xfrm>
              <a:custGeom>
                <a:avLst/>
                <a:gdLst>
                  <a:gd name="connsiteX0" fmla="*/ 0 w 50006"/>
                  <a:gd name="connsiteY0" fmla="*/ 0 h 9525"/>
                  <a:gd name="connsiteX1" fmla="*/ 50006 w 50006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006" h="9525">
                    <a:moveTo>
                      <a:pt x="0" y="0"/>
                    </a:moveTo>
                    <a:lnTo>
                      <a:pt x="50006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5" name="Freeform 1402">
                <a:extLst>
                  <a:ext uri="{FF2B5EF4-FFF2-40B4-BE49-F238E27FC236}">
                    <a16:creationId xmlns:a16="http://schemas.microsoft.com/office/drawing/2014/main" id="{D605B940-8F9A-31EC-A8D8-960989FF7FB0}"/>
                  </a:ext>
                </a:extLst>
              </p:cNvPr>
              <p:cNvSpPr/>
              <p:nvPr/>
            </p:nvSpPr>
            <p:spPr>
              <a:xfrm>
                <a:off x="1427877" y="4435956"/>
                <a:ext cx="334327" cy="382088"/>
              </a:xfrm>
              <a:custGeom>
                <a:avLst/>
                <a:gdLst>
                  <a:gd name="connsiteX0" fmla="*/ 0 w 250031"/>
                  <a:gd name="connsiteY0" fmla="*/ 0 h 285750"/>
                  <a:gd name="connsiteX1" fmla="*/ 250031 w 250031"/>
                  <a:gd name="connsiteY1" fmla="*/ 0 h 285750"/>
                  <a:gd name="connsiteX2" fmla="*/ 250031 w 250031"/>
                  <a:gd name="connsiteY2" fmla="*/ 285750 h 285750"/>
                  <a:gd name="connsiteX3" fmla="*/ 0 w 250031"/>
                  <a:gd name="connsiteY3" fmla="*/ 2857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31" h="285750">
                    <a:moveTo>
                      <a:pt x="0" y="0"/>
                    </a:moveTo>
                    <a:lnTo>
                      <a:pt x="250031" y="0"/>
                    </a:lnTo>
                    <a:lnTo>
                      <a:pt x="250031" y="285750"/>
                    </a:lnTo>
                    <a:lnTo>
                      <a:pt x="0" y="285750"/>
                    </a:lnTo>
                    <a:close/>
                  </a:path>
                </a:pathLst>
              </a:custGeom>
              <a:solidFill>
                <a:srgbClr val="28AB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6" name="Freeform 1403">
                <a:extLst>
                  <a:ext uri="{FF2B5EF4-FFF2-40B4-BE49-F238E27FC236}">
                    <a16:creationId xmlns:a16="http://schemas.microsoft.com/office/drawing/2014/main" id="{4BF038C4-5FFF-55FD-9965-83AE4BE9E1A8}"/>
                  </a:ext>
                </a:extLst>
              </p:cNvPr>
              <p:cNvSpPr/>
              <p:nvPr/>
            </p:nvSpPr>
            <p:spPr>
              <a:xfrm>
                <a:off x="2278023" y="3920138"/>
                <a:ext cx="334327" cy="897906"/>
              </a:xfrm>
              <a:custGeom>
                <a:avLst/>
                <a:gdLst>
                  <a:gd name="connsiteX0" fmla="*/ 0 w 250031"/>
                  <a:gd name="connsiteY0" fmla="*/ 0 h 671512"/>
                  <a:gd name="connsiteX1" fmla="*/ 250031 w 250031"/>
                  <a:gd name="connsiteY1" fmla="*/ 0 h 671512"/>
                  <a:gd name="connsiteX2" fmla="*/ 250031 w 250031"/>
                  <a:gd name="connsiteY2" fmla="*/ 671513 h 671512"/>
                  <a:gd name="connsiteX3" fmla="*/ 0 w 250031"/>
                  <a:gd name="connsiteY3" fmla="*/ 671513 h 671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31" h="671512">
                    <a:moveTo>
                      <a:pt x="0" y="0"/>
                    </a:moveTo>
                    <a:lnTo>
                      <a:pt x="250031" y="0"/>
                    </a:lnTo>
                    <a:lnTo>
                      <a:pt x="250031" y="671513"/>
                    </a:lnTo>
                    <a:lnTo>
                      <a:pt x="0" y="671513"/>
                    </a:lnTo>
                    <a:close/>
                  </a:path>
                </a:pathLst>
              </a:custGeom>
              <a:solidFill>
                <a:srgbClr val="F35F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7" name="Freeform 1404">
                <a:extLst>
                  <a:ext uri="{FF2B5EF4-FFF2-40B4-BE49-F238E27FC236}">
                    <a16:creationId xmlns:a16="http://schemas.microsoft.com/office/drawing/2014/main" id="{6D038D31-DAF0-2204-1BD4-FDD2AFF19F75}"/>
                  </a:ext>
                </a:extLst>
              </p:cNvPr>
              <p:cNvSpPr/>
              <p:nvPr/>
            </p:nvSpPr>
            <p:spPr>
              <a:xfrm>
                <a:off x="2024953" y="4144679"/>
                <a:ext cx="12736" cy="66865"/>
              </a:xfrm>
              <a:custGeom>
                <a:avLst/>
                <a:gdLst>
                  <a:gd name="connsiteX0" fmla="*/ 0 w 9525"/>
                  <a:gd name="connsiteY0" fmla="*/ 50006 h 50006"/>
                  <a:gd name="connsiteX1" fmla="*/ 0 w 9525"/>
                  <a:gd name="connsiteY1" fmla="*/ 0 h 5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50006">
                    <a:moveTo>
                      <a:pt x="0" y="50006"/>
                    </a:moveTo>
                    <a:lnTo>
                      <a:pt x="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8" name="Freeform 1405">
                <a:extLst>
                  <a:ext uri="{FF2B5EF4-FFF2-40B4-BE49-F238E27FC236}">
                    <a16:creationId xmlns:a16="http://schemas.microsoft.com/office/drawing/2014/main" id="{3C05A137-AD5A-EE81-ABAB-F8C2C25A2518}"/>
                  </a:ext>
                </a:extLst>
              </p:cNvPr>
              <p:cNvSpPr/>
              <p:nvPr/>
            </p:nvSpPr>
            <p:spPr>
              <a:xfrm>
                <a:off x="1986744" y="4144679"/>
                <a:ext cx="76418" cy="12736"/>
              </a:xfrm>
              <a:custGeom>
                <a:avLst/>
                <a:gdLst>
                  <a:gd name="connsiteX0" fmla="*/ 0 w 57150"/>
                  <a:gd name="connsiteY0" fmla="*/ 0 h 9525"/>
                  <a:gd name="connsiteX1" fmla="*/ 57150 w 57150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0" h="9525">
                    <a:moveTo>
                      <a:pt x="0" y="0"/>
                    </a:moveTo>
                    <a:lnTo>
                      <a:pt x="5715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9" name="Freeform 1406">
                <a:extLst>
                  <a:ext uri="{FF2B5EF4-FFF2-40B4-BE49-F238E27FC236}">
                    <a16:creationId xmlns:a16="http://schemas.microsoft.com/office/drawing/2014/main" id="{5EB2F7DC-CE04-5ABD-8555-98EE0F1B0A68}"/>
                  </a:ext>
                </a:extLst>
              </p:cNvPr>
              <p:cNvSpPr/>
              <p:nvPr/>
            </p:nvSpPr>
            <p:spPr>
              <a:xfrm>
                <a:off x="2360809" y="355728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0" name="Freeform 895">
                <a:extLst>
                  <a:ext uri="{FF2B5EF4-FFF2-40B4-BE49-F238E27FC236}">
                    <a16:creationId xmlns:a16="http://schemas.microsoft.com/office/drawing/2014/main" id="{ED9648D6-2FA9-0233-8A56-779FFB67D06A}"/>
                  </a:ext>
                </a:extLst>
              </p:cNvPr>
              <p:cNvSpPr/>
              <p:nvPr/>
            </p:nvSpPr>
            <p:spPr>
              <a:xfrm>
                <a:off x="2411754" y="358823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1" name="Freeform 896">
                <a:extLst>
                  <a:ext uri="{FF2B5EF4-FFF2-40B4-BE49-F238E27FC236}">
                    <a16:creationId xmlns:a16="http://schemas.microsoft.com/office/drawing/2014/main" id="{652D6D29-5E12-293C-EA96-70ABBD4EB302}"/>
                  </a:ext>
                </a:extLst>
              </p:cNvPr>
              <p:cNvSpPr/>
              <p:nvPr/>
            </p:nvSpPr>
            <p:spPr>
              <a:xfrm>
                <a:off x="2470977" y="359485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2" name="Freeform 897">
                <a:extLst>
                  <a:ext uri="{FF2B5EF4-FFF2-40B4-BE49-F238E27FC236}">
                    <a16:creationId xmlns:a16="http://schemas.microsoft.com/office/drawing/2014/main" id="{B3DE0B99-8BA1-C348-FF71-5DFD920924AE}"/>
                  </a:ext>
                </a:extLst>
              </p:cNvPr>
              <p:cNvSpPr/>
              <p:nvPr/>
            </p:nvSpPr>
            <p:spPr>
              <a:xfrm>
                <a:off x="2411754" y="373125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3" name="Freeform 898">
                <a:extLst>
                  <a:ext uri="{FF2B5EF4-FFF2-40B4-BE49-F238E27FC236}">
                    <a16:creationId xmlns:a16="http://schemas.microsoft.com/office/drawing/2014/main" id="{D9C8B2EB-5B74-C108-EA4B-2A224FF5A814}"/>
                  </a:ext>
                </a:extLst>
              </p:cNvPr>
              <p:cNvSpPr/>
              <p:nvPr/>
            </p:nvSpPr>
            <p:spPr>
              <a:xfrm>
                <a:off x="2411754" y="378946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4" name="Freeform 899">
                <a:extLst>
                  <a:ext uri="{FF2B5EF4-FFF2-40B4-BE49-F238E27FC236}">
                    <a16:creationId xmlns:a16="http://schemas.microsoft.com/office/drawing/2014/main" id="{5B66E924-46F5-B9FE-AC17-D5B991EAE739}"/>
                  </a:ext>
                </a:extLst>
              </p:cNvPr>
              <p:cNvSpPr/>
              <p:nvPr/>
            </p:nvSpPr>
            <p:spPr>
              <a:xfrm>
                <a:off x="2360809" y="383085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5" name="Freeform 900">
                <a:extLst>
                  <a:ext uri="{FF2B5EF4-FFF2-40B4-BE49-F238E27FC236}">
                    <a16:creationId xmlns:a16="http://schemas.microsoft.com/office/drawing/2014/main" id="{A9699E4D-0196-AC66-4B59-254D248AB478}"/>
                  </a:ext>
                </a:extLst>
              </p:cNvPr>
              <p:cNvSpPr/>
              <p:nvPr/>
            </p:nvSpPr>
            <p:spPr>
              <a:xfrm>
                <a:off x="2458622" y="381493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6" name="Freeform 901">
                <a:extLst>
                  <a:ext uri="{FF2B5EF4-FFF2-40B4-BE49-F238E27FC236}">
                    <a16:creationId xmlns:a16="http://schemas.microsoft.com/office/drawing/2014/main" id="{8A208071-02FA-EC30-F1FF-872FFDA4355C}"/>
                  </a:ext>
                </a:extLst>
              </p:cNvPr>
              <p:cNvSpPr/>
              <p:nvPr/>
            </p:nvSpPr>
            <p:spPr>
              <a:xfrm>
                <a:off x="2521923" y="384512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7" name="Freeform 902">
                <a:extLst>
                  <a:ext uri="{FF2B5EF4-FFF2-40B4-BE49-F238E27FC236}">
                    <a16:creationId xmlns:a16="http://schemas.microsoft.com/office/drawing/2014/main" id="{32A23409-370C-C6D1-67E8-D57DC25B4D26}"/>
                  </a:ext>
                </a:extLst>
              </p:cNvPr>
              <p:cNvSpPr/>
              <p:nvPr/>
            </p:nvSpPr>
            <p:spPr>
              <a:xfrm>
                <a:off x="2521923" y="378220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8" name="Freeform 903">
                <a:extLst>
                  <a:ext uri="{FF2B5EF4-FFF2-40B4-BE49-F238E27FC236}">
                    <a16:creationId xmlns:a16="http://schemas.microsoft.com/office/drawing/2014/main" id="{9620FC56-D18A-7203-056B-12BDD5956A89}"/>
                  </a:ext>
                </a:extLst>
              </p:cNvPr>
              <p:cNvSpPr/>
              <p:nvPr/>
            </p:nvSpPr>
            <p:spPr>
              <a:xfrm>
                <a:off x="2309864" y="381964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9" name="Freeform 904">
                <a:extLst>
                  <a:ext uri="{FF2B5EF4-FFF2-40B4-BE49-F238E27FC236}">
                    <a16:creationId xmlns:a16="http://schemas.microsoft.com/office/drawing/2014/main" id="{5E3688EB-6359-152B-9156-72D9E567F299}"/>
                  </a:ext>
                </a:extLst>
              </p:cNvPr>
              <p:cNvSpPr/>
              <p:nvPr/>
            </p:nvSpPr>
            <p:spPr>
              <a:xfrm>
                <a:off x="1956432" y="403183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0" name="Freeform 905">
                <a:extLst>
                  <a:ext uri="{FF2B5EF4-FFF2-40B4-BE49-F238E27FC236}">
                    <a16:creationId xmlns:a16="http://schemas.microsoft.com/office/drawing/2014/main" id="{82A6A5FA-788C-2743-3137-D4920A14D9F9}"/>
                  </a:ext>
                </a:extLst>
              </p:cNvPr>
              <p:cNvSpPr/>
              <p:nvPr/>
            </p:nvSpPr>
            <p:spPr>
              <a:xfrm>
                <a:off x="1883071" y="408278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1" name="Freeform 906">
                <a:extLst>
                  <a:ext uri="{FF2B5EF4-FFF2-40B4-BE49-F238E27FC236}">
                    <a16:creationId xmlns:a16="http://schemas.microsoft.com/office/drawing/2014/main" id="{6B1BECEE-F44F-0B41-1F17-116EF6B55FD6}"/>
                  </a:ext>
                </a:extLst>
              </p:cNvPr>
              <p:cNvSpPr/>
              <p:nvPr/>
            </p:nvSpPr>
            <p:spPr>
              <a:xfrm>
                <a:off x="2058322" y="406991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2" name="Freeform 907">
                <a:extLst>
                  <a:ext uri="{FF2B5EF4-FFF2-40B4-BE49-F238E27FC236}">
                    <a16:creationId xmlns:a16="http://schemas.microsoft.com/office/drawing/2014/main" id="{A9B4F145-BD2E-415D-C495-877283E4C110}"/>
                  </a:ext>
                </a:extLst>
              </p:cNvPr>
              <p:cNvSpPr/>
              <p:nvPr/>
            </p:nvSpPr>
            <p:spPr>
              <a:xfrm>
                <a:off x="2099460" y="410048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3" name="Freeform 915">
                <a:extLst>
                  <a:ext uri="{FF2B5EF4-FFF2-40B4-BE49-F238E27FC236}">
                    <a16:creationId xmlns:a16="http://schemas.microsoft.com/office/drawing/2014/main" id="{BE9D3C85-20D8-8916-BA49-878BF7E893C2}"/>
                  </a:ext>
                </a:extLst>
              </p:cNvPr>
              <p:cNvSpPr/>
              <p:nvPr/>
            </p:nvSpPr>
            <p:spPr>
              <a:xfrm>
                <a:off x="2047242" y="428159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4" name="Freeform 916">
                <a:extLst>
                  <a:ext uri="{FF2B5EF4-FFF2-40B4-BE49-F238E27FC236}">
                    <a16:creationId xmlns:a16="http://schemas.microsoft.com/office/drawing/2014/main" id="{086A21AD-C491-C974-121E-0D35119C3AC8}"/>
                  </a:ext>
                </a:extLst>
              </p:cNvPr>
              <p:cNvSpPr/>
              <p:nvPr/>
            </p:nvSpPr>
            <p:spPr>
              <a:xfrm>
                <a:off x="1973881" y="427178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5" name="Freeform 917">
                <a:extLst>
                  <a:ext uri="{FF2B5EF4-FFF2-40B4-BE49-F238E27FC236}">
                    <a16:creationId xmlns:a16="http://schemas.microsoft.com/office/drawing/2014/main" id="{4A6F6497-2786-A04F-1337-04ABE8A979E5}"/>
                  </a:ext>
                </a:extLst>
              </p:cNvPr>
              <p:cNvSpPr/>
              <p:nvPr/>
            </p:nvSpPr>
            <p:spPr>
              <a:xfrm>
                <a:off x="2007377" y="430706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6" name="Freeform 924">
                <a:extLst>
                  <a:ext uri="{FF2B5EF4-FFF2-40B4-BE49-F238E27FC236}">
                    <a16:creationId xmlns:a16="http://schemas.microsoft.com/office/drawing/2014/main" id="{9C9296FD-6A00-AFCA-D561-3BE7726F01D5}"/>
                  </a:ext>
                </a:extLst>
              </p:cNvPr>
              <p:cNvSpPr/>
              <p:nvPr/>
            </p:nvSpPr>
            <p:spPr>
              <a:xfrm>
                <a:off x="1935799" y="431509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7" name="Freeform 925">
                <a:extLst>
                  <a:ext uri="{FF2B5EF4-FFF2-40B4-BE49-F238E27FC236}">
                    <a16:creationId xmlns:a16="http://schemas.microsoft.com/office/drawing/2014/main" id="{5D4E50CA-55F7-C939-E8B5-E0FE403C27B0}"/>
                  </a:ext>
                </a:extLst>
              </p:cNvPr>
              <p:cNvSpPr/>
              <p:nvPr/>
            </p:nvSpPr>
            <p:spPr>
              <a:xfrm>
                <a:off x="2007377" y="428643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8" name="Freeform 926">
                <a:extLst>
                  <a:ext uri="{FF2B5EF4-FFF2-40B4-BE49-F238E27FC236}">
                    <a16:creationId xmlns:a16="http://schemas.microsoft.com/office/drawing/2014/main" id="{553AAC7D-8EAB-EA76-8302-BE7A4307CA4E}"/>
                  </a:ext>
                </a:extLst>
              </p:cNvPr>
              <p:cNvSpPr/>
              <p:nvPr/>
            </p:nvSpPr>
            <p:spPr>
              <a:xfrm>
                <a:off x="2024826" y="410825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9" name="Freeform 931">
                <a:extLst>
                  <a:ext uri="{FF2B5EF4-FFF2-40B4-BE49-F238E27FC236}">
                    <a16:creationId xmlns:a16="http://schemas.microsoft.com/office/drawing/2014/main" id="{DADB01C9-9673-0C4B-589F-2F830468EA2C}"/>
                  </a:ext>
                </a:extLst>
              </p:cNvPr>
              <p:cNvSpPr/>
              <p:nvPr/>
            </p:nvSpPr>
            <p:spPr>
              <a:xfrm>
                <a:off x="1996296" y="410048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0" name="Freeform 959">
                <a:extLst>
                  <a:ext uri="{FF2B5EF4-FFF2-40B4-BE49-F238E27FC236}">
                    <a16:creationId xmlns:a16="http://schemas.microsoft.com/office/drawing/2014/main" id="{8B278B6F-F939-2A72-B896-A330815E9F05}"/>
                  </a:ext>
                </a:extLst>
              </p:cNvPr>
              <p:cNvSpPr/>
              <p:nvPr/>
            </p:nvSpPr>
            <p:spPr>
              <a:xfrm>
                <a:off x="1970824" y="410048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1" name="Freeform 960">
                <a:extLst>
                  <a:ext uri="{FF2B5EF4-FFF2-40B4-BE49-F238E27FC236}">
                    <a16:creationId xmlns:a16="http://schemas.microsoft.com/office/drawing/2014/main" id="{929BD7A8-6299-CE5C-7102-BBBA0EB8BF9E}"/>
                  </a:ext>
                </a:extLst>
              </p:cNvPr>
              <p:cNvSpPr/>
              <p:nvPr/>
            </p:nvSpPr>
            <p:spPr>
              <a:xfrm>
                <a:off x="1930960" y="410825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2" name="Freeform 961">
                <a:extLst>
                  <a:ext uri="{FF2B5EF4-FFF2-40B4-BE49-F238E27FC236}">
                    <a16:creationId xmlns:a16="http://schemas.microsoft.com/office/drawing/2014/main" id="{700C6114-5E58-461A-CA64-796D7E047D28}"/>
                  </a:ext>
                </a:extLst>
              </p:cNvPr>
              <p:cNvSpPr/>
              <p:nvPr/>
            </p:nvSpPr>
            <p:spPr>
              <a:xfrm>
                <a:off x="1883071" y="415142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3" name="Freeform 962">
                <a:extLst>
                  <a:ext uri="{FF2B5EF4-FFF2-40B4-BE49-F238E27FC236}">
                    <a16:creationId xmlns:a16="http://schemas.microsoft.com/office/drawing/2014/main" id="{A14548C1-7085-7FDF-CA1C-252D830C8DB5}"/>
                  </a:ext>
                </a:extLst>
              </p:cNvPr>
              <p:cNvSpPr/>
              <p:nvPr/>
            </p:nvSpPr>
            <p:spPr>
              <a:xfrm>
                <a:off x="1898100" y="412595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4" name="Freeform 963">
                <a:extLst>
                  <a:ext uri="{FF2B5EF4-FFF2-40B4-BE49-F238E27FC236}">
                    <a16:creationId xmlns:a16="http://schemas.microsoft.com/office/drawing/2014/main" id="{D367D2E6-856C-A6E0-8DDD-6E3B8857012E}"/>
                  </a:ext>
                </a:extLst>
              </p:cNvPr>
              <p:cNvSpPr/>
              <p:nvPr/>
            </p:nvSpPr>
            <p:spPr>
              <a:xfrm>
                <a:off x="1923572" y="421167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5" name="Freeform 964">
                <a:extLst>
                  <a:ext uri="{FF2B5EF4-FFF2-40B4-BE49-F238E27FC236}">
                    <a16:creationId xmlns:a16="http://schemas.microsoft.com/office/drawing/2014/main" id="{6523EB40-CBE9-D79A-4D09-7FB2C3EF2958}"/>
                  </a:ext>
                </a:extLst>
              </p:cNvPr>
              <p:cNvSpPr/>
              <p:nvPr/>
            </p:nvSpPr>
            <p:spPr>
              <a:xfrm>
                <a:off x="1917459" y="418441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6" name="Freeform 965">
                <a:extLst>
                  <a:ext uri="{FF2B5EF4-FFF2-40B4-BE49-F238E27FC236}">
                    <a16:creationId xmlns:a16="http://schemas.microsoft.com/office/drawing/2014/main" id="{A5B18E43-2D63-8545-E5BE-4B014DCC5208}"/>
                  </a:ext>
                </a:extLst>
              </p:cNvPr>
              <p:cNvSpPr/>
              <p:nvPr/>
            </p:nvSpPr>
            <p:spPr>
              <a:xfrm>
                <a:off x="1503148" y="423714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7" name="Freeform 966">
                <a:extLst>
                  <a:ext uri="{FF2B5EF4-FFF2-40B4-BE49-F238E27FC236}">
                    <a16:creationId xmlns:a16="http://schemas.microsoft.com/office/drawing/2014/main" id="{77A11306-2886-1715-7BC2-5B2DD538B929}"/>
                  </a:ext>
                </a:extLst>
              </p:cNvPr>
              <p:cNvSpPr/>
              <p:nvPr/>
            </p:nvSpPr>
            <p:spPr>
              <a:xfrm>
                <a:off x="1581477" y="426261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8" name="Freeform 967">
                <a:extLst>
                  <a:ext uri="{FF2B5EF4-FFF2-40B4-BE49-F238E27FC236}">
                    <a16:creationId xmlns:a16="http://schemas.microsoft.com/office/drawing/2014/main" id="{9F1FBEDC-9949-B956-9ECD-6F5ED31B47AF}"/>
                  </a:ext>
                </a:extLst>
              </p:cNvPr>
              <p:cNvSpPr/>
              <p:nvPr/>
            </p:nvSpPr>
            <p:spPr>
              <a:xfrm>
                <a:off x="1616756" y="427178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9" name="Freeform 968">
                <a:extLst>
                  <a:ext uri="{FF2B5EF4-FFF2-40B4-BE49-F238E27FC236}">
                    <a16:creationId xmlns:a16="http://schemas.microsoft.com/office/drawing/2014/main" id="{361056CF-C7A3-8F8B-8F5F-E29392EF43E5}"/>
                  </a:ext>
                </a:extLst>
              </p:cNvPr>
              <p:cNvSpPr/>
              <p:nvPr/>
            </p:nvSpPr>
            <p:spPr>
              <a:xfrm>
                <a:off x="1671012" y="428961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0" name="Freeform 969">
                <a:extLst>
                  <a:ext uri="{FF2B5EF4-FFF2-40B4-BE49-F238E27FC236}">
                    <a16:creationId xmlns:a16="http://schemas.microsoft.com/office/drawing/2014/main" id="{49C78DEC-A2DE-EEFB-6BFB-A3C662F5F1D6}"/>
                  </a:ext>
                </a:extLst>
              </p:cNvPr>
              <p:cNvSpPr/>
              <p:nvPr/>
            </p:nvSpPr>
            <p:spPr>
              <a:xfrm>
                <a:off x="1456661" y="431916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1" name="Freeform 970">
                <a:extLst>
                  <a:ext uri="{FF2B5EF4-FFF2-40B4-BE49-F238E27FC236}">
                    <a16:creationId xmlns:a16="http://schemas.microsoft.com/office/drawing/2014/main" id="{A224DB62-5B4B-B118-5F59-FFB6D3DCAE9D}"/>
                  </a:ext>
                </a:extLst>
              </p:cNvPr>
              <p:cNvSpPr/>
              <p:nvPr/>
            </p:nvSpPr>
            <p:spPr>
              <a:xfrm>
                <a:off x="1490539" y="434947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2" name="Freeform 971">
                <a:extLst>
                  <a:ext uri="{FF2B5EF4-FFF2-40B4-BE49-F238E27FC236}">
                    <a16:creationId xmlns:a16="http://schemas.microsoft.com/office/drawing/2014/main" id="{60741C6C-0622-E525-D5A2-D58DF713E534}"/>
                  </a:ext>
                </a:extLst>
              </p:cNvPr>
              <p:cNvSpPr/>
              <p:nvPr/>
            </p:nvSpPr>
            <p:spPr>
              <a:xfrm>
                <a:off x="1452203" y="438513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3" name="Freeform 972">
                <a:extLst>
                  <a:ext uri="{FF2B5EF4-FFF2-40B4-BE49-F238E27FC236}">
                    <a16:creationId xmlns:a16="http://schemas.microsoft.com/office/drawing/2014/main" id="{C740919C-471B-EEA1-9265-7222813DED68}"/>
                  </a:ext>
                </a:extLst>
              </p:cNvPr>
              <p:cNvSpPr/>
              <p:nvPr/>
            </p:nvSpPr>
            <p:spPr>
              <a:xfrm>
                <a:off x="1528621" y="434947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4" name="Freeform 973">
                <a:extLst>
                  <a:ext uri="{FF2B5EF4-FFF2-40B4-BE49-F238E27FC236}">
                    <a16:creationId xmlns:a16="http://schemas.microsoft.com/office/drawing/2014/main" id="{C86DF0D3-B381-78C7-50F9-8AA1434D63FF}"/>
                  </a:ext>
                </a:extLst>
              </p:cNvPr>
              <p:cNvSpPr/>
              <p:nvPr/>
            </p:nvSpPr>
            <p:spPr>
              <a:xfrm>
                <a:off x="1561862" y="433253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5" name="Freeform 974">
                <a:extLst>
                  <a:ext uri="{FF2B5EF4-FFF2-40B4-BE49-F238E27FC236}">
                    <a16:creationId xmlns:a16="http://schemas.microsoft.com/office/drawing/2014/main" id="{88825E5C-61D1-FF53-D2C7-B0E60B7DC0A1}"/>
                  </a:ext>
                </a:extLst>
              </p:cNvPr>
              <p:cNvSpPr/>
              <p:nvPr/>
            </p:nvSpPr>
            <p:spPr>
              <a:xfrm>
                <a:off x="1591283" y="433253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6" name="Freeform 975">
                <a:extLst>
                  <a:ext uri="{FF2B5EF4-FFF2-40B4-BE49-F238E27FC236}">
                    <a16:creationId xmlns:a16="http://schemas.microsoft.com/office/drawing/2014/main" id="{0615FFED-2F63-7891-8D70-62EF5A2DD56A}"/>
                  </a:ext>
                </a:extLst>
              </p:cNvPr>
              <p:cNvSpPr/>
              <p:nvPr/>
            </p:nvSpPr>
            <p:spPr>
              <a:xfrm>
                <a:off x="1627200" y="434947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7" name="Freeform 976">
                <a:extLst>
                  <a:ext uri="{FF2B5EF4-FFF2-40B4-BE49-F238E27FC236}">
                    <a16:creationId xmlns:a16="http://schemas.microsoft.com/office/drawing/2014/main" id="{01EC1FE1-FEF8-9166-67B6-4F76ED3F76A7}"/>
                  </a:ext>
                </a:extLst>
              </p:cNvPr>
              <p:cNvSpPr/>
              <p:nvPr/>
            </p:nvSpPr>
            <p:spPr>
              <a:xfrm>
                <a:off x="1671012" y="435368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8" name="Freeform 977">
                <a:extLst>
                  <a:ext uri="{FF2B5EF4-FFF2-40B4-BE49-F238E27FC236}">
                    <a16:creationId xmlns:a16="http://schemas.microsoft.com/office/drawing/2014/main" id="{D44DA83C-F84C-C012-9812-EE164F516FF2}"/>
                  </a:ext>
                </a:extLst>
              </p:cNvPr>
              <p:cNvSpPr/>
              <p:nvPr/>
            </p:nvSpPr>
            <p:spPr>
              <a:xfrm>
                <a:off x="1627200" y="441787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9" name="Freeform 978">
                <a:extLst>
                  <a:ext uri="{FF2B5EF4-FFF2-40B4-BE49-F238E27FC236}">
                    <a16:creationId xmlns:a16="http://schemas.microsoft.com/office/drawing/2014/main" id="{17EBFA62-9500-DCE8-CFEA-21EC04230C31}"/>
                  </a:ext>
                </a:extLst>
              </p:cNvPr>
              <p:cNvSpPr/>
              <p:nvPr/>
            </p:nvSpPr>
            <p:spPr>
              <a:xfrm>
                <a:off x="1495506" y="442564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0" name="Freeform 979">
                <a:extLst>
                  <a:ext uri="{FF2B5EF4-FFF2-40B4-BE49-F238E27FC236}">
                    <a16:creationId xmlns:a16="http://schemas.microsoft.com/office/drawing/2014/main" id="{C2B9778B-CEBD-2973-AF43-42ECDAD5849D}"/>
                  </a:ext>
                </a:extLst>
              </p:cNvPr>
              <p:cNvSpPr/>
              <p:nvPr/>
            </p:nvSpPr>
            <p:spPr>
              <a:xfrm>
                <a:off x="1546452" y="440730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1" name="Freeform 980">
                <a:extLst>
                  <a:ext uri="{FF2B5EF4-FFF2-40B4-BE49-F238E27FC236}">
                    <a16:creationId xmlns:a16="http://schemas.microsoft.com/office/drawing/2014/main" id="{C00D3E77-5F8E-2C37-D2CB-5189707D3B9D}"/>
                  </a:ext>
                </a:extLst>
              </p:cNvPr>
              <p:cNvSpPr/>
              <p:nvPr/>
            </p:nvSpPr>
            <p:spPr>
              <a:xfrm>
                <a:off x="1587335" y="446512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2" name="Freeform 981">
                <a:extLst>
                  <a:ext uri="{FF2B5EF4-FFF2-40B4-BE49-F238E27FC236}">
                    <a16:creationId xmlns:a16="http://schemas.microsoft.com/office/drawing/2014/main" id="{83242384-7B0E-2716-4E36-B22F96FB79F6}"/>
                  </a:ext>
                </a:extLst>
              </p:cNvPr>
              <p:cNvSpPr/>
              <p:nvPr/>
            </p:nvSpPr>
            <p:spPr>
              <a:xfrm>
                <a:off x="1546452" y="447658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3" name="Freeform 982">
                <a:extLst>
                  <a:ext uri="{FF2B5EF4-FFF2-40B4-BE49-F238E27FC236}">
                    <a16:creationId xmlns:a16="http://schemas.microsoft.com/office/drawing/2014/main" id="{2A7871AE-1431-BB1A-78B1-043F42DE0B56}"/>
                  </a:ext>
                </a:extLst>
              </p:cNvPr>
              <p:cNvSpPr/>
              <p:nvPr/>
            </p:nvSpPr>
            <p:spPr>
              <a:xfrm>
                <a:off x="1499200" y="450205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4" name="Freeform 983">
                <a:extLst>
                  <a:ext uri="{FF2B5EF4-FFF2-40B4-BE49-F238E27FC236}">
                    <a16:creationId xmlns:a16="http://schemas.microsoft.com/office/drawing/2014/main" id="{99C71BC9-ED34-21E8-7347-A6EDC6E28712}"/>
                  </a:ext>
                </a:extLst>
              </p:cNvPr>
              <p:cNvSpPr/>
              <p:nvPr/>
            </p:nvSpPr>
            <p:spPr>
              <a:xfrm>
                <a:off x="1499200" y="456484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5" name="Freeform 984">
                <a:extLst>
                  <a:ext uri="{FF2B5EF4-FFF2-40B4-BE49-F238E27FC236}">
                    <a16:creationId xmlns:a16="http://schemas.microsoft.com/office/drawing/2014/main" id="{38F2234C-1C1C-5AD0-7383-BFFEBCE676A1}"/>
                  </a:ext>
                </a:extLst>
              </p:cNvPr>
              <p:cNvSpPr/>
              <p:nvPr/>
            </p:nvSpPr>
            <p:spPr>
              <a:xfrm>
                <a:off x="1581477" y="453097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6" name="Freeform 985">
                <a:extLst>
                  <a:ext uri="{FF2B5EF4-FFF2-40B4-BE49-F238E27FC236}">
                    <a16:creationId xmlns:a16="http://schemas.microsoft.com/office/drawing/2014/main" id="{ED0DD244-6F96-B15C-E536-1EABD5B36928}"/>
                  </a:ext>
                </a:extLst>
              </p:cNvPr>
              <p:cNvSpPr/>
              <p:nvPr/>
            </p:nvSpPr>
            <p:spPr>
              <a:xfrm>
                <a:off x="1627200" y="451606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7" name="Freeform 986">
                <a:extLst>
                  <a:ext uri="{FF2B5EF4-FFF2-40B4-BE49-F238E27FC236}">
                    <a16:creationId xmlns:a16="http://schemas.microsoft.com/office/drawing/2014/main" id="{4D54FA08-A008-F753-A90F-E361D0A684B4}"/>
                  </a:ext>
                </a:extLst>
              </p:cNvPr>
              <p:cNvSpPr/>
              <p:nvPr/>
            </p:nvSpPr>
            <p:spPr>
              <a:xfrm>
                <a:off x="1996296" y="422275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8" name="Freeform 987">
                <a:extLst>
                  <a:ext uri="{FF2B5EF4-FFF2-40B4-BE49-F238E27FC236}">
                    <a16:creationId xmlns:a16="http://schemas.microsoft.com/office/drawing/2014/main" id="{98A22E33-ACC5-A6AF-9D7F-0ADE6AF30DB3}"/>
                  </a:ext>
                </a:extLst>
              </p:cNvPr>
              <p:cNvSpPr/>
              <p:nvPr/>
            </p:nvSpPr>
            <p:spPr>
              <a:xfrm>
                <a:off x="1999353" y="417180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9" name="Freeform 988">
                <a:extLst>
                  <a:ext uri="{FF2B5EF4-FFF2-40B4-BE49-F238E27FC236}">
                    <a16:creationId xmlns:a16="http://schemas.microsoft.com/office/drawing/2014/main" id="{A227A5E0-9AAE-0391-91E8-DFD4022E2C7D}"/>
                  </a:ext>
                </a:extLst>
              </p:cNvPr>
              <p:cNvSpPr/>
              <p:nvPr/>
            </p:nvSpPr>
            <p:spPr>
              <a:xfrm>
                <a:off x="1981905" y="417180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0" name="Freeform 989">
                <a:extLst>
                  <a:ext uri="{FF2B5EF4-FFF2-40B4-BE49-F238E27FC236}">
                    <a16:creationId xmlns:a16="http://schemas.microsoft.com/office/drawing/2014/main" id="{8BDA0DF9-3D49-AC25-6709-7644A5B3566D}"/>
                  </a:ext>
                </a:extLst>
              </p:cNvPr>
              <p:cNvSpPr/>
              <p:nvPr/>
            </p:nvSpPr>
            <p:spPr>
              <a:xfrm>
                <a:off x="2058322" y="415894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1" name="Freeform 990">
                <a:extLst>
                  <a:ext uri="{FF2B5EF4-FFF2-40B4-BE49-F238E27FC236}">
                    <a16:creationId xmlns:a16="http://schemas.microsoft.com/office/drawing/2014/main" id="{2168B1A9-385A-242F-AF7E-7926B65A977F}"/>
                  </a:ext>
                </a:extLst>
              </p:cNvPr>
              <p:cNvSpPr/>
              <p:nvPr/>
            </p:nvSpPr>
            <p:spPr>
              <a:xfrm>
                <a:off x="2095003" y="418619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2" name="Freeform 993">
                <a:extLst>
                  <a:ext uri="{FF2B5EF4-FFF2-40B4-BE49-F238E27FC236}">
                    <a16:creationId xmlns:a16="http://schemas.microsoft.com/office/drawing/2014/main" id="{7E95090D-D9E0-F348-A7FE-69DD36F93389}"/>
                  </a:ext>
                </a:extLst>
              </p:cNvPr>
              <p:cNvSpPr/>
              <p:nvPr/>
            </p:nvSpPr>
            <p:spPr>
              <a:xfrm>
                <a:off x="2411754" y="387059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3" name="Freeform 994">
                <a:extLst>
                  <a:ext uri="{FF2B5EF4-FFF2-40B4-BE49-F238E27FC236}">
                    <a16:creationId xmlns:a16="http://schemas.microsoft.com/office/drawing/2014/main" id="{C7C1A248-B72B-F112-4021-56DCC94A299A}"/>
                  </a:ext>
                </a:extLst>
              </p:cNvPr>
              <p:cNvSpPr/>
              <p:nvPr/>
            </p:nvSpPr>
            <p:spPr>
              <a:xfrm>
                <a:off x="2360809" y="389606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4" name="Freeform 995">
                <a:extLst>
                  <a:ext uri="{FF2B5EF4-FFF2-40B4-BE49-F238E27FC236}">
                    <a16:creationId xmlns:a16="http://schemas.microsoft.com/office/drawing/2014/main" id="{32CB29D6-5770-4757-045C-7C7E71A04C06}"/>
                  </a:ext>
                </a:extLst>
              </p:cNvPr>
              <p:cNvSpPr/>
              <p:nvPr/>
            </p:nvSpPr>
            <p:spPr>
              <a:xfrm>
                <a:off x="2407679" y="3941026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5" name="Freeform 996">
                <a:extLst>
                  <a:ext uri="{FF2B5EF4-FFF2-40B4-BE49-F238E27FC236}">
                    <a16:creationId xmlns:a16="http://schemas.microsoft.com/office/drawing/2014/main" id="{94DF7D3A-E2F8-C9E1-03E3-E86E0DEF6451}"/>
                  </a:ext>
                </a:extLst>
              </p:cNvPr>
              <p:cNvSpPr/>
              <p:nvPr/>
            </p:nvSpPr>
            <p:spPr>
              <a:xfrm>
                <a:off x="2415830" y="3909949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6" name="Freeform 997">
                <a:extLst>
                  <a:ext uri="{FF2B5EF4-FFF2-40B4-BE49-F238E27FC236}">
                    <a16:creationId xmlns:a16="http://schemas.microsoft.com/office/drawing/2014/main" id="{54D87564-0169-3877-EA2B-F197EAFA86B3}"/>
                  </a:ext>
                </a:extLst>
              </p:cNvPr>
              <p:cNvSpPr/>
              <p:nvPr/>
            </p:nvSpPr>
            <p:spPr>
              <a:xfrm>
                <a:off x="2470977" y="395363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7" name="Freeform 998">
                <a:extLst>
                  <a:ext uri="{FF2B5EF4-FFF2-40B4-BE49-F238E27FC236}">
                    <a16:creationId xmlns:a16="http://schemas.microsoft.com/office/drawing/2014/main" id="{D72B3E17-4772-6C91-6852-5BD8411D9202}"/>
                  </a:ext>
                </a:extLst>
              </p:cNvPr>
              <p:cNvSpPr/>
              <p:nvPr/>
            </p:nvSpPr>
            <p:spPr>
              <a:xfrm>
                <a:off x="2360809" y="399349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8" name="Freeform 999">
                <a:extLst>
                  <a:ext uri="{FF2B5EF4-FFF2-40B4-BE49-F238E27FC236}">
                    <a16:creationId xmlns:a16="http://schemas.microsoft.com/office/drawing/2014/main" id="{BF164E92-DCD8-E3C9-2823-3D8EEE913109}"/>
                  </a:ext>
                </a:extLst>
              </p:cNvPr>
              <p:cNvSpPr/>
              <p:nvPr/>
            </p:nvSpPr>
            <p:spPr>
              <a:xfrm>
                <a:off x="2419650" y="401897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9" name="Freeform 1000">
                <a:extLst>
                  <a:ext uri="{FF2B5EF4-FFF2-40B4-BE49-F238E27FC236}">
                    <a16:creationId xmlns:a16="http://schemas.microsoft.com/office/drawing/2014/main" id="{7B81F107-D9DC-2BC2-126A-370F90EDD2A3}"/>
                  </a:ext>
                </a:extLst>
              </p:cNvPr>
              <p:cNvSpPr/>
              <p:nvPr/>
            </p:nvSpPr>
            <p:spPr>
              <a:xfrm>
                <a:off x="2470977" y="404444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0" name="Freeform 1001">
                <a:extLst>
                  <a:ext uri="{FF2B5EF4-FFF2-40B4-BE49-F238E27FC236}">
                    <a16:creationId xmlns:a16="http://schemas.microsoft.com/office/drawing/2014/main" id="{C83FC179-BC18-9FE2-E287-644D2D5DE387}"/>
                  </a:ext>
                </a:extLst>
              </p:cNvPr>
              <p:cNvSpPr/>
              <p:nvPr/>
            </p:nvSpPr>
            <p:spPr>
              <a:xfrm>
                <a:off x="2411754" y="408583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1" name="Freeform 1002">
                <a:extLst>
                  <a:ext uri="{FF2B5EF4-FFF2-40B4-BE49-F238E27FC236}">
                    <a16:creationId xmlns:a16="http://schemas.microsoft.com/office/drawing/2014/main" id="{73C55748-2338-D1F6-C3B2-35678293D8A9}"/>
                  </a:ext>
                </a:extLst>
              </p:cNvPr>
              <p:cNvSpPr/>
              <p:nvPr/>
            </p:nvSpPr>
            <p:spPr>
              <a:xfrm>
                <a:off x="2445123" y="416225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2" name="Freeform 1003">
                <a:extLst>
                  <a:ext uri="{FF2B5EF4-FFF2-40B4-BE49-F238E27FC236}">
                    <a16:creationId xmlns:a16="http://schemas.microsoft.com/office/drawing/2014/main" id="{580E532B-A694-7831-27B7-28B1A32CFA4A}"/>
                  </a:ext>
                </a:extLst>
              </p:cNvPr>
              <p:cNvSpPr/>
              <p:nvPr/>
            </p:nvSpPr>
            <p:spPr>
              <a:xfrm>
                <a:off x="2394177" y="418619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3" name="Freeform 1004">
                <a:extLst>
                  <a:ext uri="{FF2B5EF4-FFF2-40B4-BE49-F238E27FC236}">
                    <a16:creationId xmlns:a16="http://schemas.microsoft.com/office/drawing/2014/main" id="{A89A6738-CD2D-A228-45C1-541738DED1C8}"/>
                  </a:ext>
                </a:extLst>
              </p:cNvPr>
              <p:cNvSpPr/>
              <p:nvPr/>
            </p:nvSpPr>
            <p:spPr>
              <a:xfrm>
                <a:off x="3911449" y="4235361"/>
                <a:ext cx="334327" cy="582683"/>
              </a:xfrm>
              <a:custGeom>
                <a:avLst/>
                <a:gdLst>
                  <a:gd name="connsiteX0" fmla="*/ 0 w 250031"/>
                  <a:gd name="connsiteY0" fmla="*/ 0 h 435768"/>
                  <a:gd name="connsiteX1" fmla="*/ 250031 w 250031"/>
                  <a:gd name="connsiteY1" fmla="*/ 0 h 435768"/>
                  <a:gd name="connsiteX2" fmla="*/ 250031 w 250031"/>
                  <a:gd name="connsiteY2" fmla="*/ 435769 h 435768"/>
                  <a:gd name="connsiteX3" fmla="*/ 0 w 250031"/>
                  <a:gd name="connsiteY3" fmla="*/ 435769 h 435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31" h="435768">
                    <a:moveTo>
                      <a:pt x="0" y="0"/>
                    </a:moveTo>
                    <a:lnTo>
                      <a:pt x="250031" y="0"/>
                    </a:lnTo>
                    <a:lnTo>
                      <a:pt x="250031" y="435769"/>
                    </a:lnTo>
                    <a:lnTo>
                      <a:pt x="0" y="435769"/>
                    </a:lnTo>
                    <a:close/>
                  </a:path>
                </a:pathLst>
              </a:custGeom>
              <a:solidFill>
                <a:srgbClr val="28AB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4" name="Freeform 1005">
                <a:extLst>
                  <a:ext uri="{FF2B5EF4-FFF2-40B4-BE49-F238E27FC236}">
                    <a16:creationId xmlns:a16="http://schemas.microsoft.com/office/drawing/2014/main" id="{51967295-16E0-F32A-D280-5CC3A719AB11}"/>
                  </a:ext>
                </a:extLst>
              </p:cNvPr>
              <p:cNvSpPr/>
              <p:nvPr/>
            </p:nvSpPr>
            <p:spPr>
              <a:xfrm>
                <a:off x="4331745" y="3910586"/>
                <a:ext cx="334327" cy="907459"/>
              </a:xfrm>
              <a:custGeom>
                <a:avLst/>
                <a:gdLst>
                  <a:gd name="connsiteX0" fmla="*/ 0 w 250031"/>
                  <a:gd name="connsiteY0" fmla="*/ 0 h 678656"/>
                  <a:gd name="connsiteX1" fmla="*/ 250031 w 250031"/>
                  <a:gd name="connsiteY1" fmla="*/ 0 h 678656"/>
                  <a:gd name="connsiteX2" fmla="*/ 250031 w 250031"/>
                  <a:gd name="connsiteY2" fmla="*/ 678656 h 678656"/>
                  <a:gd name="connsiteX3" fmla="*/ 0 w 250031"/>
                  <a:gd name="connsiteY3" fmla="*/ 678656 h 67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31" h="678656">
                    <a:moveTo>
                      <a:pt x="0" y="0"/>
                    </a:moveTo>
                    <a:lnTo>
                      <a:pt x="250031" y="0"/>
                    </a:lnTo>
                    <a:lnTo>
                      <a:pt x="250031" y="678656"/>
                    </a:lnTo>
                    <a:lnTo>
                      <a:pt x="0" y="678656"/>
                    </a:lnTo>
                    <a:close/>
                  </a:path>
                </a:pathLst>
              </a:custGeom>
              <a:solidFill>
                <a:srgbClr val="590995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5" name="Freeform 1006">
                <a:extLst>
                  <a:ext uri="{FF2B5EF4-FFF2-40B4-BE49-F238E27FC236}">
                    <a16:creationId xmlns:a16="http://schemas.microsoft.com/office/drawing/2014/main" id="{EEC41F8F-87C9-A8AF-F2BA-A66C5D5674C6}"/>
                  </a:ext>
                </a:extLst>
              </p:cNvPr>
              <p:cNvSpPr/>
              <p:nvPr/>
            </p:nvSpPr>
            <p:spPr>
              <a:xfrm>
                <a:off x="4761595" y="3690886"/>
                <a:ext cx="334327" cy="1117606"/>
              </a:xfrm>
              <a:custGeom>
                <a:avLst/>
                <a:gdLst>
                  <a:gd name="connsiteX0" fmla="*/ 0 w 250031"/>
                  <a:gd name="connsiteY0" fmla="*/ 0 h 835818"/>
                  <a:gd name="connsiteX1" fmla="*/ 250031 w 250031"/>
                  <a:gd name="connsiteY1" fmla="*/ 0 h 835818"/>
                  <a:gd name="connsiteX2" fmla="*/ 250031 w 250031"/>
                  <a:gd name="connsiteY2" fmla="*/ 835819 h 835818"/>
                  <a:gd name="connsiteX3" fmla="*/ 0 w 250031"/>
                  <a:gd name="connsiteY3" fmla="*/ 835819 h 83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31" h="835818">
                    <a:moveTo>
                      <a:pt x="0" y="0"/>
                    </a:moveTo>
                    <a:lnTo>
                      <a:pt x="250031" y="0"/>
                    </a:lnTo>
                    <a:lnTo>
                      <a:pt x="250031" y="835819"/>
                    </a:lnTo>
                    <a:lnTo>
                      <a:pt x="0" y="835819"/>
                    </a:lnTo>
                    <a:close/>
                  </a:path>
                </a:pathLst>
              </a:custGeom>
              <a:solidFill>
                <a:srgbClr val="F35F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6" name="Freeform 1007">
                <a:extLst>
                  <a:ext uri="{FF2B5EF4-FFF2-40B4-BE49-F238E27FC236}">
                    <a16:creationId xmlns:a16="http://schemas.microsoft.com/office/drawing/2014/main" id="{0108E8C3-4E9F-95F8-1BB9-E7CAB4730676}"/>
                  </a:ext>
                </a:extLst>
              </p:cNvPr>
              <p:cNvSpPr/>
              <p:nvPr/>
            </p:nvSpPr>
            <p:spPr>
              <a:xfrm>
                <a:off x="4928821" y="3619307"/>
                <a:ext cx="12736" cy="105074"/>
              </a:xfrm>
              <a:custGeom>
                <a:avLst/>
                <a:gdLst>
                  <a:gd name="connsiteX0" fmla="*/ 0 w 9525"/>
                  <a:gd name="connsiteY0" fmla="*/ 78581 h 78581"/>
                  <a:gd name="connsiteX1" fmla="*/ 0 w 9525"/>
                  <a:gd name="connsiteY1" fmla="*/ 0 h 7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78581">
                    <a:moveTo>
                      <a:pt x="0" y="78581"/>
                    </a:moveTo>
                    <a:lnTo>
                      <a:pt x="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7" name="Freeform 1008">
                <a:extLst>
                  <a:ext uri="{FF2B5EF4-FFF2-40B4-BE49-F238E27FC236}">
                    <a16:creationId xmlns:a16="http://schemas.microsoft.com/office/drawing/2014/main" id="{DB908211-9089-B872-6903-3273555455A4}"/>
                  </a:ext>
                </a:extLst>
              </p:cNvPr>
              <p:cNvSpPr/>
              <p:nvPr/>
            </p:nvSpPr>
            <p:spPr>
              <a:xfrm>
                <a:off x="4890613" y="3619307"/>
                <a:ext cx="76418" cy="12736"/>
              </a:xfrm>
              <a:custGeom>
                <a:avLst/>
                <a:gdLst>
                  <a:gd name="connsiteX0" fmla="*/ 0 w 57150"/>
                  <a:gd name="connsiteY0" fmla="*/ 0 h 9525"/>
                  <a:gd name="connsiteX1" fmla="*/ 57150 w 57150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0" h="9525">
                    <a:moveTo>
                      <a:pt x="0" y="0"/>
                    </a:moveTo>
                    <a:lnTo>
                      <a:pt x="5715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8" name="Freeform 1009">
                <a:extLst>
                  <a:ext uri="{FF2B5EF4-FFF2-40B4-BE49-F238E27FC236}">
                    <a16:creationId xmlns:a16="http://schemas.microsoft.com/office/drawing/2014/main" id="{354A5957-E861-0D2C-AABD-3760A91396F1}"/>
                  </a:ext>
                </a:extLst>
              </p:cNvPr>
              <p:cNvSpPr/>
              <p:nvPr/>
            </p:nvSpPr>
            <p:spPr>
              <a:xfrm>
                <a:off x="4890613" y="3724382"/>
                <a:ext cx="76418" cy="12736"/>
              </a:xfrm>
              <a:custGeom>
                <a:avLst/>
                <a:gdLst>
                  <a:gd name="connsiteX0" fmla="*/ 0 w 57150"/>
                  <a:gd name="connsiteY0" fmla="*/ 0 h 9525"/>
                  <a:gd name="connsiteX1" fmla="*/ 57150 w 57150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0" h="9525">
                    <a:moveTo>
                      <a:pt x="0" y="0"/>
                    </a:moveTo>
                    <a:lnTo>
                      <a:pt x="5715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9" name="Freeform 1010">
                <a:extLst>
                  <a:ext uri="{FF2B5EF4-FFF2-40B4-BE49-F238E27FC236}">
                    <a16:creationId xmlns:a16="http://schemas.microsoft.com/office/drawing/2014/main" id="{F56A4EC0-8775-9FC3-18A3-5EE72EB6D881}"/>
                  </a:ext>
                </a:extLst>
              </p:cNvPr>
              <p:cNvSpPr/>
              <p:nvPr/>
            </p:nvSpPr>
            <p:spPr>
              <a:xfrm>
                <a:off x="4495788" y="3858112"/>
                <a:ext cx="12736" cy="85969"/>
              </a:xfrm>
              <a:custGeom>
                <a:avLst/>
                <a:gdLst>
                  <a:gd name="connsiteX0" fmla="*/ 0 w 9525"/>
                  <a:gd name="connsiteY0" fmla="*/ 64294 h 64293"/>
                  <a:gd name="connsiteX1" fmla="*/ 0 w 9525"/>
                  <a:gd name="connsiteY1" fmla="*/ 0 h 64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4293">
                    <a:moveTo>
                      <a:pt x="0" y="64294"/>
                    </a:moveTo>
                    <a:lnTo>
                      <a:pt x="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0" name="Freeform 1011">
                <a:extLst>
                  <a:ext uri="{FF2B5EF4-FFF2-40B4-BE49-F238E27FC236}">
                    <a16:creationId xmlns:a16="http://schemas.microsoft.com/office/drawing/2014/main" id="{CDD086F4-9A29-A218-3F12-F6B9C1162E37}"/>
                  </a:ext>
                </a:extLst>
              </p:cNvPr>
              <p:cNvSpPr/>
              <p:nvPr/>
            </p:nvSpPr>
            <p:spPr>
              <a:xfrm>
                <a:off x="4457580" y="3858112"/>
                <a:ext cx="76418" cy="12736"/>
              </a:xfrm>
              <a:custGeom>
                <a:avLst/>
                <a:gdLst>
                  <a:gd name="connsiteX0" fmla="*/ 0 w 57150"/>
                  <a:gd name="connsiteY0" fmla="*/ 0 h 9525"/>
                  <a:gd name="connsiteX1" fmla="*/ 57150 w 57150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0" h="9525">
                    <a:moveTo>
                      <a:pt x="0" y="0"/>
                    </a:moveTo>
                    <a:lnTo>
                      <a:pt x="5715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1" name="Freeform 1012">
                <a:extLst>
                  <a:ext uri="{FF2B5EF4-FFF2-40B4-BE49-F238E27FC236}">
                    <a16:creationId xmlns:a16="http://schemas.microsoft.com/office/drawing/2014/main" id="{9AAC5EF6-89C4-94EC-B050-973DDE0C969B}"/>
                  </a:ext>
                </a:extLst>
              </p:cNvPr>
              <p:cNvSpPr/>
              <p:nvPr/>
            </p:nvSpPr>
            <p:spPr>
              <a:xfrm>
                <a:off x="4457580" y="3944083"/>
                <a:ext cx="76418" cy="12736"/>
              </a:xfrm>
              <a:custGeom>
                <a:avLst/>
                <a:gdLst>
                  <a:gd name="connsiteX0" fmla="*/ 0 w 57150"/>
                  <a:gd name="connsiteY0" fmla="*/ 0 h 9525"/>
                  <a:gd name="connsiteX1" fmla="*/ 57150 w 57150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0" h="9525">
                    <a:moveTo>
                      <a:pt x="0" y="0"/>
                    </a:moveTo>
                    <a:lnTo>
                      <a:pt x="5715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2" name="Freeform 1013">
                <a:extLst>
                  <a:ext uri="{FF2B5EF4-FFF2-40B4-BE49-F238E27FC236}">
                    <a16:creationId xmlns:a16="http://schemas.microsoft.com/office/drawing/2014/main" id="{AED8266A-D87E-262D-66D7-10EF87990862}"/>
                  </a:ext>
                </a:extLst>
              </p:cNvPr>
              <p:cNvSpPr/>
              <p:nvPr/>
            </p:nvSpPr>
            <p:spPr>
              <a:xfrm>
                <a:off x="4075492" y="4182888"/>
                <a:ext cx="12736" cy="85969"/>
              </a:xfrm>
              <a:custGeom>
                <a:avLst/>
                <a:gdLst>
                  <a:gd name="connsiteX0" fmla="*/ 0 w 9525"/>
                  <a:gd name="connsiteY0" fmla="*/ 64294 h 64293"/>
                  <a:gd name="connsiteX1" fmla="*/ 0 w 9525"/>
                  <a:gd name="connsiteY1" fmla="*/ 0 h 64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64293">
                    <a:moveTo>
                      <a:pt x="0" y="64294"/>
                    </a:moveTo>
                    <a:lnTo>
                      <a:pt x="0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3" name="Freeform 1014">
                <a:extLst>
                  <a:ext uri="{FF2B5EF4-FFF2-40B4-BE49-F238E27FC236}">
                    <a16:creationId xmlns:a16="http://schemas.microsoft.com/office/drawing/2014/main" id="{B74784B3-8514-F504-2005-CAE0F3BABF72}"/>
                  </a:ext>
                </a:extLst>
              </p:cNvPr>
              <p:cNvSpPr/>
              <p:nvPr/>
            </p:nvSpPr>
            <p:spPr>
              <a:xfrm>
                <a:off x="4037283" y="4182888"/>
                <a:ext cx="66865" cy="12736"/>
              </a:xfrm>
              <a:custGeom>
                <a:avLst/>
                <a:gdLst>
                  <a:gd name="connsiteX0" fmla="*/ 0 w 50006"/>
                  <a:gd name="connsiteY0" fmla="*/ 0 h 9525"/>
                  <a:gd name="connsiteX1" fmla="*/ 50006 w 50006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006" h="9525">
                    <a:moveTo>
                      <a:pt x="0" y="0"/>
                    </a:moveTo>
                    <a:lnTo>
                      <a:pt x="50006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4" name="Freeform 1015">
                <a:extLst>
                  <a:ext uri="{FF2B5EF4-FFF2-40B4-BE49-F238E27FC236}">
                    <a16:creationId xmlns:a16="http://schemas.microsoft.com/office/drawing/2014/main" id="{2CD59A7D-1BA5-00DB-1539-A3CE7E9D3215}"/>
                  </a:ext>
                </a:extLst>
              </p:cNvPr>
              <p:cNvSpPr/>
              <p:nvPr/>
            </p:nvSpPr>
            <p:spPr>
              <a:xfrm>
                <a:off x="4037283" y="4268857"/>
                <a:ext cx="66865" cy="12736"/>
              </a:xfrm>
              <a:custGeom>
                <a:avLst/>
                <a:gdLst>
                  <a:gd name="connsiteX0" fmla="*/ 0 w 50006"/>
                  <a:gd name="connsiteY0" fmla="*/ 0 h 9525"/>
                  <a:gd name="connsiteX1" fmla="*/ 50006 w 50006"/>
                  <a:gd name="connsiteY1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006" h="9525">
                    <a:moveTo>
                      <a:pt x="0" y="0"/>
                    </a:moveTo>
                    <a:lnTo>
                      <a:pt x="50006" y="0"/>
                    </a:lnTo>
                  </a:path>
                </a:pathLst>
              </a:custGeom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5" name="Freeform 1016">
                <a:extLst>
                  <a:ext uri="{FF2B5EF4-FFF2-40B4-BE49-F238E27FC236}">
                    <a16:creationId xmlns:a16="http://schemas.microsoft.com/office/drawing/2014/main" id="{7E448156-CA88-564F-FF89-459E1E18ACFA}"/>
                  </a:ext>
                </a:extLst>
              </p:cNvPr>
              <p:cNvSpPr/>
              <p:nvPr/>
            </p:nvSpPr>
            <p:spPr>
              <a:xfrm>
                <a:off x="4078675" y="2931549"/>
                <a:ext cx="439401" cy="57313"/>
              </a:xfrm>
              <a:custGeom>
                <a:avLst/>
                <a:gdLst>
                  <a:gd name="connsiteX0" fmla="*/ 0 w 328612"/>
                  <a:gd name="connsiteY0" fmla="*/ 42863 h 42862"/>
                  <a:gd name="connsiteX1" fmla="*/ 0 w 328612"/>
                  <a:gd name="connsiteY1" fmla="*/ 0 h 42862"/>
                  <a:gd name="connsiteX2" fmla="*/ 328613 w 328612"/>
                  <a:gd name="connsiteY2" fmla="*/ 0 h 42862"/>
                  <a:gd name="connsiteX3" fmla="*/ 328613 w 328612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42862">
                    <a:moveTo>
                      <a:pt x="0" y="42863"/>
                    </a:moveTo>
                    <a:lnTo>
                      <a:pt x="0" y="0"/>
                    </a:lnTo>
                    <a:lnTo>
                      <a:pt x="328613" y="0"/>
                    </a:lnTo>
                    <a:lnTo>
                      <a:pt x="328613" y="42863"/>
                    </a:lnTo>
                  </a:path>
                </a:pathLst>
              </a:custGeom>
              <a:noFill/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6" name="Freeform 1017">
                <a:extLst>
                  <a:ext uri="{FF2B5EF4-FFF2-40B4-BE49-F238E27FC236}">
                    <a16:creationId xmlns:a16="http://schemas.microsoft.com/office/drawing/2014/main" id="{66C16457-8514-EC05-0686-974CA10D075B}"/>
                  </a:ext>
                </a:extLst>
              </p:cNvPr>
              <p:cNvSpPr/>
              <p:nvPr/>
            </p:nvSpPr>
            <p:spPr>
              <a:xfrm>
                <a:off x="4508525" y="2759610"/>
                <a:ext cx="420297" cy="57313"/>
              </a:xfrm>
              <a:custGeom>
                <a:avLst/>
                <a:gdLst>
                  <a:gd name="connsiteX0" fmla="*/ 0 w 314325"/>
                  <a:gd name="connsiteY0" fmla="*/ 42863 h 42862"/>
                  <a:gd name="connsiteX1" fmla="*/ 0 w 314325"/>
                  <a:gd name="connsiteY1" fmla="*/ 0 h 42862"/>
                  <a:gd name="connsiteX2" fmla="*/ 314325 w 314325"/>
                  <a:gd name="connsiteY2" fmla="*/ 0 h 42862"/>
                  <a:gd name="connsiteX3" fmla="*/ 314325 w 314325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5" h="42862">
                    <a:moveTo>
                      <a:pt x="0" y="42863"/>
                    </a:moveTo>
                    <a:lnTo>
                      <a:pt x="0" y="0"/>
                    </a:lnTo>
                    <a:lnTo>
                      <a:pt x="314325" y="0"/>
                    </a:lnTo>
                    <a:lnTo>
                      <a:pt x="314325" y="42863"/>
                    </a:lnTo>
                  </a:path>
                </a:pathLst>
              </a:custGeom>
              <a:noFill/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7" name="Freeform 1018">
                <a:extLst>
                  <a:ext uri="{FF2B5EF4-FFF2-40B4-BE49-F238E27FC236}">
                    <a16:creationId xmlns:a16="http://schemas.microsoft.com/office/drawing/2014/main" id="{23026C3E-A715-B26F-66AE-C9B9B5D2B987}"/>
                  </a:ext>
                </a:extLst>
              </p:cNvPr>
              <p:cNvSpPr/>
              <p:nvPr/>
            </p:nvSpPr>
            <p:spPr>
              <a:xfrm>
                <a:off x="4088228" y="2578117"/>
                <a:ext cx="850145" cy="76418"/>
              </a:xfrm>
              <a:custGeom>
                <a:avLst/>
                <a:gdLst>
                  <a:gd name="connsiteX0" fmla="*/ 0 w 635793"/>
                  <a:gd name="connsiteY0" fmla="*/ 57150 h 57150"/>
                  <a:gd name="connsiteX1" fmla="*/ 0 w 635793"/>
                  <a:gd name="connsiteY1" fmla="*/ 0 h 57150"/>
                  <a:gd name="connsiteX2" fmla="*/ 635699 w 635793"/>
                  <a:gd name="connsiteY2" fmla="*/ 0 h 57150"/>
                  <a:gd name="connsiteX3" fmla="*/ 635794 w 635793"/>
                  <a:gd name="connsiteY3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793" h="57150">
                    <a:moveTo>
                      <a:pt x="0" y="57150"/>
                    </a:moveTo>
                    <a:lnTo>
                      <a:pt x="0" y="0"/>
                    </a:lnTo>
                    <a:lnTo>
                      <a:pt x="635699" y="0"/>
                    </a:lnTo>
                    <a:cubicBezTo>
                      <a:pt x="635699" y="0"/>
                      <a:pt x="635794" y="25527"/>
                      <a:pt x="635794" y="57150"/>
                    </a:cubicBezTo>
                  </a:path>
                </a:pathLst>
              </a:custGeom>
              <a:noFill/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8" name="Freeform 1019">
                <a:extLst>
                  <a:ext uri="{FF2B5EF4-FFF2-40B4-BE49-F238E27FC236}">
                    <a16:creationId xmlns:a16="http://schemas.microsoft.com/office/drawing/2014/main" id="{9A0023A1-9F93-7D5D-3FB9-6A11DEA22A7D}"/>
                  </a:ext>
                </a:extLst>
              </p:cNvPr>
              <p:cNvSpPr/>
              <p:nvPr/>
            </p:nvSpPr>
            <p:spPr>
              <a:xfrm>
                <a:off x="1604656" y="2931549"/>
                <a:ext cx="439401" cy="57313"/>
              </a:xfrm>
              <a:custGeom>
                <a:avLst/>
                <a:gdLst>
                  <a:gd name="connsiteX0" fmla="*/ 0 w 328612"/>
                  <a:gd name="connsiteY0" fmla="*/ 42863 h 42862"/>
                  <a:gd name="connsiteX1" fmla="*/ 0 w 328612"/>
                  <a:gd name="connsiteY1" fmla="*/ 0 h 42862"/>
                  <a:gd name="connsiteX2" fmla="*/ 328613 w 328612"/>
                  <a:gd name="connsiteY2" fmla="*/ 0 h 42862"/>
                  <a:gd name="connsiteX3" fmla="*/ 328613 w 328612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42862">
                    <a:moveTo>
                      <a:pt x="0" y="42863"/>
                    </a:moveTo>
                    <a:lnTo>
                      <a:pt x="0" y="0"/>
                    </a:lnTo>
                    <a:lnTo>
                      <a:pt x="328613" y="0"/>
                    </a:lnTo>
                    <a:lnTo>
                      <a:pt x="328613" y="42863"/>
                    </a:lnTo>
                  </a:path>
                </a:pathLst>
              </a:custGeom>
              <a:noFill/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9" name="Freeform 1020">
                <a:extLst>
                  <a:ext uri="{FF2B5EF4-FFF2-40B4-BE49-F238E27FC236}">
                    <a16:creationId xmlns:a16="http://schemas.microsoft.com/office/drawing/2014/main" id="{E0D4D1DE-FD94-A9EE-F621-62D2DAB40D6B}"/>
                  </a:ext>
                </a:extLst>
              </p:cNvPr>
              <p:cNvSpPr/>
              <p:nvPr/>
            </p:nvSpPr>
            <p:spPr>
              <a:xfrm>
                <a:off x="2034505" y="2759610"/>
                <a:ext cx="429848" cy="57313"/>
              </a:xfrm>
              <a:custGeom>
                <a:avLst/>
                <a:gdLst>
                  <a:gd name="connsiteX0" fmla="*/ 0 w 321468"/>
                  <a:gd name="connsiteY0" fmla="*/ 42863 h 42862"/>
                  <a:gd name="connsiteX1" fmla="*/ 0 w 321468"/>
                  <a:gd name="connsiteY1" fmla="*/ 0 h 42862"/>
                  <a:gd name="connsiteX2" fmla="*/ 321373 w 321468"/>
                  <a:gd name="connsiteY2" fmla="*/ 0 h 42862"/>
                  <a:gd name="connsiteX3" fmla="*/ 321469 w 32146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8" h="42862">
                    <a:moveTo>
                      <a:pt x="0" y="42863"/>
                    </a:moveTo>
                    <a:lnTo>
                      <a:pt x="0" y="0"/>
                    </a:lnTo>
                    <a:lnTo>
                      <a:pt x="321373" y="0"/>
                    </a:lnTo>
                    <a:cubicBezTo>
                      <a:pt x="321373" y="0"/>
                      <a:pt x="321469" y="19145"/>
                      <a:pt x="321469" y="42863"/>
                    </a:cubicBezTo>
                  </a:path>
                </a:pathLst>
              </a:custGeom>
              <a:noFill/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0" name="Freeform 1021">
                <a:extLst>
                  <a:ext uri="{FF2B5EF4-FFF2-40B4-BE49-F238E27FC236}">
                    <a16:creationId xmlns:a16="http://schemas.microsoft.com/office/drawing/2014/main" id="{31895347-6ECA-C9AE-2EDD-BDFA9D50482C}"/>
                  </a:ext>
                </a:extLst>
              </p:cNvPr>
              <p:cNvSpPr/>
              <p:nvPr/>
            </p:nvSpPr>
            <p:spPr>
              <a:xfrm>
                <a:off x="1614208" y="2578117"/>
                <a:ext cx="850145" cy="47760"/>
              </a:xfrm>
              <a:custGeom>
                <a:avLst/>
                <a:gdLst>
                  <a:gd name="connsiteX0" fmla="*/ 0 w 635793"/>
                  <a:gd name="connsiteY0" fmla="*/ 35719 h 35718"/>
                  <a:gd name="connsiteX1" fmla="*/ 0 w 635793"/>
                  <a:gd name="connsiteY1" fmla="*/ 0 h 35718"/>
                  <a:gd name="connsiteX2" fmla="*/ 635699 w 635793"/>
                  <a:gd name="connsiteY2" fmla="*/ 0 h 35718"/>
                  <a:gd name="connsiteX3" fmla="*/ 635794 w 635793"/>
                  <a:gd name="connsiteY3" fmla="*/ 35719 h 3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793" h="35718">
                    <a:moveTo>
                      <a:pt x="0" y="35719"/>
                    </a:moveTo>
                    <a:lnTo>
                      <a:pt x="0" y="0"/>
                    </a:lnTo>
                    <a:lnTo>
                      <a:pt x="635699" y="0"/>
                    </a:lnTo>
                    <a:cubicBezTo>
                      <a:pt x="635699" y="0"/>
                      <a:pt x="635794" y="15907"/>
                      <a:pt x="635794" y="35719"/>
                    </a:cubicBezTo>
                  </a:path>
                </a:pathLst>
              </a:custGeom>
              <a:noFill/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1" name="Freeform 1022">
                <a:extLst>
                  <a:ext uri="{FF2B5EF4-FFF2-40B4-BE49-F238E27FC236}">
                    <a16:creationId xmlns:a16="http://schemas.microsoft.com/office/drawing/2014/main" id="{2EBC9198-B0FF-7625-B71D-5B11F3186058}"/>
                  </a:ext>
                </a:extLst>
              </p:cNvPr>
              <p:cNvSpPr/>
              <p:nvPr/>
            </p:nvSpPr>
            <p:spPr>
              <a:xfrm>
                <a:off x="6590905" y="2931549"/>
                <a:ext cx="429848" cy="57313"/>
              </a:xfrm>
              <a:custGeom>
                <a:avLst/>
                <a:gdLst>
                  <a:gd name="connsiteX0" fmla="*/ 0 w 321468"/>
                  <a:gd name="connsiteY0" fmla="*/ 42863 h 42862"/>
                  <a:gd name="connsiteX1" fmla="*/ 0 w 321468"/>
                  <a:gd name="connsiteY1" fmla="*/ 0 h 42862"/>
                  <a:gd name="connsiteX2" fmla="*/ 321374 w 321468"/>
                  <a:gd name="connsiteY2" fmla="*/ 0 h 42862"/>
                  <a:gd name="connsiteX3" fmla="*/ 321469 w 321468"/>
                  <a:gd name="connsiteY3" fmla="*/ 42863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468" h="42862">
                    <a:moveTo>
                      <a:pt x="0" y="42863"/>
                    </a:moveTo>
                    <a:lnTo>
                      <a:pt x="0" y="0"/>
                    </a:lnTo>
                    <a:lnTo>
                      <a:pt x="321374" y="0"/>
                    </a:lnTo>
                    <a:cubicBezTo>
                      <a:pt x="321374" y="0"/>
                      <a:pt x="321469" y="19145"/>
                      <a:pt x="321469" y="42863"/>
                    </a:cubicBezTo>
                  </a:path>
                </a:pathLst>
              </a:custGeom>
              <a:noFill/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2" name="Freeform 575">
                <a:extLst>
                  <a:ext uri="{FF2B5EF4-FFF2-40B4-BE49-F238E27FC236}">
                    <a16:creationId xmlns:a16="http://schemas.microsoft.com/office/drawing/2014/main" id="{31BAEE89-73AA-F052-A7F5-BAB8D820DBF9}"/>
                  </a:ext>
                </a:extLst>
              </p:cNvPr>
              <p:cNvSpPr/>
              <p:nvPr/>
            </p:nvSpPr>
            <p:spPr>
              <a:xfrm>
                <a:off x="7020753" y="2769161"/>
                <a:ext cx="420297" cy="47760"/>
              </a:xfrm>
              <a:custGeom>
                <a:avLst/>
                <a:gdLst>
                  <a:gd name="connsiteX0" fmla="*/ 0 w 314325"/>
                  <a:gd name="connsiteY0" fmla="*/ 35719 h 35718"/>
                  <a:gd name="connsiteX1" fmla="*/ 0 w 314325"/>
                  <a:gd name="connsiteY1" fmla="*/ 0 h 35718"/>
                  <a:gd name="connsiteX2" fmla="*/ 314230 w 314325"/>
                  <a:gd name="connsiteY2" fmla="*/ 0 h 35718"/>
                  <a:gd name="connsiteX3" fmla="*/ 314325 w 314325"/>
                  <a:gd name="connsiteY3" fmla="*/ 35719 h 3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5" h="35718">
                    <a:moveTo>
                      <a:pt x="0" y="35719"/>
                    </a:moveTo>
                    <a:lnTo>
                      <a:pt x="0" y="0"/>
                    </a:lnTo>
                    <a:lnTo>
                      <a:pt x="314230" y="0"/>
                    </a:lnTo>
                    <a:cubicBezTo>
                      <a:pt x="314230" y="0"/>
                      <a:pt x="314325" y="15907"/>
                      <a:pt x="314325" y="35719"/>
                    </a:cubicBezTo>
                  </a:path>
                </a:pathLst>
              </a:custGeom>
              <a:noFill/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3" name="Freeform 579">
                <a:extLst>
                  <a:ext uri="{FF2B5EF4-FFF2-40B4-BE49-F238E27FC236}">
                    <a16:creationId xmlns:a16="http://schemas.microsoft.com/office/drawing/2014/main" id="{50DE2FD7-209A-E8F8-B399-6CD20A075272}"/>
                  </a:ext>
                </a:extLst>
              </p:cNvPr>
              <p:cNvSpPr/>
              <p:nvPr/>
            </p:nvSpPr>
            <p:spPr>
              <a:xfrm>
                <a:off x="6590905" y="2578117"/>
                <a:ext cx="850146" cy="76418"/>
              </a:xfrm>
              <a:custGeom>
                <a:avLst/>
                <a:gdLst>
                  <a:gd name="connsiteX0" fmla="*/ 0 w 635794"/>
                  <a:gd name="connsiteY0" fmla="*/ 57150 h 57150"/>
                  <a:gd name="connsiteX1" fmla="*/ 0 w 635794"/>
                  <a:gd name="connsiteY1" fmla="*/ 0 h 57150"/>
                  <a:gd name="connsiteX2" fmla="*/ 635699 w 635794"/>
                  <a:gd name="connsiteY2" fmla="*/ 0 h 57150"/>
                  <a:gd name="connsiteX3" fmla="*/ 635794 w 635794"/>
                  <a:gd name="connsiteY3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794" h="57150">
                    <a:moveTo>
                      <a:pt x="0" y="57150"/>
                    </a:moveTo>
                    <a:lnTo>
                      <a:pt x="0" y="0"/>
                    </a:lnTo>
                    <a:lnTo>
                      <a:pt x="635699" y="0"/>
                    </a:lnTo>
                    <a:cubicBezTo>
                      <a:pt x="635699" y="0"/>
                      <a:pt x="635794" y="25527"/>
                      <a:pt x="635794" y="57150"/>
                    </a:cubicBezTo>
                  </a:path>
                </a:pathLst>
              </a:custGeom>
              <a:noFill/>
              <a:ln w="7144" cap="flat">
                <a:solidFill>
                  <a:srgbClr val="65666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4" name="Freeform 580">
                <a:extLst>
                  <a:ext uri="{FF2B5EF4-FFF2-40B4-BE49-F238E27FC236}">
                    <a16:creationId xmlns:a16="http://schemas.microsoft.com/office/drawing/2014/main" id="{A62EFEFF-BBF4-6A07-26E9-BDA754FC3A8F}"/>
                  </a:ext>
                </a:extLst>
              </p:cNvPr>
              <p:cNvSpPr/>
              <p:nvPr/>
            </p:nvSpPr>
            <p:spPr>
              <a:xfrm>
                <a:off x="7285540" y="317188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5" name="Freeform 581">
                <a:extLst>
                  <a:ext uri="{FF2B5EF4-FFF2-40B4-BE49-F238E27FC236}">
                    <a16:creationId xmlns:a16="http://schemas.microsoft.com/office/drawing/2014/main" id="{7D9B925C-A225-BB25-0086-2B1B4068017C}"/>
                  </a:ext>
                </a:extLst>
              </p:cNvPr>
              <p:cNvSpPr/>
              <p:nvPr/>
            </p:nvSpPr>
            <p:spPr>
              <a:xfrm>
                <a:off x="6976177" y="333274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6" name="Freeform 582">
                <a:extLst>
                  <a:ext uri="{FF2B5EF4-FFF2-40B4-BE49-F238E27FC236}">
                    <a16:creationId xmlns:a16="http://schemas.microsoft.com/office/drawing/2014/main" id="{FD6DC36C-3C62-B66A-9C21-C8FB94971C95}"/>
                  </a:ext>
                </a:extLst>
              </p:cNvPr>
              <p:cNvSpPr/>
              <p:nvPr/>
            </p:nvSpPr>
            <p:spPr>
              <a:xfrm>
                <a:off x="6976177" y="352735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7" name="Freeform 583">
                <a:extLst>
                  <a:ext uri="{FF2B5EF4-FFF2-40B4-BE49-F238E27FC236}">
                    <a16:creationId xmlns:a16="http://schemas.microsoft.com/office/drawing/2014/main" id="{5437D9FD-1F8F-B156-8419-4A272A8B830F}"/>
                  </a:ext>
                </a:extLst>
              </p:cNvPr>
              <p:cNvSpPr/>
              <p:nvPr/>
            </p:nvSpPr>
            <p:spPr>
              <a:xfrm>
                <a:off x="6898613" y="360185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8" name="Freeform 584">
                <a:extLst>
                  <a:ext uri="{FF2B5EF4-FFF2-40B4-BE49-F238E27FC236}">
                    <a16:creationId xmlns:a16="http://schemas.microsoft.com/office/drawing/2014/main" id="{161F98E3-663F-9860-85FB-0E8D68E9A0E9}"/>
                  </a:ext>
                </a:extLst>
              </p:cNvPr>
              <p:cNvSpPr/>
              <p:nvPr/>
            </p:nvSpPr>
            <p:spPr>
              <a:xfrm>
                <a:off x="6976177" y="363560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9" name="Freeform 585">
                <a:extLst>
                  <a:ext uri="{FF2B5EF4-FFF2-40B4-BE49-F238E27FC236}">
                    <a16:creationId xmlns:a16="http://schemas.microsoft.com/office/drawing/2014/main" id="{CCE9B26D-7CF1-F750-1256-8C05AE2DAF68}"/>
                  </a:ext>
                </a:extLst>
              </p:cNvPr>
              <p:cNvSpPr/>
              <p:nvPr/>
            </p:nvSpPr>
            <p:spPr>
              <a:xfrm>
                <a:off x="7048136" y="359383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0" name="Freeform 586">
                <a:extLst>
                  <a:ext uri="{FF2B5EF4-FFF2-40B4-BE49-F238E27FC236}">
                    <a16:creationId xmlns:a16="http://schemas.microsoft.com/office/drawing/2014/main" id="{47D122D5-4EED-151A-4ACF-DCF39310C720}"/>
                  </a:ext>
                </a:extLst>
              </p:cNvPr>
              <p:cNvSpPr/>
              <p:nvPr/>
            </p:nvSpPr>
            <p:spPr>
              <a:xfrm>
                <a:off x="6873141" y="372922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1" name="Freeform 587">
                <a:extLst>
                  <a:ext uri="{FF2B5EF4-FFF2-40B4-BE49-F238E27FC236}">
                    <a16:creationId xmlns:a16="http://schemas.microsoft.com/office/drawing/2014/main" id="{DEF92FB9-1DE2-17C8-4497-B85230C88EBD}"/>
                  </a:ext>
                </a:extLst>
              </p:cNvPr>
              <p:cNvSpPr/>
              <p:nvPr/>
            </p:nvSpPr>
            <p:spPr>
              <a:xfrm>
                <a:off x="6937968" y="374603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2" name="Freeform 588">
                <a:extLst>
                  <a:ext uri="{FF2B5EF4-FFF2-40B4-BE49-F238E27FC236}">
                    <a16:creationId xmlns:a16="http://schemas.microsoft.com/office/drawing/2014/main" id="{7839FCA8-12F8-7230-488D-CD76ECCB700E}"/>
                  </a:ext>
                </a:extLst>
              </p:cNvPr>
              <p:cNvSpPr/>
              <p:nvPr/>
            </p:nvSpPr>
            <p:spPr>
              <a:xfrm>
                <a:off x="7001649" y="376437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3" name="Freeform 589">
                <a:extLst>
                  <a:ext uri="{FF2B5EF4-FFF2-40B4-BE49-F238E27FC236}">
                    <a16:creationId xmlns:a16="http://schemas.microsoft.com/office/drawing/2014/main" id="{8C98227F-9C3C-538D-2038-BD8A0B251E9C}"/>
                  </a:ext>
                </a:extLst>
              </p:cNvPr>
              <p:cNvSpPr/>
              <p:nvPr/>
            </p:nvSpPr>
            <p:spPr>
              <a:xfrm>
                <a:off x="7080614" y="377150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4" name="Freeform 590">
                <a:extLst>
                  <a:ext uri="{FF2B5EF4-FFF2-40B4-BE49-F238E27FC236}">
                    <a16:creationId xmlns:a16="http://schemas.microsoft.com/office/drawing/2014/main" id="{C59135B4-4481-01E4-B51E-7FEABF57B467}"/>
                  </a:ext>
                </a:extLst>
              </p:cNvPr>
              <p:cNvSpPr/>
              <p:nvPr/>
            </p:nvSpPr>
            <p:spPr>
              <a:xfrm>
                <a:off x="7014385" y="382308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5" name="Freeform 591">
                <a:extLst>
                  <a:ext uri="{FF2B5EF4-FFF2-40B4-BE49-F238E27FC236}">
                    <a16:creationId xmlns:a16="http://schemas.microsoft.com/office/drawing/2014/main" id="{87DC6D8C-D8D1-74A2-E273-FBF5EF53E426}"/>
                  </a:ext>
                </a:extLst>
              </p:cNvPr>
              <p:cNvSpPr/>
              <p:nvPr/>
            </p:nvSpPr>
            <p:spPr>
              <a:xfrm>
                <a:off x="6937968" y="383111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6" name="Freeform 592">
                <a:extLst>
                  <a:ext uri="{FF2B5EF4-FFF2-40B4-BE49-F238E27FC236}">
                    <a16:creationId xmlns:a16="http://schemas.microsoft.com/office/drawing/2014/main" id="{9899E969-FBFA-791D-DBBB-F21EB371B421}"/>
                  </a:ext>
                </a:extLst>
              </p:cNvPr>
              <p:cNvSpPr/>
              <p:nvPr/>
            </p:nvSpPr>
            <p:spPr>
              <a:xfrm>
                <a:off x="6980889" y="383111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7" name="Freeform 593">
                <a:extLst>
                  <a:ext uri="{FF2B5EF4-FFF2-40B4-BE49-F238E27FC236}">
                    <a16:creationId xmlns:a16="http://schemas.microsoft.com/office/drawing/2014/main" id="{9A93CF58-440E-2FBB-4583-520C0D6EF9E1}"/>
                  </a:ext>
                </a:extLst>
              </p:cNvPr>
              <p:cNvSpPr/>
              <p:nvPr/>
            </p:nvSpPr>
            <p:spPr>
              <a:xfrm>
                <a:off x="6937968" y="391555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8" name="Freeform 594">
                <a:extLst>
                  <a:ext uri="{FF2B5EF4-FFF2-40B4-BE49-F238E27FC236}">
                    <a16:creationId xmlns:a16="http://schemas.microsoft.com/office/drawing/2014/main" id="{E32C6861-E745-6DF6-5C7E-1A1C057D78D7}"/>
                  </a:ext>
                </a:extLst>
              </p:cNvPr>
              <p:cNvSpPr/>
              <p:nvPr/>
            </p:nvSpPr>
            <p:spPr>
              <a:xfrm>
                <a:off x="7001649" y="394905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9" name="Freeform 596">
                <a:extLst>
                  <a:ext uri="{FF2B5EF4-FFF2-40B4-BE49-F238E27FC236}">
                    <a16:creationId xmlns:a16="http://schemas.microsoft.com/office/drawing/2014/main" id="{7F0D5A4A-8CA8-320D-D853-549CD5EEE70B}"/>
                  </a:ext>
                </a:extLst>
              </p:cNvPr>
              <p:cNvSpPr/>
              <p:nvPr/>
            </p:nvSpPr>
            <p:spPr>
              <a:xfrm>
                <a:off x="6937968" y="399999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0" name="Freeform 607">
                <a:extLst>
                  <a:ext uri="{FF2B5EF4-FFF2-40B4-BE49-F238E27FC236}">
                    <a16:creationId xmlns:a16="http://schemas.microsoft.com/office/drawing/2014/main" id="{776E1D36-ADB0-EC4C-1270-68E1A78B03FF}"/>
                  </a:ext>
                </a:extLst>
              </p:cNvPr>
              <p:cNvSpPr/>
              <p:nvPr/>
            </p:nvSpPr>
            <p:spPr>
              <a:xfrm>
                <a:off x="6976177" y="405094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1" name="Freeform 608">
                <a:extLst>
                  <a:ext uri="{FF2B5EF4-FFF2-40B4-BE49-F238E27FC236}">
                    <a16:creationId xmlns:a16="http://schemas.microsoft.com/office/drawing/2014/main" id="{A59A8234-E945-DB89-8702-2F4390C03259}"/>
                  </a:ext>
                </a:extLst>
              </p:cNvPr>
              <p:cNvSpPr/>
              <p:nvPr/>
            </p:nvSpPr>
            <p:spPr>
              <a:xfrm>
                <a:off x="6668595" y="426414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2" name="Freeform 609">
                <a:extLst>
                  <a:ext uri="{FF2B5EF4-FFF2-40B4-BE49-F238E27FC236}">
                    <a16:creationId xmlns:a16="http://schemas.microsoft.com/office/drawing/2014/main" id="{84DCE346-CFDF-9CD3-6853-A901C6CBC06B}"/>
                  </a:ext>
                </a:extLst>
              </p:cNvPr>
              <p:cNvSpPr/>
              <p:nvPr/>
            </p:nvSpPr>
            <p:spPr>
              <a:xfrm>
                <a:off x="6643123" y="426414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3" name="Freeform 610">
                <a:extLst>
                  <a:ext uri="{FF2B5EF4-FFF2-40B4-BE49-F238E27FC236}">
                    <a16:creationId xmlns:a16="http://schemas.microsoft.com/office/drawing/2014/main" id="{E5EC2B63-10C9-E743-5F56-904C3FD6611E}"/>
                  </a:ext>
                </a:extLst>
              </p:cNvPr>
              <p:cNvSpPr/>
              <p:nvPr/>
            </p:nvSpPr>
            <p:spPr>
              <a:xfrm>
                <a:off x="6574984" y="426414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4" name="Freeform 611">
                <a:extLst>
                  <a:ext uri="{FF2B5EF4-FFF2-40B4-BE49-F238E27FC236}">
                    <a16:creationId xmlns:a16="http://schemas.microsoft.com/office/drawing/2014/main" id="{127B1AFB-A54D-2D0B-BDDE-C20895952C36}"/>
                  </a:ext>
                </a:extLst>
              </p:cNvPr>
              <p:cNvSpPr/>
              <p:nvPr/>
            </p:nvSpPr>
            <p:spPr>
              <a:xfrm>
                <a:off x="6600456" y="430388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5" name="Freeform 612">
                <a:extLst>
                  <a:ext uri="{FF2B5EF4-FFF2-40B4-BE49-F238E27FC236}">
                    <a16:creationId xmlns:a16="http://schemas.microsoft.com/office/drawing/2014/main" id="{F967759D-D2FD-2C1D-813E-4E5C25392A56}"/>
                  </a:ext>
                </a:extLst>
              </p:cNvPr>
              <p:cNvSpPr/>
              <p:nvPr/>
            </p:nvSpPr>
            <p:spPr>
              <a:xfrm>
                <a:off x="6600584" y="426185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6" name="Freeform 613">
                <a:extLst>
                  <a:ext uri="{FF2B5EF4-FFF2-40B4-BE49-F238E27FC236}">
                    <a16:creationId xmlns:a16="http://schemas.microsoft.com/office/drawing/2014/main" id="{13B643E1-EEEF-84C2-2D0C-0D8D3F3287A6}"/>
                  </a:ext>
                </a:extLst>
              </p:cNvPr>
              <p:cNvSpPr/>
              <p:nvPr/>
            </p:nvSpPr>
            <p:spPr>
              <a:xfrm>
                <a:off x="6551168" y="427356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7" name="Freeform 614">
                <a:extLst>
                  <a:ext uri="{FF2B5EF4-FFF2-40B4-BE49-F238E27FC236}">
                    <a16:creationId xmlns:a16="http://schemas.microsoft.com/office/drawing/2014/main" id="{5CAA93AC-B325-2664-9774-3BD4BC2C6D31}"/>
                  </a:ext>
                </a:extLst>
              </p:cNvPr>
              <p:cNvSpPr/>
              <p:nvPr/>
            </p:nvSpPr>
            <p:spPr>
              <a:xfrm>
                <a:off x="6565305" y="430388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8" name="Freeform 615">
                <a:extLst>
                  <a:ext uri="{FF2B5EF4-FFF2-40B4-BE49-F238E27FC236}">
                    <a16:creationId xmlns:a16="http://schemas.microsoft.com/office/drawing/2014/main" id="{C9C3E3FD-B226-9544-F05D-FF182DCB2E0B}"/>
                  </a:ext>
                </a:extLst>
              </p:cNvPr>
              <p:cNvSpPr/>
              <p:nvPr/>
            </p:nvSpPr>
            <p:spPr>
              <a:xfrm>
                <a:off x="6514360" y="428961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9" name="Freeform 616">
                <a:extLst>
                  <a:ext uri="{FF2B5EF4-FFF2-40B4-BE49-F238E27FC236}">
                    <a16:creationId xmlns:a16="http://schemas.microsoft.com/office/drawing/2014/main" id="{677C59D9-292A-D064-D867-D405A3116DAF}"/>
                  </a:ext>
                </a:extLst>
              </p:cNvPr>
              <p:cNvSpPr/>
              <p:nvPr/>
            </p:nvSpPr>
            <p:spPr>
              <a:xfrm>
                <a:off x="6480481" y="427840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0" name="Freeform 617">
                <a:extLst>
                  <a:ext uri="{FF2B5EF4-FFF2-40B4-BE49-F238E27FC236}">
                    <a16:creationId xmlns:a16="http://schemas.microsoft.com/office/drawing/2014/main" id="{E5CA6855-1298-40FA-09AD-028336F57047}"/>
                  </a:ext>
                </a:extLst>
              </p:cNvPr>
              <p:cNvSpPr/>
              <p:nvPr/>
            </p:nvSpPr>
            <p:spPr>
              <a:xfrm>
                <a:off x="6480481" y="421638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1" name="Freeform 618">
                <a:extLst>
                  <a:ext uri="{FF2B5EF4-FFF2-40B4-BE49-F238E27FC236}">
                    <a16:creationId xmlns:a16="http://schemas.microsoft.com/office/drawing/2014/main" id="{E7FFAD2C-ADE5-65F0-0B93-CA835FA65866}"/>
                  </a:ext>
                </a:extLst>
              </p:cNvPr>
              <p:cNvSpPr/>
              <p:nvPr/>
            </p:nvSpPr>
            <p:spPr>
              <a:xfrm>
                <a:off x="6508756" y="430579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2" name="Freeform 619">
                <a:extLst>
                  <a:ext uri="{FF2B5EF4-FFF2-40B4-BE49-F238E27FC236}">
                    <a16:creationId xmlns:a16="http://schemas.microsoft.com/office/drawing/2014/main" id="{76A04A6D-85F2-0148-9334-6598A6F019D0}"/>
                  </a:ext>
                </a:extLst>
              </p:cNvPr>
              <p:cNvSpPr/>
              <p:nvPr/>
            </p:nvSpPr>
            <p:spPr>
              <a:xfrm>
                <a:off x="6540469" y="430579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3" name="Freeform 620">
                <a:extLst>
                  <a:ext uri="{FF2B5EF4-FFF2-40B4-BE49-F238E27FC236}">
                    <a16:creationId xmlns:a16="http://schemas.microsoft.com/office/drawing/2014/main" id="{15EED66A-374A-3416-40C6-BB24D7DBEEB2}"/>
                  </a:ext>
                </a:extLst>
              </p:cNvPr>
              <p:cNvSpPr/>
              <p:nvPr/>
            </p:nvSpPr>
            <p:spPr>
              <a:xfrm>
                <a:off x="6574602" y="432145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4" name="Freeform 621">
                <a:extLst>
                  <a:ext uri="{FF2B5EF4-FFF2-40B4-BE49-F238E27FC236}">
                    <a16:creationId xmlns:a16="http://schemas.microsoft.com/office/drawing/2014/main" id="{9FB8DC84-319A-7C2A-2AF4-C4E1185DCA7E}"/>
                  </a:ext>
                </a:extLst>
              </p:cNvPr>
              <p:cNvSpPr/>
              <p:nvPr/>
            </p:nvSpPr>
            <p:spPr>
              <a:xfrm>
                <a:off x="6514997" y="436603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5" name="Freeform 622">
                <a:extLst>
                  <a:ext uri="{FF2B5EF4-FFF2-40B4-BE49-F238E27FC236}">
                    <a16:creationId xmlns:a16="http://schemas.microsoft.com/office/drawing/2014/main" id="{E9778CCD-2FE7-1F4B-E7CC-3BA850781C11}"/>
                  </a:ext>
                </a:extLst>
              </p:cNvPr>
              <p:cNvSpPr/>
              <p:nvPr/>
            </p:nvSpPr>
            <p:spPr>
              <a:xfrm>
                <a:off x="6474114" y="436603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6" name="Freeform 623">
                <a:extLst>
                  <a:ext uri="{FF2B5EF4-FFF2-40B4-BE49-F238E27FC236}">
                    <a16:creationId xmlns:a16="http://schemas.microsoft.com/office/drawing/2014/main" id="{F39FA1B6-2E0C-DBF1-1E2C-6BFB82D5E659}"/>
                  </a:ext>
                </a:extLst>
              </p:cNvPr>
              <p:cNvSpPr/>
              <p:nvPr/>
            </p:nvSpPr>
            <p:spPr>
              <a:xfrm>
                <a:off x="6608098" y="436603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7" name="Freeform 624">
                <a:extLst>
                  <a:ext uri="{FF2B5EF4-FFF2-40B4-BE49-F238E27FC236}">
                    <a16:creationId xmlns:a16="http://schemas.microsoft.com/office/drawing/2014/main" id="{C0F88A88-7B0E-A822-563C-C4D0C5A24CB1}"/>
                  </a:ext>
                </a:extLst>
              </p:cNvPr>
              <p:cNvSpPr/>
              <p:nvPr/>
            </p:nvSpPr>
            <p:spPr>
              <a:xfrm>
                <a:off x="6641341" y="436603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8" name="Freeform 625">
                <a:extLst>
                  <a:ext uri="{FF2B5EF4-FFF2-40B4-BE49-F238E27FC236}">
                    <a16:creationId xmlns:a16="http://schemas.microsoft.com/office/drawing/2014/main" id="{489C0BC0-CC99-23D9-CB12-8973395A8333}"/>
                  </a:ext>
                </a:extLst>
              </p:cNvPr>
              <p:cNvSpPr/>
              <p:nvPr/>
            </p:nvSpPr>
            <p:spPr>
              <a:xfrm>
                <a:off x="6565942" y="441698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9" name="Freeform 626">
                <a:extLst>
                  <a:ext uri="{FF2B5EF4-FFF2-40B4-BE49-F238E27FC236}">
                    <a16:creationId xmlns:a16="http://schemas.microsoft.com/office/drawing/2014/main" id="{4F82DDA8-5EFE-7D53-5127-E00DE3876C26}"/>
                  </a:ext>
                </a:extLst>
              </p:cNvPr>
              <p:cNvSpPr/>
              <p:nvPr/>
            </p:nvSpPr>
            <p:spPr>
              <a:xfrm>
                <a:off x="6549511" y="442615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0" name="Freeform 627">
                <a:extLst>
                  <a:ext uri="{FF2B5EF4-FFF2-40B4-BE49-F238E27FC236}">
                    <a16:creationId xmlns:a16="http://schemas.microsoft.com/office/drawing/2014/main" id="{763DE6BF-A8D1-8920-1923-18CF2A1AF82A}"/>
                  </a:ext>
                </a:extLst>
              </p:cNvPr>
              <p:cNvSpPr/>
              <p:nvPr/>
            </p:nvSpPr>
            <p:spPr>
              <a:xfrm>
                <a:off x="6534229" y="443595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1" name="Freeform 628">
                <a:extLst>
                  <a:ext uri="{FF2B5EF4-FFF2-40B4-BE49-F238E27FC236}">
                    <a16:creationId xmlns:a16="http://schemas.microsoft.com/office/drawing/2014/main" id="{9779B5BC-1269-A40D-0406-2AF5AB749A04}"/>
                  </a:ext>
                </a:extLst>
              </p:cNvPr>
              <p:cNvSpPr/>
              <p:nvPr/>
            </p:nvSpPr>
            <p:spPr>
              <a:xfrm>
                <a:off x="6508756" y="445353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2" name="Freeform 629">
                <a:extLst>
                  <a:ext uri="{FF2B5EF4-FFF2-40B4-BE49-F238E27FC236}">
                    <a16:creationId xmlns:a16="http://schemas.microsoft.com/office/drawing/2014/main" id="{2360739E-4023-6857-1B05-6F3FDF30507D}"/>
                  </a:ext>
                </a:extLst>
              </p:cNvPr>
              <p:cNvSpPr/>
              <p:nvPr/>
            </p:nvSpPr>
            <p:spPr>
              <a:xfrm>
                <a:off x="6508756" y="452396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3" name="Freeform 630">
                <a:extLst>
                  <a:ext uri="{FF2B5EF4-FFF2-40B4-BE49-F238E27FC236}">
                    <a16:creationId xmlns:a16="http://schemas.microsoft.com/office/drawing/2014/main" id="{65CDB4AA-69FD-EFFF-265F-270E3171FDB3}"/>
                  </a:ext>
                </a:extLst>
              </p:cNvPr>
              <p:cNvSpPr/>
              <p:nvPr/>
            </p:nvSpPr>
            <p:spPr>
              <a:xfrm>
                <a:off x="6565305" y="448690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4" name="Freeform 631">
                <a:extLst>
                  <a:ext uri="{FF2B5EF4-FFF2-40B4-BE49-F238E27FC236}">
                    <a16:creationId xmlns:a16="http://schemas.microsoft.com/office/drawing/2014/main" id="{9172CA46-F97B-0731-4723-6E3BB9DEB9BC}"/>
                  </a:ext>
                </a:extLst>
              </p:cNvPr>
              <p:cNvSpPr/>
              <p:nvPr/>
            </p:nvSpPr>
            <p:spPr>
              <a:xfrm>
                <a:off x="6582625" y="447900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5" name="Freeform 632">
                <a:extLst>
                  <a:ext uri="{FF2B5EF4-FFF2-40B4-BE49-F238E27FC236}">
                    <a16:creationId xmlns:a16="http://schemas.microsoft.com/office/drawing/2014/main" id="{FECAD94F-D694-96D7-C9FB-DE7E0ED6E79A}"/>
                  </a:ext>
                </a:extLst>
              </p:cNvPr>
              <p:cNvSpPr/>
              <p:nvPr/>
            </p:nvSpPr>
            <p:spPr>
              <a:xfrm>
                <a:off x="6600075" y="447110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6" name="Freeform 633">
                <a:extLst>
                  <a:ext uri="{FF2B5EF4-FFF2-40B4-BE49-F238E27FC236}">
                    <a16:creationId xmlns:a16="http://schemas.microsoft.com/office/drawing/2014/main" id="{504D93B1-0CCF-FAFF-53A5-A31A4618FE5D}"/>
                  </a:ext>
                </a:extLst>
              </p:cNvPr>
              <p:cNvSpPr/>
              <p:nvPr/>
            </p:nvSpPr>
            <p:spPr>
              <a:xfrm>
                <a:off x="6976177" y="415283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7" name="Freeform 634">
                <a:extLst>
                  <a:ext uri="{FF2B5EF4-FFF2-40B4-BE49-F238E27FC236}">
                    <a16:creationId xmlns:a16="http://schemas.microsoft.com/office/drawing/2014/main" id="{41495AAE-4A6A-8E2A-CD50-6E1485EF43B4}"/>
                  </a:ext>
                </a:extLst>
              </p:cNvPr>
              <p:cNvSpPr/>
              <p:nvPr/>
            </p:nvSpPr>
            <p:spPr>
              <a:xfrm>
                <a:off x="6898613" y="421638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8" name="Freeform 635">
                <a:extLst>
                  <a:ext uri="{FF2B5EF4-FFF2-40B4-BE49-F238E27FC236}">
                    <a16:creationId xmlns:a16="http://schemas.microsoft.com/office/drawing/2014/main" id="{224FD1BD-8DFF-B60D-4A80-DC38404F916E}"/>
                  </a:ext>
                </a:extLst>
              </p:cNvPr>
              <p:cNvSpPr/>
              <p:nvPr/>
            </p:nvSpPr>
            <p:spPr>
              <a:xfrm>
                <a:off x="6972993" y="424822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9" name="Freeform 636">
                <a:extLst>
                  <a:ext uri="{FF2B5EF4-FFF2-40B4-BE49-F238E27FC236}">
                    <a16:creationId xmlns:a16="http://schemas.microsoft.com/office/drawing/2014/main" id="{62C387BC-EC06-5CF3-0489-C00A32093FF4}"/>
                  </a:ext>
                </a:extLst>
              </p:cNvPr>
              <p:cNvSpPr/>
              <p:nvPr/>
            </p:nvSpPr>
            <p:spPr>
              <a:xfrm>
                <a:off x="6972993" y="431509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0" name="Freeform 637">
                <a:extLst>
                  <a:ext uri="{FF2B5EF4-FFF2-40B4-BE49-F238E27FC236}">
                    <a16:creationId xmlns:a16="http://schemas.microsoft.com/office/drawing/2014/main" id="{977513C9-F901-CAF6-F11A-19C2CAEDE9B0}"/>
                  </a:ext>
                </a:extLst>
              </p:cNvPr>
              <p:cNvSpPr/>
              <p:nvPr/>
            </p:nvSpPr>
            <p:spPr>
              <a:xfrm>
                <a:off x="7039858" y="423867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1" name="Freeform 638">
                <a:extLst>
                  <a:ext uri="{FF2B5EF4-FFF2-40B4-BE49-F238E27FC236}">
                    <a16:creationId xmlns:a16="http://schemas.microsoft.com/office/drawing/2014/main" id="{023FE9C4-429B-9EED-43CE-41A79F46953B}"/>
                  </a:ext>
                </a:extLst>
              </p:cNvPr>
              <p:cNvSpPr/>
              <p:nvPr/>
            </p:nvSpPr>
            <p:spPr>
              <a:xfrm>
                <a:off x="7285540" y="323671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2" name="Freeform 1151">
                <a:extLst>
                  <a:ext uri="{FF2B5EF4-FFF2-40B4-BE49-F238E27FC236}">
                    <a16:creationId xmlns:a16="http://schemas.microsoft.com/office/drawing/2014/main" id="{DE55AC13-7C38-2414-7CD5-B398D0C5B08F}"/>
                  </a:ext>
                </a:extLst>
              </p:cNvPr>
              <p:cNvSpPr/>
              <p:nvPr/>
            </p:nvSpPr>
            <p:spPr>
              <a:xfrm>
                <a:off x="7356100" y="319735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3" name="Freeform 1152">
                <a:extLst>
                  <a:ext uri="{FF2B5EF4-FFF2-40B4-BE49-F238E27FC236}">
                    <a16:creationId xmlns:a16="http://schemas.microsoft.com/office/drawing/2014/main" id="{F65F8361-FC60-5115-FE64-CA397F4FCF9A}"/>
                  </a:ext>
                </a:extLst>
              </p:cNvPr>
              <p:cNvSpPr/>
              <p:nvPr/>
            </p:nvSpPr>
            <p:spPr>
              <a:xfrm>
                <a:off x="7356100" y="326218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4" name="Freeform 1153">
                <a:extLst>
                  <a:ext uri="{FF2B5EF4-FFF2-40B4-BE49-F238E27FC236}">
                    <a16:creationId xmlns:a16="http://schemas.microsoft.com/office/drawing/2014/main" id="{7C6CD50F-0293-5DD9-F7BE-F54AA44A8A1B}"/>
                  </a:ext>
                </a:extLst>
              </p:cNvPr>
              <p:cNvSpPr/>
              <p:nvPr/>
            </p:nvSpPr>
            <p:spPr>
              <a:xfrm>
                <a:off x="7426531" y="329147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5" name="Freeform 1154">
                <a:extLst>
                  <a:ext uri="{FF2B5EF4-FFF2-40B4-BE49-F238E27FC236}">
                    <a16:creationId xmlns:a16="http://schemas.microsoft.com/office/drawing/2014/main" id="{A368EC65-1756-F61B-C23B-E58ADFF3C827}"/>
                  </a:ext>
                </a:extLst>
              </p:cNvPr>
              <p:cNvSpPr/>
              <p:nvPr/>
            </p:nvSpPr>
            <p:spPr>
              <a:xfrm>
                <a:off x="7426531" y="322282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6" name="Freeform 1155">
                <a:extLst>
                  <a:ext uri="{FF2B5EF4-FFF2-40B4-BE49-F238E27FC236}">
                    <a16:creationId xmlns:a16="http://schemas.microsoft.com/office/drawing/2014/main" id="{026DC7A2-A725-9FFB-5A3C-B6E2C897B7DB}"/>
                  </a:ext>
                </a:extLst>
              </p:cNvPr>
              <p:cNvSpPr/>
              <p:nvPr/>
            </p:nvSpPr>
            <p:spPr>
              <a:xfrm>
                <a:off x="7495689" y="318576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7" name="Freeform 1156">
                <a:extLst>
                  <a:ext uri="{FF2B5EF4-FFF2-40B4-BE49-F238E27FC236}">
                    <a16:creationId xmlns:a16="http://schemas.microsoft.com/office/drawing/2014/main" id="{5E8B7FFC-E736-F80D-E02C-CE2F867C0DE8}"/>
                  </a:ext>
                </a:extLst>
              </p:cNvPr>
              <p:cNvSpPr/>
              <p:nvPr/>
            </p:nvSpPr>
            <p:spPr>
              <a:xfrm>
                <a:off x="7426531" y="337655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8" name="Freeform 1157">
                <a:extLst>
                  <a:ext uri="{FF2B5EF4-FFF2-40B4-BE49-F238E27FC236}">
                    <a16:creationId xmlns:a16="http://schemas.microsoft.com/office/drawing/2014/main" id="{B4602C38-9293-9608-7237-03487072C565}"/>
                  </a:ext>
                </a:extLst>
              </p:cNvPr>
              <p:cNvSpPr/>
              <p:nvPr/>
            </p:nvSpPr>
            <p:spPr>
              <a:xfrm>
                <a:off x="7356100" y="335108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9" name="Freeform 1158">
                <a:extLst>
                  <a:ext uri="{FF2B5EF4-FFF2-40B4-BE49-F238E27FC236}">
                    <a16:creationId xmlns:a16="http://schemas.microsoft.com/office/drawing/2014/main" id="{19683DBB-85D8-41A7-512B-358A4582DD37}"/>
                  </a:ext>
                </a:extLst>
              </p:cNvPr>
              <p:cNvSpPr/>
              <p:nvPr/>
            </p:nvSpPr>
            <p:spPr>
              <a:xfrm>
                <a:off x="7342345" y="346176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0" name="Freeform 1159">
                <a:extLst>
                  <a:ext uri="{FF2B5EF4-FFF2-40B4-BE49-F238E27FC236}">
                    <a16:creationId xmlns:a16="http://schemas.microsoft.com/office/drawing/2014/main" id="{D5200B87-09A0-4524-2FB3-F6D9641E3AEF}"/>
                  </a:ext>
                </a:extLst>
              </p:cNvPr>
              <p:cNvSpPr/>
              <p:nvPr/>
            </p:nvSpPr>
            <p:spPr>
              <a:xfrm>
                <a:off x="7387430" y="346176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1" name="Freeform 1160">
                <a:extLst>
                  <a:ext uri="{FF2B5EF4-FFF2-40B4-BE49-F238E27FC236}">
                    <a16:creationId xmlns:a16="http://schemas.microsoft.com/office/drawing/2014/main" id="{F791D440-13BF-95FC-DBEE-A8A245F4C4DC}"/>
                  </a:ext>
                </a:extLst>
              </p:cNvPr>
              <p:cNvSpPr/>
              <p:nvPr/>
            </p:nvSpPr>
            <p:spPr>
              <a:xfrm>
                <a:off x="7426531" y="345042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2" name="Freeform 1161">
                <a:extLst>
                  <a:ext uri="{FF2B5EF4-FFF2-40B4-BE49-F238E27FC236}">
                    <a16:creationId xmlns:a16="http://schemas.microsoft.com/office/drawing/2014/main" id="{DCD4597F-10DE-9F15-30E4-869FCD68217E}"/>
                  </a:ext>
                </a:extLst>
              </p:cNvPr>
              <p:cNvSpPr/>
              <p:nvPr/>
            </p:nvSpPr>
            <p:spPr>
              <a:xfrm>
                <a:off x="7495689" y="343157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3" name="Freeform 1162">
                <a:extLst>
                  <a:ext uri="{FF2B5EF4-FFF2-40B4-BE49-F238E27FC236}">
                    <a16:creationId xmlns:a16="http://schemas.microsoft.com/office/drawing/2014/main" id="{EFCA76F4-3706-55D0-552A-4A7CEAFDC003}"/>
                  </a:ext>
                </a:extLst>
              </p:cNvPr>
              <p:cNvSpPr/>
              <p:nvPr/>
            </p:nvSpPr>
            <p:spPr>
              <a:xfrm>
                <a:off x="7495689" y="351270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4" name="Freeform 1163">
                <a:extLst>
                  <a:ext uri="{FF2B5EF4-FFF2-40B4-BE49-F238E27FC236}">
                    <a16:creationId xmlns:a16="http://schemas.microsoft.com/office/drawing/2014/main" id="{B11BA4E2-AB8C-0B6C-C479-222D6150988A}"/>
                  </a:ext>
                </a:extLst>
              </p:cNvPr>
              <p:cNvSpPr/>
              <p:nvPr/>
            </p:nvSpPr>
            <p:spPr>
              <a:xfrm>
                <a:off x="7495689" y="359383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5" name="Freeform 1164">
                <a:extLst>
                  <a:ext uri="{FF2B5EF4-FFF2-40B4-BE49-F238E27FC236}">
                    <a16:creationId xmlns:a16="http://schemas.microsoft.com/office/drawing/2014/main" id="{9B332752-EE2A-E008-FC37-4D20B7B70A35}"/>
                  </a:ext>
                </a:extLst>
              </p:cNvPr>
              <p:cNvSpPr/>
              <p:nvPr/>
            </p:nvSpPr>
            <p:spPr>
              <a:xfrm>
                <a:off x="7426531" y="362733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6" name="Freeform 1165">
                <a:extLst>
                  <a:ext uri="{FF2B5EF4-FFF2-40B4-BE49-F238E27FC236}">
                    <a16:creationId xmlns:a16="http://schemas.microsoft.com/office/drawing/2014/main" id="{49697FFB-DE38-955A-DFAD-67EF13446AC7}"/>
                  </a:ext>
                </a:extLst>
              </p:cNvPr>
              <p:cNvSpPr/>
              <p:nvPr/>
            </p:nvSpPr>
            <p:spPr>
              <a:xfrm>
                <a:off x="7356100" y="364643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7" name="Freeform 1166">
                <a:extLst>
                  <a:ext uri="{FF2B5EF4-FFF2-40B4-BE49-F238E27FC236}">
                    <a16:creationId xmlns:a16="http://schemas.microsoft.com/office/drawing/2014/main" id="{028282A4-621F-1D23-04CC-D2BD55185AA7}"/>
                  </a:ext>
                </a:extLst>
              </p:cNvPr>
              <p:cNvSpPr/>
              <p:nvPr/>
            </p:nvSpPr>
            <p:spPr>
              <a:xfrm>
                <a:off x="7356100" y="353817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8" name="Freeform 1167">
                <a:extLst>
                  <a:ext uri="{FF2B5EF4-FFF2-40B4-BE49-F238E27FC236}">
                    <a16:creationId xmlns:a16="http://schemas.microsoft.com/office/drawing/2014/main" id="{87706C84-027E-1574-1D7D-2681151AC696}"/>
                  </a:ext>
                </a:extLst>
              </p:cNvPr>
              <p:cNvSpPr/>
              <p:nvPr/>
            </p:nvSpPr>
            <p:spPr>
              <a:xfrm>
                <a:off x="7285540" y="359383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9" name="Freeform 1168">
                <a:extLst>
                  <a:ext uri="{FF2B5EF4-FFF2-40B4-BE49-F238E27FC236}">
                    <a16:creationId xmlns:a16="http://schemas.microsoft.com/office/drawing/2014/main" id="{68B5C966-C12C-B779-1B1A-7D55580398A1}"/>
                  </a:ext>
                </a:extLst>
              </p:cNvPr>
              <p:cNvSpPr/>
              <p:nvPr/>
            </p:nvSpPr>
            <p:spPr>
              <a:xfrm>
                <a:off x="7356100" y="382308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0" name="Freeform 1169">
                <a:extLst>
                  <a:ext uri="{FF2B5EF4-FFF2-40B4-BE49-F238E27FC236}">
                    <a16:creationId xmlns:a16="http://schemas.microsoft.com/office/drawing/2014/main" id="{E788FA9F-00A0-DEE1-C7D7-996F52946B1D}"/>
                  </a:ext>
                </a:extLst>
              </p:cNvPr>
              <p:cNvSpPr/>
              <p:nvPr/>
            </p:nvSpPr>
            <p:spPr>
              <a:xfrm>
                <a:off x="7421819" y="378016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1" name="Freeform 1170">
                <a:extLst>
                  <a:ext uri="{FF2B5EF4-FFF2-40B4-BE49-F238E27FC236}">
                    <a16:creationId xmlns:a16="http://schemas.microsoft.com/office/drawing/2014/main" id="{97066FEA-EC71-1B46-C95D-18ECAED66A91}"/>
                  </a:ext>
                </a:extLst>
              </p:cNvPr>
              <p:cNvSpPr/>
              <p:nvPr/>
            </p:nvSpPr>
            <p:spPr>
              <a:xfrm>
                <a:off x="4037283" y="3821305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2" name="Freeform 1171">
                <a:extLst>
                  <a:ext uri="{FF2B5EF4-FFF2-40B4-BE49-F238E27FC236}">
                    <a16:creationId xmlns:a16="http://schemas.microsoft.com/office/drawing/2014/main" id="{7096B170-3562-27A5-390A-247A9D651235}"/>
                  </a:ext>
                </a:extLst>
              </p:cNvPr>
              <p:cNvSpPr/>
              <p:nvPr/>
            </p:nvSpPr>
            <p:spPr>
              <a:xfrm>
                <a:off x="4024547" y="3926633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3" name="Freeform 1172">
                <a:extLst>
                  <a:ext uri="{FF2B5EF4-FFF2-40B4-BE49-F238E27FC236}">
                    <a16:creationId xmlns:a16="http://schemas.microsoft.com/office/drawing/2014/main" id="{A4EC6923-BC9A-D44D-07D8-50121F3EBC6C}"/>
                  </a:ext>
                </a:extLst>
              </p:cNvPr>
              <p:cNvSpPr/>
              <p:nvPr/>
            </p:nvSpPr>
            <p:spPr>
              <a:xfrm>
                <a:off x="4062755" y="3977578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4" name="Freeform 1173">
                <a:extLst>
                  <a:ext uri="{FF2B5EF4-FFF2-40B4-BE49-F238E27FC236}">
                    <a16:creationId xmlns:a16="http://schemas.microsoft.com/office/drawing/2014/main" id="{F7276B13-D811-8BB4-060C-100A44A4EA8A}"/>
                  </a:ext>
                </a:extLst>
              </p:cNvPr>
              <p:cNvSpPr/>
              <p:nvPr/>
            </p:nvSpPr>
            <p:spPr>
              <a:xfrm>
                <a:off x="4037283" y="4028523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5" name="Freeform 1174">
                <a:extLst>
                  <a:ext uri="{FF2B5EF4-FFF2-40B4-BE49-F238E27FC236}">
                    <a16:creationId xmlns:a16="http://schemas.microsoft.com/office/drawing/2014/main" id="{B1F6F922-0EB4-C789-9FBD-5C980A0E6D24}"/>
                  </a:ext>
                </a:extLst>
              </p:cNvPr>
              <p:cNvSpPr/>
              <p:nvPr/>
            </p:nvSpPr>
            <p:spPr>
              <a:xfrm>
                <a:off x="4102493" y="412442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6" name="Freeform 1175">
                <a:extLst>
                  <a:ext uri="{FF2B5EF4-FFF2-40B4-BE49-F238E27FC236}">
                    <a16:creationId xmlns:a16="http://schemas.microsoft.com/office/drawing/2014/main" id="{A07AC0A0-DDA6-7B67-2978-43F237143D25}"/>
                  </a:ext>
                </a:extLst>
              </p:cNvPr>
              <p:cNvSpPr/>
              <p:nvPr/>
            </p:nvSpPr>
            <p:spPr>
              <a:xfrm>
                <a:off x="4153438" y="414990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7" name="Freeform 1176">
                <a:extLst>
                  <a:ext uri="{FF2B5EF4-FFF2-40B4-BE49-F238E27FC236}">
                    <a16:creationId xmlns:a16="http://schemas.microsoft.com/office/drawing/2014/main" id="{6B1AB2F5-6405-1EA4-A235-4DA5FF8ABE72}"/>
                  </a:ext>
                </a:extLst>
              </p:cNvPr>
              <p:cNvSpPr/>
              <p:nvPr/>
            </p:nvSpPr>
            <p:spPr>
              <a:xfrm>
                <a:off x="4470316" y="419256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8" name="Freeform 1177">
                <a:extLst>
                  <a:ext uri="{FF2B5EF4-FFF2-40B4-BE49-F238E27FC236}">
                    <a16:creationId xmlns:a16="http://schemas.microsoft.com/office/drawing/2014/main" id="{F01CBA61-589F-15A4-8347-34C739154CDC}"/>
                  </a:ext>
                </a:extLst>
              </p:cNvPr>
              <p:cNvSpPr/>
              <p:nvPr/>
            </p:nvSpPr>
            <p:spPr>
              <a:xfrm>
                <a:off x="4470316" y="409895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9" name="Freeform 1178">
                <a:extLst>
                  <a:ext uri="{FF2B5EF4-FFF2-40B4-BE49-F238E27FC236}">
                    <a16:creationId xmlns:a16="http://schemas.microsoft.com/office/drawing/2014/main" id="{A9F348D9-D51C-BC59-A8AE-C4127B863E90}"/>
                  </a:ext>
                </a:extLst>
              </p:cNvPr>
              <p:cNvSpPr/>
              <p:nvPr/>
            </p:nvSpPr>
            <p:spPr>
              <a:xfrm>
                <a:off x="4524318" y="406609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0" name="Freeform 1179">
                <a:extLst>
                  <a:ext uri="{FF2B5EF4-FFF2-40B4-BE49-F238E27FC236}">
                    <a16:creationId xmlns:a16="http://schemas.microsoft.com/office/drawing/2014/main" id="{0F428660-CFAF-5E22-DC0D-2F1DEB4B2614}"/>
                  </a:ext>
                </a:extLst>
              </p:cNvPr>
              <p:cNvSpPr/>
              <p:nvPr/>
            </p:nvSpPr>
            <p:spPr>
              <a:xfrm>
                <a:off x="4412367" y="404801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1" name="Freeform 1180">
                <a:extLst>
                  <a:ext uri="{FF2B5EF4-FFF2-40B4-BE49-F238E27FC236}">
                    <a16:creationId xmlns:a16="http://schemas.microsoft.com/office/drawing/2014/main" id="{733D5472-FB9F-AC19-B0B6-21ECD4D8DFDB}"/>
                  </a:ext>
                </a:extLst>
              </p:cNvPr>
              <p:cNvSpPr/>
              <p:nvPr/>
            </p:nvSpPr>
            <p:spPr>
              <a:xfrm>
                <a:off x="4468405" y="402253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2" name="Freeform 1181">
                <a:extLst>
                  <a:ext uri="{FF2B5EF4-FFF2-40B4-BE49-F238E27FC236}">
                    <a16:creationId xmlns:a16="http://schemas.microsoft.com/office/drawing/2014/main" id="{C4B67B39-D1C7-1E51-1D90-3AD2C67D4E90}"/>
                  </a:ext>
                </a:extLst>
              </p:cNvPr>
              <p:cNvSpPr/>
              <p:nvPr/>
            </p:nvSpPr>
            <p:spPr>
              <a:xfrm>
                <a:off x="4524318" y="399311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3" name="Freeform 1182">
                <a:extLst>
                  <a:ext uri="{FF2B5EF4-FFF2-40B4-BE49-F238E27FC236}">
                    <a16:creationId xmlns:a16="http://schemas.microsoft.com/office/drawing/2014/main" id="{4710670A-D367-EADB-1E29-A888542117C7}"/>
                  </a:ext>
                </a:extLst>
              </p:cNvPr>
              <p:cNvSpPr/>
              <p:nvPr/>
            </p:nvSpPr>
            <p:spPr>
              <a:xfrm>
                <a:off x="4417460" y="397757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4" name="Freeform 1183">
                <a:extLst>
                  <a:ext uri="{FF2B5EF4-FFF2-40B4-BE49-F238E27FC236}">
                    <a16:creationId xmlns:a16="http://schemas.microsoft.com/office/drawing/2014/main" id="{9EB1C41F-194E-9201-E813-7672732D168A}"/>
                  </a:ext>
                </a:extLst>
              </p:cNvPr>
              <p:cNvSpPr/>
              <p:nvPr/>
            </p:nvSpPr>
            <p:spPr>
              <a:xfrm>
                <a:off x="4374158" y="396255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5" name="Freeform 703">
                <a:extLst>
                  <a:ext uri="{FF2B5EF4-FFF2-40B4-BE49-F238E27FC236}">
                    <a16:creationId xmlns:a16="http://schemas.microsoft.com/office/drawing/2014/main" id="{EAD881BD-2019-CD37-2AB1-4937EAAF92BE}"/>
                  </a:ext>
                </a:extLst>
              </p:cNvPr>
              <p:cNvSpPr/>
              <p:nvPr/>
            </p:nvSpPr>
            <p:spPr>
              <a:xfrm>
                <a:off x="4361422" y="391160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6" name="Freeform 704">
                <a:extLst>
                  <a:ext uri="{FF2B5EF4-FFF2-40B4-BE49-F238E27FC236}">
                    <a16:creationId xmlns:a16="http://schemas.microsoft.com/office/drawing/2014/main" id="{98F2CE2D-A11A-DE1B-80AC-B938EB1186F3}"/>
                  </a:ext>
                </a:extLst>
              </p:cNvPr>
              <p:cNvSpPr/>
              <p:nvPr/>
            </p:nvSpPr>
            <p:spPr>
              <a:xfrm>
                <a:off x="4417460" y="391873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7" name="Freeform 705">
                <a:extLst>
                  <a:ext uri="{FF2B5EF4-FFF2-40B4-BE49-F238E27FC236}">
                    <a16:creationId xmlns:a16="http://schemas.microsoft.com/office/drawing/2014/main" id="{EC4CA326-316E-1E06-2C9E-E49EC6109688}"/>
                  </a:ext>
                </a:extLst>
              </p:cNvPr>
              <p:cNvSpPr/>
              <p:nvPr/>
            </p:nvSpPr>
            <p:spPr>
              <a:xfrm>
                <a:off x="4524318" y="393707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8" name="Freeform 706">
                <a:extLst>
                  <a:ext uri="{FF2B5EF4-FFF2-40B4-BE49-F238E27FC236}">
                    <a16:creationId xmlns:a16="http://schemas.microsoft.com/office/drawing/2014/main" id="{4DCA98D0-FF11-FB15-C78F-8771265C5844}"/>
                  </a:ext>
                </a:extLst>
              </p:cNvPr>
              <p:cNvSpPr/>
              <p:nvPr/>
            </p:nvSpPr>
            <p:spPr>
              <a:xfrm>
                <a:off x="4572206" y="393707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9" name="Freeform 707">
                <a:extLst>
                  <a:ext uri="{FF2B5EF4-FFF2-40B4-BE49-F238E27FC236}">
                    <a16:creationId xmlns:a16="http://schemas.microsoft.com/office/drawing/2014/main" id="{E61E3F32-4BDC-244C-F1C4-0CA126AC1F29}"/>
                  </a:ext>
                </a:extLst>
              </p:cNvPr>
              <p:cNvSpPr/>
              <p:nvPr/>
            </p:nvSpPr>
            <p:spPr>
              <a:xfrm>
                <a:off x="4586217" y="390116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0" name="Freeform 708">
                <a:extLst>
                  <a:ext uri="{FF2B5EF4-FFF2-40B4-BE49-F238E27FC236}">
                    <a16:creationId xmlns:a16="http://schemas.microsoft.com/office/drawing/2014/main" id="{2FB2188C-3E4E-035A-A9B7-8BB098B037C4}"/>
                  </a:ext>
                </a:extLst>
              </p:cNvPr>
              <p:cNvSpPr/>
              <p:nvPr/>
            </p:nvSpPr>
            <p:spPr>
              <a:xfrm>
                <a:off x="4470316" y="388613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1" name="Freeform 709">
                <a:extLst>
                  <a:ext uri="{FF2B5EF4-FFF2-40B4-BE49-F238E27FC236}">
                    <a16:creationId xmlns:a16="http://schemas.microsoft.com/office/drawing/2014/main" id="{D36280BE-07D4-027E-D03F-DF4E4AFDF8F4}"/>
                  </a:ext>
                </a:extLst>
              </p:cNvPr>
              <p:cNvSpPr/>
              <p:nvPr/>
            </p:nvSpPr>
            <p:spPr>
              <a:xfrm>
                <a:off x="4468405" y="379112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2" name="Freeform 710">
                <a:extLst>
                  <a:ext uri="{FF2B5EF4-FFF2-40B4-BE49-F238E27FC236}">
                    <a16:creationId xmlns:a16="http://schemas.microsoft.com/office/drawing/2014/main" id="{1129DABA-5F05-26D8-3339-8159D0B2FB92}"/>
                  </a:ext>
                </a:extLst>
              </p:cNvPr>
              <p:cNvSpPr/>
              <p:nvPr/>
            </p:nvSpPr>
            <p:spPr>
              <a:xfrm>
                <a:off x="4412367" y="373100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3" name="Freeform 711">
                <a:extLst>
                  <a:ext uri="{FF2B5EF4-FFF2-40B4-BE49-F238E27FC236}">
                    <a16:creationId xmlns:a16="http://schemas.microsoft.com/office/drawing/2014/main" id="{0A0F1578-845C-4B25-CD44-8FC0A1FDFD97}"/>
                  </a:ext>
                </a:extLst>
              </p:cNvPr>
              <p:cNvSpPr/>
              <p:nvPr/>
            </p:nvSpPr>
            <p:spPr>
              <a:xfrm>
                <a:off x="4524318" y="373100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4" name="Freeform 712">
                <a:extLst>
                  <a:ext uri="{FF2B5EF4-FFF2-40B4-BE49-F238E27FC236}">
                    <a16:creationId xmlns:a16="http://schemas.microsoft.com/office/drawing/2014/main" id="{B22A4536-2626-F2D3-50AD-BCA70FAA6954}"/>
                  </a:ext>
                </a:extLst>
              </p:cNvPr>
              <p:cNvSpPr/>
              <p:nvPr/>
            </p:nvSpPr>
            <p:spPr>
              <a:xfrm>
                <a:off x="4470316" y="368006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5" name="Freeform 713">
                <a:extLst>
                  <a:ext uri="{FF2B5EF4-FFF2-40B4-BE49-F238E27FC236}">
                    <a16:creationId xmlns:a16="http://schemas.microsoft.com/office/drawing/2014/main" id="{20E2428B-B1C8-F4EA-26FB-6DB6653182E9}"/>
                  </a:ext>
                </a:extLst>
              </p:cNvPr>
              <p:cNvSpPr/>
              <p:nvPr/>
            </p:nvSpPr>
            <p:spPr>
              <a:xfrm>
                <a:off x="4468405" y="359396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6" name="Freeform 714">
                <a:extLst>
                  <a:ext uri="{FF2B5EF4-FFF2-40B4-BE49-F238E27FC236}">
                    <a16:creationId xmlns:a16="http://schemas.microsoft.com/office/drawing/2014/main" id="{4AB2D9BE-29CE-0D89-401F-3896EB2729D7}"/>
                  </a:ext>
                </a:extLst>
              </p:cNvPr>
              <p:cNvSpPr/>
              <p:nvPr/>
            </p:nvSpPr>
            <p:spPr>
              <a:xfrm>
                <a:off x="4412367" y="355129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7" name="Freeform 715">
                <a:extLst>
                  <a:ext uri="{FF2B5EF4-FFF2-40B4-BE49-F238E27FC236}">
                    <a16:creationId xmlns:a16="http://schemas.microsoft.com/office/drawing/2014/main" id="{183DDB7D-D620-3355-5AB4-28B81270F23D}"/>
                  </a:ext>
                </a:extLst>
              </p:cNvPr>
              <p:cNvSpPr/>
              <p:nvPr/>
            </p:nvSpPr>
            <p:spPr>
              <a:xfrm>
                <a:off x="4470316" y="344876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8" name="Freeform 716">
                <a:extLst>
                  <a:ext uri="{FF2B5EF4-FFF2-40B4-BE49-F238E27FC236}">
                    <a16:creationId xmlns:a16="http://schemas.microsoft.com/office/drawing/2014/main" id="{0850DFA9-F853-903F-B7CF-D48D54BA53B5}"/>
                  </a:ext>
                </a:extLst>
              </p:cNvPr>
              <p:cNvSpPr/>
              <p:nvPr/>
            </p:nvSpPr>
            <p:spPr>
              <a:xfrm>
                <a:off x="4903349" y="325314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9" name="Freeform 717">
                <a:extLst>
                  <a:ext uri="{FF2B5EF4-FFF2-40B4-BE49-F238E27FC236}">
                    <a16:creationId xmlns:a16="http://schemas.microsoft.com/office/drawing/2014/main" id="{9A1AD465-E075-3F63-001E-A0B10B92B421}"/>
                  </a:ext>
                </a:extLst>
              </p:cNvPr>
              <p:cNvSpPr/>
              <p:nvPr/>
            </p:nvSpPr>
            <p:spPr>
              <a:xfrm>
                <a:off x="4941558" y="336470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0" name="Freeform 718">
                <a:extLst>
                  <a:ext uri="{FF2B5EF4-FFF2-40B4-BE49-F238E27FC236}">
                    <a16:creationId xmlns:a16="http://schemas.microsoft.com/office/drawing/2014/main" id="{DBD49E19-2515-C04F-B976-CEC413A47E83}"/>
                  </a:ext>
                </a:extLst>
              </p:cNvPr>
              <p:cNvSpPr/>
              <p:nvPr/>
            </p:nvSpPr>
            <p:spPr>
              <a:xfrm>
                <a:off x="4869598" y="343628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1" name="Freeform 719">
                <a:extLst>
                  <a:ext uri="{FF2B5EF4-FFF2-40B4-BE49-F238E27FC236}">
                    <a16:creationId xmlns:a16="http://schemas.microsoft.com/office/drawing/2014/main" id="{1EB724CC-FA38-36D3-555F-86822B8E3E58}"/>
                  </a:ext>
                </a:extLst>
              </p:cNvPr>
              <p:cNvSpPr/>
              <p:nvPr/>
            </p:nvSpPr>
            <p:spPr>
              <a:xfrm>
                <a:off x="4865140" y="332624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2" name="Freeform 720">
                <a:extLst>
                  <a:ext uri="{FF2B5EF4-FFF2-40B4-BE49-F238E27FC236}">
                    <a16:creationId xmlns:a16="http://schemas.microsoft.com/office/drawing/2014/main" id="{57139408-E198-22FF-3971-761E8C61E2A2}"/>
                  </a:ext>
                </a:extLst>
              </p:cNvPr>
              <p:cNvSpPr/>
              <p:nvPr/>
            </p:nvSpPr>
            <p:spPr>
              <a:xfrm>
                <a:off x="4941558" y="344876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3" name="Freeform 721">
                <a:extLst>
                  <a:ext uri="{FF2B5EF4-FFF2-40B4-BE49-F238E27FC236}">
                    <a16:creationId xmlns:a16="http://schemas.microsoft.com/office/drawing/2014/main" id="{608B62D8-BDE7-4976-6EA6-909ADC372E93}"/>
                  </a:ext>
                </a:extLst>
              </p:cNvPr>
              <p:cNvSpPr/>
              <p:nvPr/>
            </p:nvSpPr>
            <p:spPr>
              <a:xfrm>
                <a:off x="4941558" y="350659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4" name="Freeform 722">
                <a:extLst>
                  <a:ext uri="{FF2B5EF4-FFF2-40B4-BE49-F238E27FC236}">
                    <a16:creationId xmlns:a16="http://schemas.microsoft.com/office/drawing/2014/main" id="{464F63CB-4372-827D-026F-35883DBA5316}"/>
                  </a:ext>
                </a:extLst>
              </p:cNvPr>
              <p:cNvSpPr/>
              <p:nvPr/>
            </p:nvSpPr>
            <p:spPr>
              <a:xfrm>
                <a:off x="4869598" y="354301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5" name="Freeform 723">
                <a:extLst>
                  <a:ext uri="{FF2B5EF4-FFF2-40B4-BE49-F238E27FC236}">
                    <a16:creationId xmlns:a16="http://schemas.microsoft.com/office/drawing/2014/main" id="{15A083A6-804D-05B2-25F0-42914104BF7F}"/>
                  </a:ext>
                </a:extLst>
              </p:cNvPr>
              <p:cNvSpPr/>
              <p:nvPr/>
            </p:nvSpPr>
            <p:spPr>
              <a:xfrm>
                <a:off x="4941558" y="357676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6" name="Freeform 724">
                <a:extLst>
                  <a:ext uri="{FF2B5EF4-FFF2-40B4-BE49-F238E27FC236}">
                    <a16:creationId xmlns:a16="http://schemas.microsoft.com/office/drawing/2014/main" id="{1F31EA0E-DC19-D68D-052D-D2B73FCBBCCE}"/>
                  </a:ext>
                </a:extLst>
              </p:cNvPr>
              <p:cNvSpPr/>
              <p:nvPr/>
            </p:nvSpPr>
            <p:spPr>
              <a:xfrm>
                <a:off x="5013517" y="360797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7" name="Freeform 725">
                <a:extLst>
                  <a:ext uri="{FF2B5EF4-FFF2-40B4-BE49-F238E27FC236}">
                    <a16:creationId xmlns:a16="http://schemas.microsoft.com/office/drawing/2014/main" id="{9B621358-D2A2-14D3-D153-8494B8938C68}"/>
                  </a:ext>
                </a:extLst>
              </p:cNvPr>
              <p:cNvSpPr/>
              <p:nvPr/>
            </p:nvSpPr>
            <p:spPr>
              <a:xfrm>
                <a:off x="4941558" y="366554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8" name="Freeform 726">
                <a:extLst>
                  <a:ext uri="{FF2B5EF4-FFF2-40B4-BE49-F238E27FC236}">
                    <a16:creationId xmlns:a16="http://schemas.microsoft.com/office/drawing/2014/main" id="{57070148-A85C-1AFA-F518-BB274BC88813}"/>
                  </a:ext>
                </a:extLst>
              </p:cNvPr>
              <p:cNvSpPr/>
              <p:nvPr/>
            </p:nvSpPr>
            <p:spPr>
              <a:xfrm>
                <a:off x="4869598" y="364006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9" name="Freeform 727">
                <a:extLst>
                  <a:ext uri="{FF2B5EF4-FFF2-40B4-BE49-F238E27FC236}">
                    <a16:creationId xmlns:a16="http://schemas.microsoft.com/office/drawing/2014/main" id="{D1F2FE13-61F3-8846-9A74-D3397CAFEDDE}"/>
                  </a:ext>
                </a:extLst>
              </p:cNvPr>
              <p:cNvSpPr/>
              <p:nvPr/>
            </p:nvSpPr>
            <p:spPr>
              <a:xfrm>
                <a:off x="4804643" y="361943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0" name="Freeform 728">
                <a:extLst>
                  <a:ext uri="{FF2B5EF4-FFF2-40B4-BE49-F238E27FC236}">
                    <a16:creationId xmlns:a16="http://schemas.microsoft.com/office/drawing/2014/main" id="{AFF322C9-58EE-03D0-160E-2930F0EF93E3}"/>
                  </a:ext>
                </a:extLst>
              </p:cNvPr>
              <p:cNvSpPr/>
              <p:nvPr/>
            </p:nvSpPr>
            <p:spPr>
              <a:xfrm>
                <a:off x="4804643" y="3699037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1" name="Freeform 729">
                <a:extLst>
                  <a:ext uri="{FF2B5EF4-FFF2-40B4-BE49-F238E27FC236}">
                    <a16:creationId xmlns:a16="http://schemas.microsoft.com/office/drawing/2014/main" id="{C1C96325-9998-0AC1-73A3-40CF512CECB5}"/>
                  </a:ext>
                </a:extLst>
              </p:cNvPr>
              <p:cNvSpPr/>
              <p:nvPr/>
            </p:nvSpPr>
            <p:spPr>
              <a:xfrm>
                <a:off x="4869598" y="371648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2" name="Freeform 730">
                <a:extLst>
                  <a:ext uri="{FF2B5EF4-FFF2-40B4-BE49-F238E27FC236}">
                    <a16:creationId xmlns:a16="http://schemas.microsoft.com/office/drawing/2014/main" id="{EAB07EED-6361-0730-F81A-1526C35B6A4F}"/>
                  </a:ext>
                </a:extLst>
              </p:cNvPr>
              <p:cNvSpPr/>
              <p:nvPr/>
            </p:nvSpPr>
            <p:spPr>
              <a:xfrm>
                <a:off x="4869598" y="378195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3" name="Freeform 731">
                <a:extLst>
                  <a:ext uri="{FF2B5EF4-FFF2-40B4-BE49-F238E27FC236}">
                    <a16:creationId xmlns:a16="http://schemas.microsoft.com/office/drawing/2014/main" id="{1EC13407-C6E7-E60E-1797-CF3FEC996807}"/>
                  </a:ext>
                </a:extLst>
              </p:cNvPr>
              <p:cNvSpPr/>
              <p:nvPr/>
            </p:nvSpPr>
            <p:spPr>
              <a:xfrm>
                <a:off x="4941558" y="3829583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4" name="Freeform 732">
                <a:extLst>
                  <a:ext uri="{FF2B5EF4-FFF2-40B4-BE49-F238E27FC236}">
                    <a16:creationId xmlns:a16="http://schemas.microsoft.com/office/drawing/2014/main" id="{3E2044EA-581C-F108-5229-FCEC90003FF9}"/>
                  </a:ext>
                </a:extLst>
              </p:cNvPr>
              <p:cNvSpPr/>
              <p:nvPr/>
            </p:nvSpPr>
            <p:spPr>
              <a:xfrm>
                <a:off x="4903222" y="3886132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5" name="Freeform 733">
                <a:extLst>
                  <a:ext uri="{FF2B5EF4-FFF2-40B4-BE49-F238E27FC236}">
                    <a16:creationId xmlns:a16="http://schemas.microsoft.com/office/drawing/2014/main" id="{262C14F9-DFC6-D906-B36A-6C48F78C5B4C}"/>
                  </a:ext>
                </a:extLst>
              </p:cNvPr>
              <p:cNvSpPr/>
              <p:nvPr/>
            </p:nvSpPr>
            <p:spPr>
              <a:xfrm>
                <a:off x="4869598" y="396255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6" name="Freeform 734">
                <a:extLst>
                  <a:ext uri="{FF2B5EF4-FFF2-40B4-BE49-F238E27FC236}">
                    <a16:creationId xmlns:a16="http://schemas.microsoft.com/office/drawing/2014/main" id="{AF98FB6D-0A73-D1E9-7CD5-CD6F3950FF8B}"/>
                  </a:ext>
                </a:extLst>
              </p:cNvPr>
              <p:cNvSpPr/>
              <p:nvPr/>
            </p:nvSpPr>
            <p:spPr>
              <a:xfrm>
                <a:off x="4941558" y="4013495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7" name="Freeform 748">
                <a:extLst>
                  <a:ext uri="{FF2B5EF4-FFF2-40B4-BE49-F238E27FC236}">
                    <a16:creationId xmlns:a16="http://schemas.microsoft.com/office/drawing/2014/main" id="{E4B19331-D30C-E76F-5913-59872D124658}"/>
                  </a:ext>
                </a:extLst>
              </p:cNvPr>
              <p:cNvSpPr/>
              <p:nvPr/>
            </p:nvSpPr>
            <p:spPr>
              <a:xfrm>
                <a:off x="4869598" y="4048010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8" name="Freeform 751">
                <a:extLst>
                  <a:ext uri="{FF2B5EF4-FFF2-40B4-BE49-F238E27FC236}">
                    <a16:creationId xmlns:a16="http://schemas.microsoft.com/office/drawing/2014/main" id="{9ED64275-B676-2A80-329E-4A1A8DAACF63}"/>
                  </a:ext>
                </a:extLst>
              </p:cNvPr>
              <p:cNvSpPr/>
              <p:nvPr/>
            </p:nvSpPr>
            <p:spPr>
              <a:xfrm>
                <a:off x="4024547" y="4124428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9" name="Freeform 752">
                <a:extLst>
                  <a:ext uri="{FF2B5EF4-FFF2-40B4-BE49-F238E27FC236}">
                    <a16:creationId xmlns:a16="http://schemas.microsoft.com/office/drawing/2014/main" id="{B539940F-59DC-34A7-7DC1-0F20B4A9AAF1}"/>
                  </a:ext>
                </a:extLst>
              </p:cNvPr>
              <p:cNvSpPr/>
              <p:nvPr/>
            </p:nvSpPr>
            <p:spPr>
              <a:xfrm>
                <a:off x="3948384" y="423548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0" name="Freeform 753">
                <a:extLst>
                  <a:ext uri="{FF2B5EF4-FFF2-40B4-BE49-F238E27FC236}">
                    <a16:creationId xmlns:a16="http://schemas.microsoft.com/office/drawing/2014/main" id="{3F113B35-E352-8453-5FFB-D2D6DE3C2C39}"/>
                  </a:ext>
                </a:extLst>
              </p:cNvPr>
              <p:cNvSpPr/>
              <p:nvPr/>
            </p:nvSpPr>
            <p:spPr>
              <a:xfrm>
                <a:off x="3948384" y="429942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1" name="Freeform 754">
                <a:extLst>
                  <a:ext uri="{FF2B5EF4-FFF2-40B4-BE49-F238E27FC236}">
                    <a16:creationId xmlns:a16="http://schemas.microsoft.com/office/drawing/2014/main" id="{DD05F8DF-1C93-98D8-C356-9517FA7F82C8}"/>
                  </a:ext>
                </a:extLst>
              </p:cNvPr>
              <p:cNvSpPr/>
              <p:nvPr/>
            </p:nvSpPr>
            <p:spPr>
              <a:xfrm>
                <a:off x="3986338" y="4235488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2" name="Freeform 1215">
                <a:extLst>
                  <a:ext uri="{FF2B5EF4-FFF2-40B4-BE49-F238E27FC236}">
                    <a16:creationId xmlns:a16="http://schemas.microsoft.com/office/drawing/2014/main" id="{2AA8DFEA-757E-F186-4745-920356B4D1D6}"/>
                  </a:ext>
                </a:extLst>
              </p:cNvPr>
              <p:cNvSpPr/>
              <p:nvPr/>
            </p:nvSpPr>
            <p:spPr>
              <a:xfrm>
                <a:off x="4011810" y="421803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3" name="Freeform 1216">
                <a:extLst>
                  <a:ext uri="{FF2B5EF4-FFF2-40B4-BE49-F238E27FC236}">
                    <a16:creationId xmlns:a16="http://schemas.microsoft.com/office/drawing/2014/main" id="{210B74BB-340D-1042-E3DD-D115530598CC}"/>
                  </a:ext>
                </a:extLst>
              </p:cNvPr>
              <p:cNvSpPr/>
              <p:nvPr/>
            </p:nvSpPr>
            <p:spPr>
              <a:xfrm>
                <a:off x="4062755" y="4202883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4" name="Freeform 1217">
                <a:extLst>
                  <a:ext uri="{FF2B5EF4-FFF2-40B4-BE49-F238E27FC236}">
                    <a16:creationId xmlns:a16="http://schemas.microsoft.com/office/drawing/2014/main" id="{AB1233B8-C890-73C7-9D85-3C97BDB03781}"/>
                  </a:ext>
                </a:extLst>
              </p:cNvPr>
              <p:cNvSpPr/>
              <p:nvPr/>
            </p:nvSpPr>
            <p:spPr>
              <a:xfrm>
                <a:off x="4017414" y="431343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5" name="Freeform 1218">
                <a:extLst>
                  <a:ext uri="{FF2B5EF4-FFF2-40B4-BE49-F238E27FC236}">
                    <a16:creationId xmlns:a16="http://schemas.microsoft.com/office/drawing/2014/main" id="{7132248F-4AEC-BB63-FDE2-03C149E926B4}"/>
                  </a:ext>
                </a:extLst>
              </p:cNvPr>
              <p:cNvSpPr/>
              <p:nvPr/>
            </p:nvSpPr>
            <p:spPr>
              <a:xfrm>
                <a:off x="4053076" y="427395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6" name="Freeform 1219">
                <a:extLst>
                  <a:ext uri="{FF2B5EF4-FFF2-40B4-BE49-F238E27FC236}">
                    <a16:creationId xmlns:a16="http://schemas.microsoft.com/office/drawing/2014/main" id="{A3D3B7F5-E660-2116-09D4-C646590AD55F}"/>
                  </a:ext>
                </a:extLst>
              </p:cNvPr>
              <p:cNvSpPr/>
              <p:nvPr/>
            </p:nvSpPr>
            <p:spPr>
              <a:xfrm>
                <a:off x="4078548" y="4273951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7" name="Freeform 1220">
                <a:extLst>
                  <a:ext uri="{FF2B5EF4-FFF2-40B4-BE49-F238E27FC236}">
                    <a16:creationId xmlns:a16="http://schemas.microsoft.com/office/drawing/2014/main" id="{0446A7BD-A4AB-7DEE-314A-9B1AC1818441}"/>
                  </a:ext>
                </a:extLst>
              </p:cNvPr>
              <p:cNvSpPr/>
              <p:nvPr/>
            </p:nvSpPr>
            <p:spPr>
              <a:xfrm>
                <a:off x="4104021" y="4253829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8" name="Freeform 1221">
                <a:extLst>
                  <a:ext uri="{FF2B5EF4-FFF2-40B4-BE49-F238E27FC236}">
                    <a16:creationId xmlns:a16="http://schemas.microsoft.com/office/drawing/2014/main" id="{66BA79DF-EC69-6D5E-DB04-207C45F1EAC3}"/>
                  </a:ext>
                </a:extLst>
              </p:cNvPr>
              <p:cNvSpPr/>
              <p:nvPr/>
            </p:nvSpPr>
            <p:spPr>
              <a:xfrm>
                <a:off x="4145415" y="422835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9" name="Freeform 1222">
                <a:extLst>
                  <a:ext uri="{FF2B5EF4-FFF2-40B4-BE49-F238E27FC236}">
                    <a16:creationId xmlns:a16="http://schemas.microsoft.com/office/drawing/2014/main" id="{99E7601A-B556-27CB-F32E-149E17899C4C}"/>
                  </a:ext>
                </a:extLst>
              </p:cNvPr>
              <p:cNvSpPr/>
              <p:nvPr/>
            </p:nvSpPr>
            <p:spPr>
              <a:xfrm>
                <a:off x="4145415" y="4304774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0" name="Freeform 1223">
                <a:extLst>
                  <a:ext uri="{FF2B5EF4-FFF2-40B4-BE49-F238E27FC236}">
                    <a16:creationId xmlns:a16="http://schemas.microsoft.com/office/drawing/2014/main" id="{F03BF290-192E-A349-C375-CB4718F892D0}"/>
                  </a:ext>
                </a:extLst>
              </p:cNvPr>
              <p:cNvSpPr/>
              <p:nvPr/>
            </p:nvSpPr>
            <p:spPr>
              <a:xfrm>
                <a:off x="4102493" y="4309486"/>
                <a:ext cx="50945" cy="50945"/>
              </a:xfrm>
              <a:custGeom>
                <a:avLst/>
                <a:gdLst>
                  <a:gd name="connsiteX0" fmla="*/ 0 w 38100"/>
                  <a:gd name="connsiteY0" fmla="*/ 18955 h 38100"/>
                  <a:gd name="connsiteX1" fmla="*/ 19050 w 38100"/>
                  <a:gd name="connsiteY1" fmla="*/ 0 h 38100"/>
                  <a:gd name="connsiteX2" fmla="*/ 38100 w 38100"/>
                  <a:gd name="connsiteY2" fmla="*/ 18955 h 38100"/>
                  <a:gd name="connsiteX3" fmla="*/ 19050 w 38100"/>
                  <a:gd name="connsiteY3" fmla="*/ 38100 h 38100"/>
                  <a:gd name="connsiteX4" fmla="*/ 0 w 38100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1" name="Freeform 1224">
                <a:extLst>
                  <a:ext uri="{FF2B5EF4-FFF2-40B4-BE49-F238E27FC236}">
                    <a16:creationId xmlns:a16="http://schemas.microsoft.com/office/drawing/2014/main" id="{ECBB5A61-59F6-CF9E-56CB-796E4EFA8814}"/>
                  </a:ext>
                </a:extLst>
              </p:cNvPr>
              <p:cNvSpPr/>
              <p:nvPr/>
            </p:nvSpPr>
            <p:spPr>
              <a:xfrm>
                <a:off x="4062755" y="4391507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2" name="Freeform 1225">
                <a:extLst>
                  <a:ext uri="{FF2B5EF4-FFF2-40B4-BE49-F238E27FC236}">
                    <a16:creationId xmlns:a16="http://schemas.microsoft.com/office/drawing/2014/main" id="{B0A8123E-5FCB-5881-D55C-3380266D24CD}"/>
                  </a:ext>
                </a:extLst>
              </p:cNvPr>
              <p:cNvSpPr/>
              <p:nvPr/>
            </p:nvSpPr>
            <p:spPr>
              <a:xfrm>
                <a:off x="4024547" y="4429080"/>
                <a:ext cx="50944" cy="50945"/>
              </a:xfrm>
              <a:custGeom>
                <a:avLst/>
                <a:gdLst>
                  <a:gd name="connsiteX0" fmla="*/ 0 w 38099"/>
                  <a:gd name="connsiteY0" fmla="*/ 18955 h 38100"/>
                  <a:gd name="connsiteX1" fmla="*/ 19050 w 38099"/>
                  <a:gd name="connsiteY1" fmla="*/ 0 h 38100"/>
                  <a:gd name="connsiteX2" fmla="*/ 38100 w 38099"/>
                  <a:gd name="connsiteY2" fmla="*/ 18955 h 38100"/>
                  <a:gd name="connsiteX3" fmla="*/ 19050 w 38099"/>
                  <a:gd name="connsiteY3" fmla="*/ 38100 h 38100"/>
                  <a:gd name="connsiteX4" fmla="*/ 0 w 38099"/>
                  <a:gd name="connsiteY4" fmla="*/ 18955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9" h="38100">
                    <a:moveTo>
                      <a:pt x="0" y="18955"/>
                    </a:moveTo>
                    <a:cubicBezTo>
                      <a:pt x="0" y="8477"/>
                      <a:pt x="8477" y="0"/>
                      <a:pt x="19050" y="0"/>
                    </a:cubicBezTo>
                    <a:cubicBezTo>
                      <a:pt x="29623" y="0"/>
                      <a:pt x="38100" y="8477"/>
                      <a:pt x="38100" y="18955"/>
                    </a:cubicBezTo>
                    <a:cubicBezTo>
                      <a:pt x="38100" y="29432"/>
                      <a:pt x="29623" y="38100"/>
                      <a:pt x="19050" y="38100"/>
                    </a:cubicBezTo>
                    <a:cubicBezTo>
                      <a:pt x="8477" y="38100"/>
                      <a:pt x="0" y="29623"/>
                      <a:pt x="0" y="18955"/>
                    </a:cubicBezTo>
                    <a:close/>
                  </a:path>
                </a:pathLst>
              </a:custGeom>
              <a:solidFill>
                <a:srgbClr val="65666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833" name="Graphic 1221">
                <a:extLst>
                  <a:ext uri="{FF2B5EF4-FFF2-40B4-BE49-F238E27FC236}">
                    <a16:creationId xmlns:a16="http://schemas.microsoft.com/office/drawing/2014/main" id="{8D58A04F-4023-D1A7-8FF8-F858276511FB}"/>
                  </a:ext>
                </a:extLst>
              </p:cNvPr>
              <p:cNvGrpSpPr/>
              <p:nvPr/>
            </p:nvGrpSpPr>
            <p:grpSpPr>
              <a:xfrm>
                <a:off x="6218369" y="2969758"/>
                <a:ext cx="1413726" cy="1843573"/>
                <a:chOff x="7552944" y="2561367"/>
                <a:chExt cx="1057275" cy="1378743"/>
              </a:xfrm>
              <a:noFill/>
            </p:grpSpPr>
            <p:sp>
              <p:nvSpPr>
                <p:cNvPr id="848" name="Freeform 1241">
                  <a:extLst>
                    <a:ext uri="{FF2B5EF4-FFF2-40B4-BE49-F238E27FC236}">
                      <a16:creationId xmlns:a16="http://schemas.microsoft.com/office/drawing/2014/main" id="{D22CBF98-55F9-6EC8-89F8-BA3A70C27756}"/>
                    </a:ext>
                  </a:extLst>
                </p:cNvPr>
                <p:cNvSpPr/>
                <p:nvPr/>
              </p:nvSpPr>
              <p:spPr>
                <a:xfrm>
                  <a:off x="7552944" y="3940111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9" name="Freeform 1242">
                  <a:extLst>
                    <a:ext uri="{FF2B5EF4-FFF2-40B4-BE49-F238E27FC236}">
                      <a16:creationId xmlns:a16="http://schemas.microsoft.com/office/drawing/2014/main" id="{97A290DB-E52C-E4FB-C667-D9392CC6811E}"/>
                    </a:ext>
                  </a:extLst>
                </p:cNvPr>
                <p:cNvSpPr/>
                <p:nvPr/>
              </p:nvSpPr>
              <p:spPr>
                <a:xfrm>
                  <a:off x="7552944" y="3397186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0" name="Freeform 1243">
                  <a:extLst>
                    <a:ext uri="{FF2B5EF4-FFF2-40B4-BE49-F238E27FC236}">
                      <a16:creationId xmlns:a16="http://schemas.microsoft.com/office/drawing/2014/main" id="{B52083FB-72CF-1F38-2824-36CE47898D91}"/>
                    </a:ext>
                  </a:extLst>
                </p:cNvPr>
                <p:cNvSpPr/>
                <p:nvPr/>
              </p:nvSpPr>
              <p:spPr>
                <a:xfrm>
                  <a:off x="7552944" y="2561367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1" name="Freeform 1244">
                  <a:extLst>
                    <a:ext uri="{FF2B5EF4-FFF2-40B4-BE49-F238E27FC236}">
                      <a16:creationId xmlns:a16="http://schemas.microsoft.com/office/drawing/2014/main" id="{8F78995A-731D-7EF9-C0A9-070D867D451D}"/>
                    </a:ext>
                  </a:extLst>
                </p:cNvPr>
                <p:cNvSpPr/>
                <p:nvPr/>
              </p:nvSpPr>
              <p:spPr>
                <a:xfrm>
                  <a:off x="7610093" y="2561367"/>
                  <a:ext cx="1000125" cy="1378743"/>
                </a:xfrm>
                <a:custGeom>
                  <a:avLst/>
                  <a:gdLst>
                    <a:gd name="connsiteX0" fmla="*/ 0 w 1000125"/>
                    <a:gd name="connsiteY0" fmla="*/ 0 h 1378743"/>
                    <a:gd name="connsiteX1" fmla="*/ 0 w 1000125"/>
                    <a:gd name="connsiteY1" fmla="*/ 1378744 h 1378743"/>
                    <a:gd name="connsiteX2" fmla="*/ 1000125 w 1000125"/>
                    <a:gd name="connsiteY2" fmla="*/ 1378744 h 1378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125" h="1378743">
                      <a:moveTo>
                        <a:pt x="0" y="0"/>
                      </a:moveTo>
                      <a:lnTo>
                        <a:pt x="0" y="1378744"/>
                      </a:lnTo>
                      <a:lnTo>
                        <a:pt x="1000125" y="1378744"/>
                      </a:lnTo>
                    </a:path>
                  </a:pathLst>
                </a:custGeom>
                <a:noFill/>
                <a:ln w="12700" cap="sq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2" name="Freeform 1245">
                  <a:extLst>
                    <a:ext uri="{FF2B5EF4-FFF2-40B4-BE49-F238E27FC236}">
                      <a16:creationId xmlns:a16="http://schemas.microsoft.com/office/drawing/2014/main" id="{B192EDAD-20A2-1DB5-DC61-2F85097526F9}"/>
                    </a:ext>
                  </a:extLst>
                </p:cNvPr>
                <p:cNvSpPr/>
                <p:nvPr/>
              </p:nvSpPr>
              <p:spPr>
                <a:xfrm>
                  <a:off x="7552944" y="3668649"/>
                  <a:ext cx="50006" cy="9525"/>
                </a:xfrm>
                <a:custGeom>
                  <a:avLst/>
                  <a:gdLst>
                    <a:gd name="connsiteX0" fmla="*/ 0 w 50006"/>
                    <a:gd name="connsiteY0" fmla="*/ 0 h 9525"/>
                    <a:gd name="connsiteX1" fmla="*/ 50006 w 50006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006" h="9525">
                      <a:moveTo>
                        <a:pt x="0" y="0"/>
                      </a:moveTo>
                      <a:lnTo>
                        <a:pt x="50006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3" name="Freeform 1246">
                  <a:extLst>
                    <a:ext uri="{FF2B5EF4-FFF2-40B4-BE49-F238E27FC236}">
                      <a16:creationId xmlns:a16="http://schemas.microsoft.com/office/drawing/2014/main" id="{B77E0336-B353-054F-6C8C-615FA653F64A}"/>
                    </a:ext>
                  </a:extLst>
                </p:cNvPr>
                <p:cNvSpPr/>
                <p:nvPr/>
              </p:nvSpPr>
              <p:spPr>
                <a:xfrm>
                  <a:off x="7560087" y="3118580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4" name="Freeform 1272">
                  <a:extLst>
                    <a:ext uri="{FF2B5EF4-FFF2-40B4-BE49-F238E27FC236}">
                      <a16:creationId xmlns:a16="http://schemas.microsoft.com/office/drawing/2014/main" id="{CD7BE5DA-6E86-1741-731F-199C93184928}"/>
                    </a:ext>
                  </a:extLst>
                </p:cNvPr>
                <p:cNvSpPr/>
                <p:nvPr/>
              </p:nvSpPr>
              <p:spPr>
                <a:xfrm>
                  <a:off x="7552944" y="2839974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834" name="Graphic 1221">
                <a:extLst>
                  <a:ext uri="{FF2B5EF4-FFF2-40B4-BE49-F238E27FC236}">
                    <a16:creationId xmlns:a16="http://schemas.microsoft.com/office/drawing/2014/main" id="{C6C66B4A-F50F-3973-EB0B-81F0C46007B7}"/>
                  </a:ext>
                </a:extLst>
              </p:cNvPr>
              <p:cNvGrpSpPr/>
              <p:nvPr/>
            </p:nvGrpSpPr>
            <p:grpSpPr>
              <a:xfrm>
                <a:off x="1241546" y="2969758"/>
                <a:ext cx="1413853" cy="1843573"/>
                <a:chOff x="3830955" y="2561367"/>
                <a:chExt cx="1057370" cy="1378743"/>
              </a:xfrm>
              <a:noFill/>
            </p:grpSpPr>
            <p:sp>
              <p:nvSpPr>
                <p:cNvPr id="843" name="Freeform 1236">
                  <a:extLst>
                    <a:ext uri="{FF2B5EF4-FFF2-40B4-BE49-F238E27FC236}">
                      <a16:creationId xmlns:a16="http://schemas.microsoft.com/office/drawing/2014/main" id="{76809200-4ECF-67E6-7DB3-6E36D5F9D6E2}"/>
                    </a:ext>
                  </a:extLst>
                </p:cNvPr>
                <p:cNvSpPr/>
                <p:nvPr/>
              </p:nvSpPr>
              <p:spPr>
                <a:xfrm>
                  <a:off x="3838098" y="3940111"/>
                  <a:ext cx="50101" cy="9525"/>
                </a:xfrm>
                <a:custGeom>
                  <a:avLst/>
                  <a:gdLst>
                    <a:gd name="connsiteX0" fmla="*/ 0 w 50101"/>
                    <a:gd name="connsiteY0" fmla="*/ 0 h 9525"/>
                    <a:gd name="connsiteX1" fmla="*/ 50101 w 50101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01" h="9525">
                      <a:moveTo>
                        <a:pt x="0" y="0"/>
                      </a:moveTo>
                      <a:lnTo>
                        <a:pt x="50101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4" name="Freeform 1237">
                  <a:extLst>
                    <a:ext uri="{FF2B5EF4-FFF2-40B4-BE49-F238E27FC236}">
                      <a16:creationId xmlns:a16="http://schemas.microsoft.com/office/drawing/2014/main" id="{12879D50-5849-1B2C-B6D9-F08AA2B2375B}"/>
                    </a:ext>
                  </a:extLst>
                </p:cNvPr>
                <p:cNvSpPr/>
                <p:nvPr/>
              </p:nvSpPr>
              <p:spPr>
                <a:xfrm>
                  <a:off x="3838098" y="3490055"/>
                  <a:ext cx="50101" cy="9525"/>
                </a:xfrm>
                <a:custGeom>
                  <a:avLst/>
                  <a:gdLst>
                    <a:gd name="connsiteX0" fmla="*/ 0 w 50101"/>
                    <a:gd name="connsiteY0" fmla="*/ 0 h 9525"/>
                    <a:gd name="connsiteX1" fmla="*/ 50101 w 50101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01" h="9525">
                      <a:moveTo>
                        <a:pt x="0" y="0"/>
                      </a:moveTo>
                      <a:lnTo>
                        <a:pt x="50101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5" name="Freeform 1238">
                  <a:extLst>
                    <a:ext uri="{FF2B5EF4-FFF2-40B4-BE49-F238E27FC236}">
                      <a16:creationId xmlns:a16="http://schemas.microsoft.com/office/drawing/2014/main" id="{2DB1026D-C6A9-A398-9410-5CD79A58C3B4}"/>
                    </a:ext>
                  </a:extLst>
                </p:cNvPr>
                <p:cNvSpPr/>
                <p:nvPr/>
              </p:nvSpPr>
              <p:spPr>
                <a:xfrm>
                  <a:off x="3838098" y="2561367"/>
                  <a:ext cx="50101" cy="9525"/>
                </a:xfrm>
                <a:custGeom>
                  <a:avLst/>
                  <a:gdLst>
                    <a:gd name="connsiteX0" fmla="*/ 0 w 50101"/>
                    <a:gd name="connsiteY0" fmla="*/ 0 h 9525"/>
                    <a:gd name="connsiteX1" fmla="*/ 50101 w 50101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01" h="9525">
                      <a:moveTo>
                        <a:pt x="0" y="0"/>
                      </a:moveTo>
                      <a:lnTo>
                        <a:pt x="50101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6" name="Freeform 1239">
                  <a:extLst>
                    <a:ext uri="{FF2B5EF4-FFF2-40B4-BE49-F238E27FC236}">
                      <a16:creationId xmlns:a16="http://schemas.microsoft.com/office/drawing/2014/main" id="{3EC0604C-A455-4E9D-A5A4-B99CF4B8A21B}"/>
                    </a:ext>
                  </a:extLst>
                </p:cNvPr>
                <p:cNvSpPr/>
                <p:nvPr/>
              </p:nvSpPr>
              <p:spPr>
                <a:xfrm>
                  <a:off x="3830955" y="3032855"/>
                  <a:ext cx="57245" cy="9525"/>
                </a:xfrm>
                <a:custGeom>
                  <a:avLst/>
                  <a:gdLst>
                    <a:gd name="connsiteX0" fmla="*/ 0 w 57245"/>
                    <a:gd name="connsiteY0" fmla="*/ 0 h 9525"/>
                    <a:gd name="connsiteX1" fmla="*/ 57245 w 57245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245" h="9525">
                      <a:moveTo>
                        <a:pt x="0" y="0"/>
                      </a:moveTo>
                      <a:lnTo>
                        <a:pt x="57245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7" name="Freeform 1240">
                  <a:extLst>
                    <a:ext uri="{FF2B5EF4-FFF2-40B4-BE49-F238E27FC236}">
                      <a16:creationId xmlns:a16="http://schemas.microsoft.com/office/drawing/2014/main" id="{6490BF06-A779-AD24-A384-EE47E37AF89B}"/>
                    </a:ext>
                  </a:extLst>
                </p:cNvPr>
                <p:cNvSpPr/>
                <p:nvPr/>
              </p:nvSpPr>
              <p:spPr>
                <a:xfrm>
                  <a:off x="3888200" y="2561367"/>
                  <a:ext cx="1000125" cy="1378743"/>
                </a:xfrm>
                <a:custGeom>
                  <a:avLst/>
                  <a:gdLst>
                    <a:gd name="connsiteX0" fmla="*/ 0 w 1000125"/>
                    <a:gd name="connsiteY0" fmla="*/ 0 h 1378743"/>
                    <a:gd name="connsiteX1" fmla="*/ 0 w 1000125"/>
                    <a:gd name="connsiteY1" fmla="*/ 1378744 h 1378743"/>
                    <a:gd name="connsiteX2" fmla="*/ 1000125 w 1000125"/>
                    <a:gd name="connsiteY2" fmla="*/ 1378744 h 1378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125" h="1378743">
                      <a:moveTo>
                        <a:pt x="0" y="0"/>
                      </a:moveTo>
                      <a:lnTo>
                        <a:pt x="0" y="1378744"/>
                      </a:lnTo>
                      <a:lnTo>
                        <a:pt x="1000125" y="1378744"/>
                      </a:lnTo>
                    </a:path>
                  </a:pathLst>
                </a:custGeom>
                <a:noFill/>
                <a:ln w="12700" cap="sq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835" name="Graphic 1221">
                <a:extLst>
                  <a:ext uri="{FF2B5EF4-FFF2-40B4-BE49-F238E27FC236}">
                    <a16:creationId xmlns:a16="http://schemas.microsoft.com/office/drawing/2014/main" id="{A42D6EF3-950E-3B42-A949-DD44A16559E8}"/>
                  </a:ext>
                </a:extLst>
              </p:cNvPr>
              <p:cNvGrpSpPr/>
              <p:nvPr/>
            </p:nvGrpSpPr>
            <p:grpSpPr>
              <a:xfrm>
                <a:off x="3715692" y="2969758"/>
                <a:ext cx="1423277" cy="1843573"/>
                <a:chOff x="5681281" y="2561367"/>
                <a:chExt cx="1064418" cy="1378743"/>
              </a:xfrm>
              <a:noFill/>
            </p:grpSpPr>
            <p:sp>
              <p:nvSpPr>
                <p:cNvPr id="836" name="Freeform 1229">
                  <a:extLst>
                    <a:ext uri="{FF2B5EF4-FFF2-40B4-BE49-F238E27FC236}">
                      <a16:creationId xmlns:a16="http://schemas.microsoft.com/office/drawing/2014/main" id="{1F2AE38A-2591-6F2F-0361-E61D611EC1D9}"/>
                    </a:ext>
                  </a:extLst>
                </p:cNvPr>
                <p:cNvSpPr/>
                <p:nvPr/>
              </p:nvSpPr>
              <p:spPr>
                <a:xfrm>
                  <a:off x="5681281" y="3940111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7" name="Freeform 1230">
                  <a:extLst>
                    <a:ext uri="{FF2B5EF4-FFF2-40B4-BE49-F238E27FC236}">
                      <a16:creationId xmlns:a16="http://schemas.microsoft.com/office/drawing/2014/main" id="{63D11767-99E5-057A-9274-71760A3315E6}"/>
                    </a:ext>
                  </a:extLst>
                </p:cNvPr>
                <p:cNvSpPr/>
                <p:nvPr/>
              </p:nvSpPr>
              <p:spPr>
                <a:xfrm>
                  <a:off x="5681281" y="3668649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8" name="Freeform 1231">
                  <a:extLst>
                    <a:ext uri="{FF2B5EF4-FFF2-40B4-BE49-F238E27FC236}">
                      <a16:creationId xmlns:a16="http://schemas.microsoft.com/office/drawing/2014/main" id="{22978C87-1FDB-40C3-A8D9-ABFAB89A0CBE}"/>
                    </a:ext>
                  </a:extLst>
                </p:cNvPr>
                <p:cNvSpPr/>
                <p:nvPr/>
              </p:nvSpPr>
              <p:spPr>
                <a:xfrm>
                  <a:off x="5681281" y="2561367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9" name="Freeform 1232">
                  <a:extLst>
                    <a:ext uri="{FF2B5EF4-FFF2-40B4-BE49-F238E27FC236}">
                      <a16:creationId xmlns:a16="http://schemas.microsoft.com/office/drawing/2014/main" id="{1F1196C6-E2BB-67C3-5A48-BD81B2411512}"/>
                    </a:ext>
                  </a:extLst>
                </p:cNvPr>
                <p:cNvSpPr/>
                <p:nvPr/>
              </p:nvSpPr>
              <p:spPr>
                <a:xfrm>
                  <a:off x="5738431" y="2561367"/>
                  <a:ext cx="1007268" cy="1378743"/>
                </a:xfrm>
                <a:custGeom>
                  <a:avLst/>
                  <a:gdLst>
                    <a:gd name="connsiteX0" fmla="*/ 0 w 1007268"/>
                    <a:gd name="connsiteY0" fmla="*/ 0 h 1378743"/>
                    <a:gd name="connsiteX1" fmla="*/ 0 w 1007268"/>
                    <a:gd name="connsiteY1" fmla="*/ 1378744 h 1378743"/>
                    <a:gd name="connsiteX2" fmla="*/ 1007269 w 1007268"/>
                    <a:gd name="connsiteY2" fmla="*/ 1378744 h 1378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7268" h="1378743">
                      <a:moveTo>
                        <a:pt x="0" y="0"/>
                      </a:moveTo>
                      <a:lnTo>
                        <a:pt x="0" y="1378744"/>
                      </a:lnTo>
                      <a:lnTo>
                        <a:pt x="1007269" y="1378744"/>
                      </a:lnTo>
                    </a:path>
                  </a:pathLst>
                </a:custGeom>
                <a:noFill/>
                <a:ln w="12700" cap="sq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0" name="Freeform 1233">
                  <a:extLst>
                    <a:ext uri="{FF2B5EF4-FFF2-40B4-BE49-F238E27FC236}">
                      <a16:creationId xmlns:a16="http://schemas.microsoft.com/office/drawing/2014/main" id="{4823AAF6-230F-B15D-34B5-CA57E0D4093A}"/>
                    </a:ext>
                  </a:extLst>
                </p:cNvPr>
                <p:cNvSpPr/>
                <p:nvPr/>
              </p:nvSpPr>
              <p:spPr>
                <a:xfrm>
                  <a:off x="5681281" y="3397186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1" name="Freeform 1234">
                  <a:extLst>
                    <a:ext uri="{FF2B5EF4-FFF2-40B4-BE49-F238E27FC236}">
                      <a16:creationId xmlns:a16="http://schemas.microsoft.com/office/drawing/2014/main" id="{9A5C6CD6-5498-9CD1-2305-8FDF5397325A}"/>
                    </a:ext>
                  </a:extLst>
                </p:cNvPr>
                <p:cNvSpPr/>
                <p:nvPr/>
              </p:nvSpPr>
              <p:spPr>
                <a:xfrm>
                  <a:off x="5681281" y="3118580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2" name="Freeform 1235">
                  <a:extLst>
                    <a:ext uri="{FF2B5EF4-FFF2-40B4-BE49-F238E27FC236}">
                      <a16:creationId xmlns:a16="http://schemas.microsoft.com/office/drawing/2014/main" id="{F159AE8C-83B0-119F-9584-CFA5007261C6}"/>
                    </a:ext>
                  </a:extLst>
                </p:cNvPr>
                <p:cNvSpPr/>
                <p:nvPr/>
              </p:nvSpPr>
              <p:spPr>
                <a:xfrm>
                  <a:off x="5681281" y="2847117"/>
                  <a:ext cx="57150" cy="9525"/>
                </a:xfrm>
                <a:custGeom>
                  <a:avLst/>
                  <a:gdLst>
                    <a:gd name="connsiteX0" fmla="*/ 0 w 57150"/>
                    <a:gd name="connsiteY0" fmla="*/ 0 h 9525"/>
                    <a:gd name="connsiteX1" fmla="*/ 57150 w 57150"/>
                    <a:gd name="connsiteY1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150" h="9525">
                      <a:moveTo>
                        <a:pt x="0" y="0"/>
                      </a:moveTo>
                      <a:lnTo>
                        <a:pt x="57150" y="0"/>
                      </a:lnTo>
                    </a:path>
                  </a:pathLst>
                </a:custGeom>
                <a:ln w="12700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1D175888-49FC-63B2-456D-869563D1635D}"/>
              </a:ext>
            </a:extLst>
          </p:cNvPr>
          <p:cNvSpPr/>
          <p:nvPr/>
        </p:nvSpPr>
        <p:spPr>
          <a:xfrm>
            <a:off x="546100" y="4770005"/>
            <a:ext cx="11108602" cy="735359"/>
          </a:xfrm>
          <a:prstGeom prst="rect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5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Levels of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 receptor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and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IL-33 receptor mRNA expression </a:t>
            </a: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 nasal polyp tissue and nasal epithelial cells were associated with local 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increased T2 inflammation and disease severity</a:t>
            </a:r>
            <a:r>
              <a:rPr kumimoji="0" lang="en-GB" sz="18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srgbClr val="0D3759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4672830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COUNT" val="49"/>
  <p:tag name="ARTICULATE_DESIGN_ID_1_MASTER" val="ZCOwV8TG"/>
  <p:tag name="ARTICULATE_PROJECT_OPEN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1_Master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c4038ed-d345-4947-b061-34ef88336004">
      <Terms xmlns="http://schemas.microsoft.com/office/infopath/2007/PartnerControls"/>
    </lcf76f155ced4ddcb4097134ff3c332f>
    <TaxCatchAll xmlns="e6dd1411-ccec-4e4f-b73c-9c678b3207a5" xsi:nil="true"/>
    <Notes xmlns="cc4038ed-d345-4947-b061-34ef88336004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EDB2018631BED4A840EC223877EC215" ma:contentTypeVersion="20" ma:contentTypeDescription="Create a new document." ma:contentTypeScope="" ma:versionID="818a267e187174811a86b0954e511f0a">
  <xsd:schema xmlns:xsd="http://www.w3.org/2001/XMLSchema" xmlns:xs="http://www.w3.org/2001/XMLSchema" xmlns:p="http://schemas.microsoft.com/office/2006/metadata/properties" xmlns:ns2="cc4038ed-d345-4947-b061-34ef88336004" xmlns:ns3="e6dd1411-ccec-4e4f-b73c-9c678b3207a5" targetNamespace="http://schemas.microsoft.com/office/2006/metadata/properties" ma:root="true" ma:fieldsID="7b445fb931b7340559072efe8ded3f65" ns2:_="" ns3:_="">
    <xsd:import namespace="cc4038ed-d345-4947-b061-34ef88336004"/>
    <xsd:import namespace="e6dd1411-ccec-4e4f-b73c-9c678b3207a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  <xsd:element ref="ns2:Note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c4038ed-d345-4947-b061-34ef8833600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2b30fe8e-fdf3-4e6d-ac15-22a0b67e7b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Notes" ma:index="26" nillable="true" ma:displayName="Notes" ma:format="Dropdown" ma:internalName="Notes">
      <xsd:simpleType>
        <xsd:restriction base="dms:Text">
          <xsd:maxLength value="255"/>
        </xsd:restriction>
      </xsd:simpleType>
    </xsd:element>
    <xsd:element name="MediaServiceBillingMetadata" ma:index="27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dd1411-ccec-4e4f-b73c-9c678b3207a5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697b5cc3-8ee5-412d-b10c-5a30ea3786b9}" ma:internalName="TaxCatchAll" ma:showField="CatchAllData" ma:web="e6dd1411-ccec-4e4f-b73c-9c678b3207a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8DA0569B-0AF8-4E77-AAD4-8F4AD7F83719}">
  <ds:schemaRefs>
    <ds:schemaRef ds:uri="http://schemas.microsoft.com/office/2006/documentManagement/types"/>
    <ds:schemaRef ds:uri="18ce686f-ec55-47ba-93ac-4e1affdd0871"/>
    <ds:schemaRef ds:uri="http://www.w3.org/XML/1998/namespace"/>
    <ds:schemaRef ds:uri="http://schemas.microsoft.com/office/infopath/2007/PartnerControls"/>
    <ds:schemaRef ds:uri="f0fe46a7-c1fe-44cb-b57a-c90be0d90d64"/>
    <ds:schemaRef ds:uri="http://schemas.openxmlformats.org/package/2006/metadata/core-properties"/>
    <ds:schemaRef ds:uri="http://purl.org/dc/terms/"/>
    <ds:schemaRef ds:uri="http://schemas.microsoft.com/office/2006/metadata/properties"/>
    <ds:schemaRef ds:uri="http://purl.org/dc/dcmitype/"/>
    <ds:schemaRef ds:uri="http://purl.org/dc/elements/1.1/"/>
  </ds:schemaRefs>
</ds:datastoreItem>
</file>

<file path=customXml/itemProps2.xml><?xml version="1.0" encoding="utf-8"?>
<ds:datastoreItem xmlns:ds="http://schemas.openxmlformats.org/officeDocument/2006/customXml" ds:itemID="{5D00806A-7699-43F3-B875-42967E34B8A1}"/>
</file>

<file path=customXml/itemProps3.xml><?xml version="1.0" encoding="utf-8"?>
<ds:datastoreItem xmlns:ds="http://schemas.openxmlformats.org/officeDocument/2006/customXml" ds:itemID="{EEB8280A-E8F7-499C-B204-8D8D1FACF64B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1602</TotalTime>
  <Words>2792</Words>
  <Application>Microsoft Office PowerPoint</Application>
  <PresentationFormat>Widescreen</PresentationFormat>
  <Paragraphs>434</Paragraphs>
  <Slides>12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17" baseType="lpstr">
      <vt:lpstr>Aptos</vt:lpstr>
      <vt:lpstr>Arial</vt:lpstr>
      <vt:lpstr>Calibri</vt:lpstr>
      <vt:lpstr>Cambria</vt:lpstr>
      <vt:lpstr>1_Master</vt:lpstr>
      <vt:lpstr>Epithelial activation: the role of the epithelium and epithelial cytokines in upper and lower airway diseases​</vt:lpstr>
      <vt:lpstr>The epithelium forms a continuous link across the upper and lower airway, acting as the first line of defence from environmental insults1,2</vt:lpstr>
      <vt:lpstr>Epithelial-driven airway diseases are often comorbid with one another: CRSsNP and CRSwNP cohort</vt:lpstr>
      <vt:lpstr>Epithelial-driven airway diseases are often comorbid with one another: asthma cohort1</vt:lpstr>
      <vt:lpstr>Links between asthma and CRSwNP are evidenced in surgical revision rates and improved disease burden following ESS</vt:lpstr>
      <vt:lpstr>Similar inflammatory processes are associated with both  upper and lower airway diseases1–3</vt:lpstr>
      <vt:lpstr>Epithelial inflammation drives common underlying inflammatory processes in the upper and lower airways</vt:lpstr>
      <vt:lpstr>Epithelial cytokine expression is increased in allergic rhinitis</vt:lpstr>
      <vt:lpstr>Epithelial cytokine expression is increased in CRSwNP</vt:lpstr>
      <vt:lpstr>Airway TSLP and IL-33 expression increases with  asthma severity </vt:lpstr>
      <vt:lpstr>Epithelial cytokines are implicated in asthma severity  across the airways </vt:lpstr>
      <vt:lpstr>United airway disease: one airway, one epithelium1–3</vt:lpstr>
    </vt:vector>
  </TitlesOfParts>
  <Company>Helios Global Group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Helios Med Comms</dc:creator>
  <cp:lastModifiedBy>Chandana C</cp:lastModifiedBy>
  <cp:revision>8</cp:revision>
  <dcterms:created xsi:type="dcterms:W3CDTF">2025-03-18T14:12:35Z</dcterms:created>
  <dcterms:modified xsi:type="dcterms:W3CDTF">2026-02-05T05:38:16Z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0x0101009EDB2018631BED4A840EC223877EC215</vt:lpwstr>
  </property>
  <property fmtid="{D5CDD505-2E9C-101B-9397-08002B2CF9AE}" pid="3" name="MediaServiceImageTags">
    <vt:lpwstr/>
  </property>
  <property fmtid="{D5CDD505-2E9C-101B-9397-08002B2CF9AE}" pid="4" name="ArticulateGUID">
    <vt:lpwstr>6E6B9DA3-63AD-4004-B138-6E4F05188A27</vt:lpwstr>
  </property>
  <property fmtid="{D5CDD505-2E9C-101B-9397-08002B2CF9AE}" pid="5" name="ArticulatePath">
    <vt:lpwstr>https://heliosmedicalcomms.sharepoint.com/sites/2025EpithelialBiologySymposia/Shared Documents/03. ERhS symp/02. Content/04. Skeleton showfile/Studio/ERhS 2025 Medical Symp_Skeleton showfile and slide banks_30Apr2025b</vt:lpwstr>
  </property>
  <property fmtid="{D5CDD505-2E9C-101B-9397-08002B2CF9AE}" pid="6" name="Order">
    <vt:lpwstr>220800.000000000</vt:lpwstr>
  </property>
  <property fmtid="{D5CDD505-2E9C-101B-9397-08002B2CF9AE}" pid="7" name="xd_ProgID">
    <vt:lpwstr/>
  </property>
  <property fmtid="{D5CDD505-2E9C-101B-9397-08002B2CF9AE}" pid="8" name="ComplianceAssetId">
    <vt:lpwstr/>
  </property>
  <property fmtid="{D5CDD505-2E9C-101B-9397-08002B2CF9AE}" pid="9" name="TemplateUrl">
    <vt:lpwstr/>
  </property>
  <property fmtid="{D5CDD505-2E9C-101B-9397-08002B2CF9AE}" pid="10" name="_ExtendedDescription">
    <vt:lpwstr/>
  </property>
  <property fmtid="{D5CDD505-2E9C-101B-9397-08002B2CF9AE}" pid="11" name="TriggerFlowInfo">
    <vt:lpwstr/>
  </property>
  <property fmtid="{D5CDD505-2E9C-101B-9397-08002B2CF9AE}" pid="12" name="xd_Signature">
    <vt:lpwstr/>
  </property>
</Properties>
</file>